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9" autoAdjust="0"/>
    <p:restoredTop sz="63579" autoAdjust="0"/>
  </p:normalViewPr>
  <p:slideViewPr>
    <p:cSldViewPr snapToGrid="0">
      <p:cViewPr varScale="1">
        <p:scale>
          <a:sx n="69" d="100"/>
          <a:sy n="69" d="100"/>
        </p:scale>
        <p:origin x="18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91614-2ECC-4E37-9431-81F42CBE76CB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232C0-03EC-4FCE-B2B3-6819E87693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042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Participants asked to work in groups or as a whole room to deconstruct a case study of successful action to tackle </a:t>
            </a:r>
            <a:r>
              <a:rPr lang="en-GB" sz="12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CDoH</a:t>
            </a:r>
            <a:endParaRPr lang="en-GB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What commercial practices can be spotted in the example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What were the barriers faced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How were they tackled (commercial practices and barriers)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What more could have been tried?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Who did what / what roles?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GB" sz="12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What skills were required  </a:t>
            </a:r>
          </a:p>
          <a:p>
            <a:endParaRPr lang="en-GB" sz="12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GB" dirty="0"/>
              <a:t>Encourage participants to refer to </a:t>
            </a:r>
          </a:p>
          <a:p>
            <a:pPr marL="171450" indent="-171450">
              <a:buFontTx/>
              <a:buChar char="-"/>
            </a:pPr>
            <a:r>
              <a:rPr lang="en-GB" dirty="0"/>
              <a:t>The commercial practices framework</a:t>
            </a:r>
          </a:p>
          <a:p>
            <a:pPr marL="171450" indent="-171450">
              <a:buFontTx/>
              <a:buChar char="-"/>
            </a:pPr>
            <a:r>
              <a:rPr lang="en-GB" dirty="0"/>
              <a:t>the framework for action for prompts </a:t>
            </a:r>
          </a:p>
          <a:p>
            <a:pPr marL="0" indent="0">
              <a:buFontTx/>
              <a:buNone/>
            </a:pPr>
            <a:r>
              <a:rPr lang="en-GB" dirty="0"/>
              <a:t>for ideas of types of </a:t>
            </a:r>
            <a:r>
              <a:rPr lang="en-GB"/>
              <a:t>practices and actions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8232C0-03EC-4FCE-B2B3-6819E876937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789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C3B50-A48E-C4AC-E2A6-76109CDF1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4677BD-0679-4898-388F-45260BAE9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5E31A-6555-977B-5F00-D7A112378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7327E-41BA-E380-579C-5A9FE51F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5DB9B-1CEC-458C-E7D1-948A30CDF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47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76827-A2A8-FF82-76AE-A42FB8F5F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5472D2-764A-0056-8FC9-3E766099B5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34B7C-1452-C3B8-4AEC-C701519D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38694-BA0A-1D89-AC9D-D783739A4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86E8F-5B9B-1088-C3AC-685DCCA4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58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2384EE-E062-C254-FC78-388E8B15C1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DEB35-56F6-75A7-BEDD-2D185AB54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512A0-ABE6-A410-C42A-4AC5D050C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E34AF-F980-CBA1-FB2B-7CADD8B79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BFF9D-D41D-212C-A042-7527A253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79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7E714-167C-649A-3256-7B40495B9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15A6B-55C9-AFC7-6758-C1F9FD821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08760-6D8E-1711-BCA7-A24FA240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A146E-B9CE-7B91-191C-8321F70FD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509FE-FD77-BD60-4948-EBE49DB0D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38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92264-947E-81F4-F819-02B5287A2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18EA8-B46B-2AA5-D0A1-7C62E9B5E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3E721-EB2F-6419-2323-71CE5EDF7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74490-69A1-CE32-DB87-855A160AD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5EDAF-1A75-6F51-24EE-C6DA67C2B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22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D6108-649D-A2DD-BFBE-639D890BA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C94BF-A630-88BC-3ED5-CC070960F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F3313-700A-B2B0-3F27-4FF6E0AED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C0CDE-655F-552C-0148-BEE2D1058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396CA-5765-A28B-FC35-73F1DD04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A9980-1A9C-9F86-C5A0-C25FAFD69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09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2A266-C0D3-4957-4976-70CB3EF57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6EC29-4877-967F-B550-77F896B9A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7C0FCF-C6D1-13CF-703E-B3BD149CA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929B2D-8FC7-A435-9005-6DE2B292E4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5E521F-DBD6-E145-7AA0-F96ABB1CCF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775E03-33D8-4E6B-2058-A425DB84F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2FB327-0C0D-C396-25F6-F6A28B06E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24758F-7297-12A6-DB03-D40EC648B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05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4A7EA-C096-64F2-2EE7-A59E245F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F63E30-BA16-6AFA-FB64-A572191A0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48BF70-AABC-F750-F97A-08601877A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93DBE5-3793-B26D-1146-786FAEA5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91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3D5596-4DE2-BBC4-FEAD-547C80B1A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05AC24-5DA1-95B6-CF47-CD51558C4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6BDAD-8600-D92B-D699-7363BEB73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36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B7A69-08E7-640E-AA4B-C36FCC9D0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32FD1-447A-2F21-BC9D-1D7E4F083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E022F-946A-26DF-193D-EDA0EB363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EBE03-A277-DAA4-912D-94DFDB4D6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009A0-BC8C-A69D-7C04-03B4E6E6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64E079-B750-27B4-B2A0-99E44102B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51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C7325-59DA-2286-F997-8F1F5C902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A09E3A-AD80-4282-2B28-E5CF94C3F9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30CD0-D342-BB15-F5C9-0BE4B8ACB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64361-5984-0350-59CF-BEB42106F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D007-545B-4422-98E7-72D1834B85CB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2C079-5091-1205-34C5-85AD30DF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3BF68-729C-5C81-9E68-3FEEF1E3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78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3E818D-9E74-227B-1946-8515D3133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B164E-F37B-8BDF-29C8-65A299DE5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C7D38-9C54-99B5-202E-1EA3052B8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4D007-545B-4422-98E7-72D1834B85CB}" type="datetimeFigureOut">
              <a:rPr lang="en-GB" smtClean="0"/>
              <a:t>17/03/2024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D8DA3-CCAF-8FE3-6110-4596267BB2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2E8FD-A95A-8FF9-4066-A711CE7AA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AF0BA-585D-45C2-8FDD-F29AD32F0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856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72E32-9E13-CB97-C641-3C429F556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632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      Group exercise: 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99EFE-236D-BC2D-ACEB-0A98C545E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47318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Please </a:t>
            </a:r>
            <a:r>
              <a:rPr lang="en-GB" b="1" dirty="0"/>
              <a:t>review the case study </a:t>
            </a:r>
            <a:r>
              <a:rPr lang="en-GB" dirty="0"/>
              <a:t>you have been given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will then work through the following questions as a whole group </a:t>
            </a:r>
          </a:p>
          <a:p>
            <a:r>
              <a:rPr lang="en-GB" dirty="0"/>
              <a:t>What </a:t>
            </a:r>
            <a:r>
              <a:rPr lang="en-GB" b="1" dirty="0"/>
              <a:t>commercial practices </a:t>
            </a:r>
            <a:r>
              <a:rPr lang="en-GB" dirty="0"/>
              <a:t>can be spotted in the example </a:t>
            </a:r>
          </a:p>
          <a:p>
            <a:r>
              <a:rPr lang="en-GB" dirty="0"/>
              <a:t>What were the </a:t>
            </a:r>
            <a:r>
              <a:rPr lang="en-GB" b="1" dirty="0"/>
              <a:t>barriers </a:t>
            </a:r>
            <a:r>
              <a:rPr lang="en-GB" dirty="0"/>
              <a:t>faced?</a:t>
            </a:r>
          </a:p>
          <a:p>
            <a:r>
              <a:rPr lang="en-GB" dirty="0"/>
              <a:t>How were they </a:t>
            </a:r>
            <a:r>
              <a:rPr lang="en-GB" b="1" dirty="0"/>
              <a:t>tackled</a:t>
            </a:r>
            <a:r>
              <a:rPr lang="en-GB" dirty="0"/>
              <a:t> (commercial practices and barriers)</a:t>
            </a:r>
          </a:p>
          <a:p>
            <a:r>
              <a:rPr lang="en-GB" b="1" dirty="0"/>
              <a:t>What more could have been tried?</a:t>
            </a:r>
          </a:p>
          <a:p>
            <a:r>
              <a:rPr lang="en-GB" dirty="0"/>
              <a:t>Who did what / what </a:t>
            </a:r>
            <a:r>
              <a:rPr lang="en-GB" b="1" dirty="0"/>
              <a:t>roles</a:t>
            </a:r>
            <a:r>
              <a:rPr lang="en-GB" dirty="0"/>
              <a:t>?</a:t>
            </a:r>
          </a:p>
          <a:p>
            <a:r>
              <a:rPr lang="en-GB" dirty="0"/>
              <a:t>What </a:t>
            </a:r>
            <a:r>
              <a:rPr lang="en-GB" b="1" dirty="0"/>
              <a:t>skills</a:t>
            </a:r>
            <a:r>
              <a:rPr lang="en-GB" dirty="0"/>
              <a:t> were required?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You might also want to refer to the handouts on your tables on commercial practices and public health actions</a:t>
            </a:r>
          </a:p>
        </p:txBody>
      </p:sp>
      <p:pic>
        <p:nvPicPr>
          <p:cNvPr id="5" name="Graphic 4" descr="Meeting with solid fill">
            <a:extLst>
              <a:ext uri="{FF2B5EF4-FFF2-40B4-BE49-F238E27FC236}">
                <a16:creationId xmlns:a16="http://schemas.microsoft.com/office/drawing/2014/main" id="{6D58836B-2030-50E8-C62D-2267E6A3F7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24655" y="69275"/>
            <a:ext cx="914400" cy="914400"/>
          </a:xfrm>
          <a:prstGeom prst="rect">
            <a:avLst/>
          </a:prstGeom>
        </p:spPr>
      </p:pic>
      <p:pic>
        <p:nvPicPr>
          <p:cNvPr id="7" name="Graphic 6" descr="Folder Search with solid fill">
            <a:extLst>
              <a:ext uri="{FF2B5EF4-FFF2-40B4-BE49-F238E27FC236}">
                <a16:creationId xmlns:a16="http://schemas.microsoft.com/office/drawing/2014/main" id="{157547D8-93C6-2F1D-D50C-AB22734AD7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39055" y="69275"/>
            <a:ext cx="914400" cy="9144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0CEEE86-04D4-AE7D-86D5-BD1FF0BE5194}"/>
              </a:ext>
            </a:extLst>
          </p:cNvPr>
          <p:cNvSpPr/>
          <p:nvPr/>
        </p:nvSpPr>
        <p:spPr>
          <a:xfrm>
            <a:off x="1" y="6238874"/>
            <a:ext cx="12192000" cy="619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chemeClr val="accent6">
                    <a:lumMod val="50000"/>
                  </a:schemeClr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This document is part of CDoH Essentials (2024) Brook et al</a:t>
            </a:r>
          </a:p>
        </p:txBody>
      </p:sp>
      <p:pic>
        <p:nvPicPr>
          <p:cNvPr id="6" name="Graphic 5" descr="Single gear with solid fill">
            <a:extLst>
              <a:ext uri="{FF2B5EF4-FFF2-40B4-BE49-F238E27FC236}">
                <a16:creationId xmlns:a16="http://schemas.microsoft.com/office/drawing/2014/main" id="{19EFEA17-8A8A-8C3F-439E-86D62904BF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9535" y="6249034"/>
            <a:ext cx="457200" cy="457200"/>
          </a:xfrm>
          <a:prstGeom prst="rect">
            <a:avLst/>
          </a:prstGeom>
        </p:spPr>
      </p:pic>
      <p:pic>
        <p:nvPicPr>
          <p:cNvPr id="8" name="Graphic 3" descr="Gears with solid fill">
            <a:extLst>
              <a:ext uri="{FF2B5EF4-FFF2-40B4-BE49-F238E27FC236}">
                <a16:creationId xmlns:a16="http://schemas.microsoft.com/office/drawing/2014/main" id="{9C8EF6E2-CF01-F427-4BB6-A80929FC5E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9400" y="6391274"/>
            <a:ext cx="46672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23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191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 Group exercise: case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Brook</dc:creator>
  <cp:lastModifiedBy>Anna Brook</cp:lastModifiedBy>
  <cp:revision>10</cp:revision>
  <dcterms:created xsi:type="dcterms:W3CDTF">2023-05-18T16:07:10Z</dcterms:created>
  <dcterms:modified xsi:type="dcterms:W3CDTF">2024-03-17T14:43:27Z</dcterms:modified>
</cp:coreProperties>
</file>