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9" autoAdjust="0"/>
    <p:restoredTop sz="63579" autoAdjust="0"/>
  </p:normalViewPr>
  <p:slideViewPr>
    <p:cSldViewPr snapToGrid="0">
      <p:cViewPr varScale="1">
        <p:scale>
          <a:sx n="69" d="100"/>
          <a:sy n="69" d="100"/>
        </p:scale>
        <p:origin x="18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D91614-2ECC-4E37-9431-81F42CBE76CB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8232C0-03EC-4FCE-B2B3-6819E87693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0042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Participants to be asked to share an example of something they are working on and then work in pairs / groups to explore through CDoH lens together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OR the local authority could pick some examples of relevant topics to be discussed in small groups, in which </a:t>
            </a:r>
            <a:r>
              <a:rPr lang="en-GB" sz="180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case participants </a:t>
            </a:r>
            <a:r>
              <a:rPr lang="en-GB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to develop ideas together for how to address the CDoH aspects they have identified in the local example they have just discussed </a:t>
            </a:r>
          </a:p>
          <a:p>
            <a:endParaRPr lang="en-GB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GB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Participants can use the handouts to help prompt discussion:</a:t>
            </a: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GB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A framework that describes CDoH mechanisms and commercial practices 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A framework for action 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8232C0-03EC-4FCE-B2B3-6819E876937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5388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5C3B50-A48E-C4AC-E2A6-76109CDF13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4677BD-0679-4898-388F-45260BAE9C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95E31A-6555-977B-5F00-D7A112378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4D007-545B-4422-98E7-72D1834B85CB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17327E-41BA-E380-579C-5A9FE51FE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A5DB9B-1CEC-458C-E7D1-948A30CDF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AF0BA-585D-45C2-8FDD-F29AD32F0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7478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76827-A2A8-FF82-76AE-A42FB8F5F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5472D2-764A-0056-8FC9-3E766099B5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934B7C-1452-C3B8-4AEC-C701519D1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4D007-545B-4422-98E7-72D1834B85CB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638694-BA0A-1D89-AC9D-D783739A4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586E8F-5B9B-1088-C3AC-685DCCA40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AF0BA-585D-45C2-8FDD-F29AD32F0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1582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2384EE-E062-C254-FC78-388E8B15C1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6DEB35-56F6-75A7-BEDD-2D185AB54F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0512A0-ABE6-A410-C42A-4AC5D050C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4D007-545B-4422-98E7-72D1834B85CB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8E34AF-F980-CBA1-FB2B-7CADD8B79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EBFF9D-D41D-212C-A042-7527A2530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AF0BA-585D-45C2-8FDD-F29AD32F0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799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7E714-167C-649A-3256-7B40495B9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815A6B-55C9-AFC7-6758-C1F9FD821E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508760-6D8E-1711-BCA7-A24FA2403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4D007-545B-4422-98E7-72D1834B85CB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3A146E-B9CE-7B91-191C-8321F70FD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1509FE-FD77-BD60-4948-EBE49DB0D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AF0BA-585D-45C2-8FDD-F29AD32F0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3383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792264-947E-81F4-F819-02B5287A23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418EA8-B46B-2AA5-D0A1-7C62E9B5E2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53E721-EB2F-6419-2323-71CE5EDF7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4D007-545B-4422-98E7-72D1834B85CB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374490-69A1-CE32-DB87-855A160AD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75EDAF-1A75-6F51-24EE-C6DA67C2B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AF0BA-585D-45C2-8FDD-F29AD32F0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3225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D6108-649D-A2DD-BFBE-639D890BA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4C94BF-A630-88BC-3ED5-CC070960F3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4F3313-700A-B2B0-3F27-4FF6E0AEDB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BC0CDE-655F-552C-0148-BEE2D1058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4D007-545B-4422-98E7-72D1834B85CB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F396CA-5765-A28B-FC35-73F1DD046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BA9980-1A9C-9F86-C5A0-C25FAFD69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AF0BA-585D-45C2-8FDD-F29AD32F0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096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2A266-C0D3-4957-4976-70CB3EF574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06EC29-4877-967F-B550-77F896B9AB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7C0FCF-C6D1-13CF-703E-B3BD149CA9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929B2D-8FC7-A435-9005-6DE2B292E4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5E521F-DBD6-E145-7AA0-F96ABB1CCF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775E03-33D8-4E6B-2058-A425DB84F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4D007-545B-4422-98E7-72D1834B85CB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E2FB327-0C0D-C396-25F6-F6A28B06E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24758F-7297-12A6-DB03-D40EC648B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AF0BA-585D-45C2-8FDD-F29AD32F0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5056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44A7EA-C096-64F2-2EE7-A59E245F6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5F63E30-BA16-6AFA-FB64-A572191A0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4D007-545B-4422-98E7-72D1834B85CB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48BF70-AABC-F750-F97A-08601877A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93DBE5-3793-B26D-1146-786FAEA57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AF0BA-585D-45C2-8FDD-F29AD32F0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8910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3D5596-4DE2-BBC4-FEAD-547C80B1A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4D007-545B-4422-98E7-72D1834B85CB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05AC24-5DA1-95B6-CF47-CD51558C4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36BDAD-8600-D92B-D699-7363BEB73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AF0BA-585D-45C2-8FDD-F29AD32F0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366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4B7A69-08E7-640E-AA4B-C36FCC9D0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832FD1-447A-2F21-BC9D-1D7E4F0838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8E022F-946A-26DF-193D-EDA0EB3630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9EBE03-A277-DAA4-912D-94DFDB4D6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4D007-545B-4422-98E7-72D1834B85CB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A009A0-BC8C-A69D-7C04-03B4E6E67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64E079-B750-27B4-B2A0-99E44102B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AF0BA-585D-45C2-8FDD-F29AD32F0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6510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C7325-59DA-2286-F997-8F1F5C902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A09E3A-AD80-4282-2B28-E5CF94C3F9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730CD0-D342-BB15-F5C9-0BE4B8ACB5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564361-5984-0350-59CF-BEB42106F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4D007-545B-4422-98E7-72D1834B85CB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B2C079-5091-1205-34C5-85AD30DF3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E3BF68-729C-5C81-9E68-3FEEF1E36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AF0BA-585D-45C2-8FDD-F29AD32F0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1784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3E818D-9E74-227B-1946-8515D3133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6B164E-F37B-8BDF-29C8-65A299DE5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CC7D38-9C54-99B5-202E-1EA3052B84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4D007-545B-4422-98E7-72D1834B85CB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AD8DA3-CCAF-8FE3-6110-4596267BB2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E2E8FD-A95A-8FF9-4066-A711CE7AA0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AF0BA-585D-45C2-8FDD-F29AD32F0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6856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72E32-9E13-CB97-C641-3C429F556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3632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GB" dirty="0"/>
              <a:t>      Group exercise: mapping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B99EFE-236D-BC2D-ACEB-0A98C545E4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8167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GB" dirty="0"/>
              <a:t>Please work in pairs / small groups</a:t>
            </a:r>
          </a:p>
          <a:p>
            <a:r>
              <a:rPr lang="en-GB" dirty="0"/>
              <a:t>Take it in turns to describe briefly something you are working on at the moment</a:t>
            </a:r>
          </a:p>
          <a:p>
            <a:r>
              <a:rPr lang="en-GB" dirty="0"/>
              <a:t>The other person/ people in your group should ask you questions to help explore it with a commercial determinants of health ‘lens’ </a:t>
            </a:r>
          </a:p>
          <a:p>
            <a:r>
              <a:rPr lang="en-GB" dirty="0"/>
              <a:t>Write down the commercial determinants of health aspects of your work</a:t>
            </a:r>
          </a:p>
          <a:p>
            <a:r>
              <a:rPr lang="en-GB" dirty="0"/>
              <a:t>Then start to think about ways you could address these aspects – write these down too </a:t>
            </a:r>
          </a:p>
          <a:p>
            <a:r>
              <a:rPr lang="en-GB" dirty="0"/>
              <a:t>Then swap over </a:t>
            </a:r>
          </a:p>
        </p:txBody>
      </p:sp>
      <p:pic>
        <p:nvPicPr>
          <p:cNvPr id="5" name="Graphic 4" descr="Meeting with solid fill">
            <a:extLst>
              <a:ext uri="{FF2B5EF4-FFF2-40B4-BE49-F238E27FC236}">
                <a16:creationId xmlns:a16="http://schemas.microsoft.com/office/drawing/2014/main" id="{6D58836B-2030-50E8-C62D-2267E6A3F7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321636" y="0"/>
            <a:ext cx="914400" cy="914400"/>
          </a:xfrm>
          <a:prstGeom prst="rect">
            <a:avLst/>
          </a:prstGeom>
        </p:spPr>
      </p:pic>
      <p:pic>
        <p:nvPicPr>
          <p:cNvPr id="6" name="Graphic 5" descr="Network with solid fill">
            <a:extLst>
              <a:ext uri="{FF2B5EF4-FFF2-40B4-BE49-F238E27FC236}">
                <a16:creationId xmlns:a16="http://schemas.microsoft.com/office/drawing/2014/main" id="{F0402C2E-48B8-AF6B-CFE7-44A45D87DAA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163436" y="-8709"/>
            <a:ext cx="914400" cy="9144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CC8985C-72E0-DF74-FDA8-997DEAFB2E52}"/>
              </a:ext>
            </a:extLst>
          </p:cNvPr>
          <p:cNvSpPr/>
          <p:nvPr/>
        </p:nvSpPr>
        <p:spPr>
          <a:xfrm>
            <a:off x="1" y="6238874"/>
            <a:ext cx="12192000" cy="6191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solidFill>
                  <a:schemeClr val="accent6">
                    <a:lumMod val="50000"/>
                  </a:schemeClr>
                </a:solidFill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This document is part of CDoH Essentials (2024) Brook et al</a:t>
            </a:r>
          </a:p>
        </p:txBody>
      </p:sp>
      <p:pic>
        <p:nvPicPr>
          <p:cNvPr id="7" name="Graphic 5" descr="Single gear with solid fill">
            <a:extLst>
              <a:ext uri="{FF2B5EF4-FFF2-40B4-BE49-F238E27FC236}">
                <a16:creationId xmlns:a16="http://schemas.microsoft.com/office/drawing/2014/main" id="{29083E97-4FDB-0477-819E-8F5782129E4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9535" y="6249034"/>
            <a:ext cx="457200" cy="457200"/>
          </a:xfrm>
          <a:prstGeom prst="rect">
            <a:avLst/>
          </a:prstGeom>
        </p:spPr>
      </p:pic>
      <p:pic>
        <p:nvPicPr>
          <p:cNvPr id="8" name="Graphic 3" descr="Gears with solid fill">
            <a:extLst>
              <a:ext uri="{FF2B5EF4-FFF2-40B4-BE49-F238E27FC236}">
                <a16:creationId xmlns:a16="http://schemas.microsoft.com/office/drawing/2014/main" id="{4DC52B7D-B24A-16BC-17DE-12DB0FBAA0A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79400" y="6391274"/>
            <a:ext cx="466725" cy="46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8234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190</Words>
  <Application>Microsoft Office PowerPoint</Application>
  <PresentationFormat>Widescreen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Office Theme</vt:lpstr>
      <vt:lpstr>      Group exercise: mapping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Brook</dc:creator>
  <cp:lastModifiedBy>Anna Brook</cp:lastModifiedBy>
  <cp:revision>8</cp:revision>
  <dcterms:created xsi:type="dcterms:W3CDTF">2023-05-18T16:07:10Z</dcterms:created>
  <dcterms:modified xsi:type="dcterms:W3CDTF">2024-04-25T11:42:54Z</dcterms:modified>
</cp:coreProperties>
</file>