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omments/modernComment_10B_0.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97" r:id="rId5"/>
    <p:sldMasterId id="2147483809" r:id="rId6"/>
    <p:sldMasterId id="2147483822" r:id="rId7"/>
    <p:sldMasterId id="2147483846" r:id="rId8"/>
    <p:sldMasterId id="2147483869" r:id="rId9"/>
    <p:sldMasterId id="2147483881" r:id="rId10"/>
  </p:sldMasterIdLst>
  <p:notesMasterIdLst>
    <p:notesMasterId r:id="rId89"/>
  </p:notesMasterIdLst>
  <p:sldIdLst>
    <p:sldId id="295" r:id="rId11"/>
    <p:sldId id="267" r:id="rId12"/>
    <p:sldId id="294" r:id="rId13"/>
    <p:sldId id="296" r:id="rId14"/>
    <p:sldId id="276" r:id="rId15"/>
    <p:sldId id="258" r:id="rId16"/>
    <p:sldId id="318" r:id="rId17"/>
    <p:sldId id="313" r:id="rId18"/>
    <p:sldId id="319" r:id="rId19"/>
    <p:sldId id="321" r:id="rId20"/>
    <p:sldId id="317" r:id="rId21"/>
    <p:sldId id="322" r:id="rId22"/>
    <p:sldId id="312" r:id="rId23"/>
    <p:sldId id="323" r:id="rId24"/>
    <p:sldId id="315" r:id="rId25"/>
    <p:sldId id="320" r:id="rId26"/>
    <p:sldId id="259" r:id="rId27"/>
    <p:sldId id="325" r:id="rId28"/>
    <p:sldId id="314" r:id="rId29"/>
    <p:sldId id="316" r:id="rId30"/>
    <p:sldId id="277" r:id="rId31"/>
    <p:sldId id="452" r:id="rId32"/>
    <p:sldId id="2147374705" r:id="rId33"/>
    <p:sldId id="2147374704" r:id="rId34"/>
    <p:sldId id="2147374649" r:id="rId35"/>
    <p:sldId id="520" r:id="rId36"/>
    <p:sldId id="2147374701" r:id="rId37"/>
    <p:sldId id="2147374706" r:id="rId38"/>
    <p:sldId id="2147374700" r:id="rId39"/>
    <p:sldId id="969" r:id="rId40"/>
    <p:sldId id="2147374648" r:id="rId41"/>
    <p:sldId id="2147374707" r:id="rId42"/>
    <p:sldId id="454" r:id="rId43"/>
    <p:sldId id="4367" r:id="rId44"/>
    <p:sldId id="2147374708" r:id="rId45"/>
    <p:sldId id="2147374703" r:id="rId46"/>
    <p:sldId id="278" r:id="rId47"/>
    <p:sldId id="265" r:id="rId48"/>
    <p:sldId id="268" r:id="rId49"/>
    <p:sldId id="2147374711" r:id="rId50"/>
    <p:sldId id="2147374712" r:id="rId51"/>
    <p:sldId id="273" r:id="rId52"/>
    <p:sldId id="2147374713" r:id="rId53"/>
    <p:sldId id="260" r:id="rId54"/>
    <p:sldId id="280" r:id="rId55"/>
    <p:sldId id="397" r:id="rId56"/>
    <p:sldId id="274" r:id="rId57"/>
    <p:sldId id="2147374714" r:id="rId58"/>
    <p:sldId id="396" r:id="rId59"/>
    <p:sldId id="297" r:id="rId60"/>
    <p:sldId id="281" r:id="rId61"/>
    <p:sldId id="285" r:id="rId62"/>
    <p:sldId id="287" r:id="rId63"/>
    <p:sldId id="364" r:id="rId64"/>
    <p:sldId id="2145706312" r:id="rId65"/>
    <p:sldId id="2145706318" r:id="rId66"/>
    <p:sldId id="900" r:id="rId67"/>
    <p:sldId id="2145706258" r:id="rId68"/>
    <p:sldId id="2145706259" r:id="rId69"/>
    <p:sldId id="2145706304" r:id="rId70"/>
    <p:sldId id="2145706311" r:id="rId71"/>
    <p:sldId id="2147374722" r:id="rId72"/>
    <p:sldId id="288" r:id="rId73"/>
    <p:sldId id="256" r:id="rId74"/>
    <p:sldId id="2147374715" r:id="rId75"/>
    <p:sldId id="261" r:id="rId76"/>
    <p:sldId id="286" r:id="rId77"/>
    <p:sldId id="284" r:id="rId78"/>
    <p:sldId id="257" r:id="rId79"/>
    <p:sldId id="2147374721" r:id="rId80"/>
    <p:sldId id="2147374716" r:id="rId81"/>
    <p:sldId id="2147374717" r:id="rId82"/>
    <p:sldId id="2147374718" r:id="rId83"/>
    <p:sldId id="2147374719" r:id="rId84"/>
    <p:sldId id="2147374720" r:id="rId85"/>
    <p:sldId id="283" r:id="rId86"/>
    <p:sldId id="291" r:id="rId87"/>
    <p:sldId id="293" r:id="rId88"/>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92DE5E-B980-2D3B-D2D8-D02C931A303A}" name="Olivia Cassidy" initials="OC" userId="S::olivia.cassidy@adph.org.uk::457fc14e-0135-4ccc-98e3-4ab8294dc5a9" providerId="AD"/>
  <p188:author id="{15111BC9-D8E3-7358-D64C-E4E9FE7DEB6F}" name="Magdalena van der Steen" initials="MS" userId="S::magdalena.vandersteen@adph.org.uk::860e4267-a5a7-410c-8a03-69b9f43fbaa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rafnkatla Arnarsdottir" initials="HA" lastIdx="1" clrIdx="0">
    <p:extLst>
      <p:ext uri="{19B8F6BF-5375-455C-9EA6-DF929625EA0E}">
        <p15:presenceInfo xmlns:p15="http://schemas.microsoft.com/office/powerpoint/2012/main" userId="S::hrafnkatla.arnarsdottir@adph.org.uk::e7b9f249-64a1-457e-a7f6-924cc09614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A957B2-BB89-45E3-8684-C31E61252955}" v="311" dt="2023-10-13T09:29:22.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notesMaster" Target="notesMasters/notesMaster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2.xml"/><Relationship Id="rId90" Type="http://schemas.openxmlformats.org/officeDocument/2006/relationships/commentAuthors" Target="commentAuthors.xml"/><Relationship Id="rId95" Type="http://schemas.microsoft.com/office/2015/10/relationships/revisionInfo" Target="revisionInfo.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presProps" Target="pres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s>
</file>

<file path=ppt/comments/modernComment_10B_0.xml><?xml version="1.0" encoding="utf-8"?>
<p188:cmLst xmlns:a="http://schemas.openxmlformats.org/drawingml/2006/main" xmlns:r="http://schemas.openxmlformats.org/officeDocument/2006/relationships" xmlns:p188="http://schemas.microsoft.com/office/powerpoint/2018/8/main">
  <p188:cm id="{4D79A60B-0DF1-455A-BCD9-AAA324268223}" authorId="{F992DE5E-B980-2D3B-D2D8-D02C931A303A}" status="resolved" created="2023-09-06T08:21:03.524" complete="100000">
    <ac:txMkLst xmlns:ac="http://schemas.microsoft.com/office/drawing/2013/main/command">
      <pc:docMk xmlns:pc="http://schemas.microsoft.com/office/powerpoint/2013/main/command"/>
      <pc:sldMk xmlns:pc="http://schemas.microsoft.com/office/powerpoint/2013/main/command" cId="0" sldId="267"/>
      <ac:spMk id="2" creationId="{66A5EF70-4D2D-45D2-9D9B-06D3AAE352BE}"/>
      <ac:txMk cp="71" len="60">
        <ac:context len="132" hash="1296669511"/>
      </ac:txMk>
    </ac:txMkLst>
    <p188:pos x="6051446" y="982665"/>
    <p188:txBody>
      <a:bodyPr/>
      <a:lstStyle/>
      <a:p>
        <a:r>
          <a:rPr lang="en-GB"/>
          <a:t>email it to them before the event aswell?</a:t>
        </a:r>
      </a:p>
    </p188:txBody>
  </p188:cm>
</p188:cmLst>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5.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56F14-CB7E-4B17-B24B-5F6985883449}" type="doc">
      <dgm:prSet loTypeId="urn:microsoft.com/office/officeart/2005/8/layout/process4" loCatId="process" qsTypeId="urn:microsoft.com/office/officeart/2005/8/quickstyle/simple1" qsCatId="simple" csTypeId="urn:microsoft.com/office/officeart/2005/8/colors/accent0_3" csCatId="mainScheme"/>
      <dgm:spPr/>
      <dgm:t>
        <a:bodyPr/>
        <a:lstStyle/>
        <a:p>
          <a:endParaRPr lang="en-US"/>
        </a:p>
      </dgm:t>
    </dgm:pt>
    <dgm:pt modelId="{946C7083-7A17-46EB-8C52-6EE84D8C4CE0}">
      <dgm:prSet/>
      <dgm:spPr/>
      <dgm:t>
        <a:bodyPr/>
        <a:lstStyle/>
        <a:p>
          <a:r>
            <a:rPr lang="en-GB"/>
            <a:t>Ordinary Soldiers: 12% died</a:t>
          </a:r>
          <a:endParaRPr lang="en-US"/>
        </a:p>
      </dgm:t>
    </dgm:pt>
    <dgm:pt modelId="{5F664196-DFE7-417F-96E7-5A306A6FC249}" type="parTrans" cxnId="{877C6CAF-1294-471D-AAF1-FD488F627DCE}">
      <dgm:prSet/>
      <dgm:spPr/>
      <dgm:t>
        <a:bodyPr/>
        <a:lstStyle/>
        <a:p>
          <a:endParaRPr lang="en-US"/>
        </a:p>
      </dgm:t>
    </dgm:pt>
    <dgm:pt modelId="{17B0D78E-E88A-447F-8E0C-49360012E68C}" type="sibTrans" cxnId="{877C6CAF-1294-471D-AAF1-FD488F627DCE}">
      <dgm:prSet/>
      <dgm:spPr/>
      <dgm:t>
        <a:bodyPr/>
        <a:lstStyle/>
        <a:p>
          <a:endParaRPr lang="en-US"/>
        </a:p>
      </dgm:t>
    </dgm:pt>
    <dgm:pt modelId="{E5C512FE-E6A7-4FC9-B7A5-3800F93A9F43}">
      <dgm:prSet/>
      <dgm:spPr/>
      <dgm:t>
        <a:bodyPr/>
        <a:lstStyle/>
        <a:p>
          <a:r>
            <a:rPr lang="en-GB"/>
            <a:t>Officers: 17% died</a:t>
          </a:r>
          <a:endParaRPr lang="en-US"/>
        </a:p>
      </dgm:t>
    </dgm:pt>
    <dgm:pt modelId="{BEBA10D7-C531-468B-937B-305D80A8B75F}" type="parTrans" cxnId="{2F1A059C-DBC2-4CC3-AD2F-66E9025CB0AB}">
      <dgm:prSet/>
      <dgm:spPr/>
      <dgm:t>
        <a:bodyPr/>
        <a:lstStyle/>
        <a:p>
          <a:endParaRPr lang="en-US"/>
        </a:p>
      </dgm:t>
    </dgm:pt>
    <dgm:pt modelId="{77E0B41C-CF63-465C-A33B-AD5458336FE5}" type="sibTrans" cxnId="{2F1A059C-DBC2-4CC3-AD2F-66E9025CB0AB}">
      <dgm:prSet/>
      <dgm:spPr/>
      <dgm:t>
        <a:bodyPr/>
        <a:lstStyle/>
        <a:p>
          <a:endParaRPr lang="en-US"/>
        </a:p>
      </dgm:t>
    </dgm:pt>
    <dgm:pt modelId="{EB3886D0-FD56-4B09-A402-8A8D49C6DCA8}">
      <dgm:prSet/>
      <dgm:spPr/>
      <dgm:t>
        <a:bodyPr/>
        <a:lstStyle/>
        <a:p>
          <a:r>
            <a:rPr lang="en-GB"/>
            <a:t>Old Etonians: 20% died</a:t>
          </a:r>
          <a:endParaRPr lang="en-US"/>
        </a:p>
      </dgm:t>
    </dgm:pt>
    <dgm:pt modelId="{041C0491-973D-4F99-8AFD-83DFB68B3E0A}" type="parTrans" cxnId="{FBB6C881-15FB-4F8D-99EE-9A54DE08B8F0}">
      <dgm:prSet/>
      <dgm:spPr/>
      <dgm:t>
        <a:bodyPr/>
        <a:lstStyle/>
        <a:p>
          <a:endParaRPr lang="en-US"/>
        </a:p>
      </dgm:t>
    </dgm:pt>
    <dgm:pt modelId="{264CC1F9-491F-424E-9C86-127D6AE5ED3C}" type="sibTrans" cxnId="{FBB6C881-15FB-4F8D-99EE-9A54DE08B8F0}">
      <dgm:prSet/>
      <dgm:spPr/>
      <dgm:t>
        <a:bodyPr/>
        <a:lstStyle/>
        <a:p>
          <a:endParaRPr lang="en-US"/>
        </a:p>
      </dgm:t>
    </dgm:pt>
    <dgm:pt modelId="{7795852B-897E-49DB-9762-D7936B3A43AB}" type="pres">
      <dgm:prSet presAssocID="{51856F14-CB7E-4B17-B24B-5F6985883449}" presName="Name0" presStyleCnt="0">
        <dgm:presLayoutVars>
          <dgm:dir/>
          <dgm:animLvl val="lvl"/>
          <dgm:resizeHandles val="exact"/>
        </dgm:presLayoutVars>
      </dgm:prSet>
      <dgm:spPr/>
    </dgm:pt>
    <dgm:pt modelId="{DBB5B193-20B7-48D4-91A3-1A79BE75A775}" type="pres">
      <dgm:prSet presAssocID="{EB3886D0-FD56-4B09-A402-8A8D49C6DCA8}" presName="boxAndChildren" presStyleCnt="0"/>
      <dgm:spPr/>
    </dgm:pt>
    <dgm:pt modelId="{D441ADA2-4B02-4C9B-A126-015E94E5D6F6}" type="pres">
      <dgm:prSet presAssocID="{EB3886D0-FD56-4B09-A402-8A8D49C6DCA8}" presName="parentTextBox" presStyleLbl="node1" presStyleIdx="0" presStyleCnt="3"/>
      <dgm:spPr/>
    </dgm:pt>
    <dgm:pt modelId="{906D1055-EF8A-40AD-96E1-AE3D2C17F4E8}" type="pres">
      <dgm:prSet presAssocID="{77E0B41C-CF63-465C-A33B-AD5458336FE5}" presName="sp" presStyleCnt="0"/>
      <dgm:spPr/>
    </dgm:pt>
    <dgm:pt modelId="{10F78DA0-4E8E-4A74-A88D-FC450E24C027}" type="pres">
      <dgm:prSet presAssocID="{E5C512FE-E6A7-4FC9-B7A5-3800F93A9F43}" presName="arrowAndChildren" presStyleCnt="0"/>
      <dgm:spPr/>
    </dgm:pt>
    <dgm:pt modelId="{C2C8E76A-1578-42D0-BB5F-DBB311944A22}" type="pres">
      <dgm:prSet presAssocID="{E5C512FE-E6A7-4FC9-B7A5-3800F93A9F43}" presName="parentTextArrow" presStyleLbl="node1" presStyleIdx="1" presStyleCnt="3"/>
      <dgm:spPr/>
    </dgm:pt>
    <dgm:pt modelId="{AAB1A76B-643F-4F06-B4D5-A29BA3149688}" type="pres">
      <dgm:prSet presAssocID="{17B0D78E-E88A-447F-8E0C-49360012E68C}" presName="sp" presStyleCnt="0"/>
      <dgm:spPr/>
    </dgm:pt>
    <dgm:pt modelId="{DA9673CA-8CA2-4652-823B-04C44909AF4C}" type="pres">
      <dgm:prSet presAssocID="{946C7083-7A17-46EB-8C52-6EE84D8C4CE0}" presName="arrowAndChildren" presStyleCnt="0"/>
      <dgm:spPr/>
    </dgm:pt>
    <dgm:pt modelId="{1F9718FD-28B7-4EED-BF18-E1E68F80CE0F}" type="pres">
      <dgm:prSet presAssocID="{946C7083-7A17-46EB-8C52-6EE84D8C4CE0}" presName="parentTextArrow" presStyleLbl="node1" presStyleIdx="2" presStyleCnt="3"/>
      <dgm:spPr/>
    </dgm:pt>
  </dgm:ptLst>
  <dgm:cxnLst>
    <dgm:cxn modelId="{FBB6C881-15FB-4F8D-99EE-9A54DE08B8F0}" srcId="{51856F14-CB7E-4B17-B24B-5F6985883449}" destId="{EB3886D0-FD56-4B09-A402-8A8D49C6DCA8}" srcOrd="2" destOrd="0" parTransId="{041C0491-973D-4F99-8AFD-83DFB68B3E0A}" sibTransId="{264CC1F9-491F-424E-9C86-127D6AE5ED3C}"/>
    <dgm:cxn modelId="{D1AF3C84-39AC-4CA0-91AB-74E69D3786F7}" type="presOf" srcId="{946C7083-7A17-46EB-8C52-6EE84D8C4CE0}" destId="{1F9718FD-28B7-4EED-BF18-E1E68F80CE0F}" srcOrd="0" destOrd="0" presId="urn:microsoft.com/office/officeart/2005/8/layout/process4"/>
    <dgm:cxn modelId="{2F1A059C-DBC2-4CC3-AD2F-66E9025CB0AB}" srcId="{51856F14-CB7E-4B17-B24B-5F6985883449}" destId="{E5C512FE-E6A7-4FC9-B7A5-3800F93A9F43}" srcOrd="1" destOrd="0" parTransId="{BEBA10D7-C531-468B-937B-305D80A8B75F}" sibTransId="{77E0B41C-CF63-465C-A33B-AD5458336FE5}"/>
    <dgm:cxn modelId="{877C6CAF-1294-471D-AAF1-FD488F627DCE}" srcId="{51856F14-CB7E-4B17-B24B-5F6985883449}" destId="{946C7083-7A17-46EB-8C52-6EE84D8C4CE0}" srcOrd="0" destOrd="0" parTransId="{5F664196-DFE7-417F-96E7-5A306A6FC249}" sibTransId="{17B0D78E-E88A-447F-8E0C-49360012E68C}"/>
    <dgm:cxn modelId="{9C89A3CC-FC4E-454E-B428-1774F6895ABF}" type="presOf" srcId="{EB3886D0-FD56-4B09-A402-8A8D49C6DCA8}" destId="{D441ADA2-4B02-4C9B-A126-015E94E5D6F6}" srcOrd="0" destOrd="0" presId="urn:microsoft.com/office/officeart/2005/8/layout/process4"/>
    <dgm:cxn modelId="{335798D6-DE95-4784-8E69-BB41F91665FB}" type="presOf" srcId="{51856F14-CB7E-4B17-B24B-5F6985883449}" destId="{7795852B-897E-49DB-9762-D7936B3A43AB}" srcOrd="0" destOrd="0" presId="urn:microsoft.com/office/officeart/2005/8/layout/process4"/>
    <dgm:cxn modelId="{1315D7F2-8D7F-41A5-9993-299C9CE61B98}" type="presOf" srcId="{E5C512FE-E6A7-4FC9-B7A5-3800F93A9F43}" destId="{C2C8E76A-1578-42D0-BB5F-DBB311944A22}" srcOrd="0" destOrd="0" presId="urn:microsoft.com/office/officeart/2005/8/layout/process4"/>
    <dgm:cxn modelId="{6E69E6E1-7DCA-4D9F-9BDD-8E710712CBAE}" type="presParOf" srcId="{7795852B-897E-49DB-9762-D7936B3A43AB}" destId="{DBB5B193-20B7-48D4-91A3-1A79BE75A775}" srcOrd="0" destOrd="0" presId="urn:microsoft.com/office/officeart/2005/8/layout/process4"/>
    <dgm:cxn modelId="{E9BC1895-5A74-4CE0-8E1A-9A5CF099D24B}" type="presParOf" srcId="{DBB5B193-20B7-48D4-91A3-1A79BE75A775}" destId="{D441ADA2-4B02-4C9B-A126-015E94E5D6F6}" srcOrd="0" destOrd="0" presId="urn:microsoft.com/office/officeart/2005/8/layout/process4"/>
    <dgm:cxn modelId="{D9A90E41-E497-4E39-9BF0-EFE53DF9DA55}" type="presParOf" srcId="{7795852B-897E-49DB-9762-D7936B3A43AB}" destId="{906D1055-EF8A-40AD-96E1-AE3D2C17F4E8}" srcOrd="1" destOrd="0" presId="urn:microsoft.com/office/officeart/2005/8/layout/process4"/>
    <dgm:cxn modelId="{269BC49D-5287-4B78-9916-5215A25606F0}" type="presParOf" srcId="{7795852B-897E-49DB-9762-D7936B3A43AB}" destId="{10F78DA0-4E8E-4A74-A88D-FC450E24C027}" srcOrd="2" destOrd="0" presId="urn:microsoft.com/office/officeart/2005/8/layout/process4"/>
    <dgm:cxn modelId="{778863E8-05BA-4A9A-AAB5-3D277CF291F3}" type="presParOf" srcId="{10F78DA0-4E8E-4A74-A88D-FC450E24C027}" destId="{C2C8E76A-1578-42D0-BB5F-DBB311944A22}" srcOrd="0" destOrd="0" presId="urn:microsoft.com/office/officeart/2005/8/layout/process4"/>
    <dgm:cxn modelId="{CB89EC6B-F0CF-4A97-ADF3-F371F9E25D95}" type="presParOf" srcId="{7795852B-897E-49DB-9762-D7936B3A43AB}" destId="{AAB1A76B-643F-4F06-B4D5-A29BA3149688}" srcOrd="3" destOrd="0" presId="urn:microsoft.com/office/officeart/2005/8/layout/process4"/>
    <dgm:cxn modelId="{B311CBD3-5941-4B7D-9321-7D49F91C150B}" type="presParOf" srcId="{7795852B-897E-49DB-9762-D7936B3A43AB}" destId="{DA9673CA-8CA2-4652-823B-04C44909AF4C}" srcOrd="4" destOrd="0" presId="urn:microsoft.com/office/officeart/2005/8/layout/process4"/>
    <dgm:cxn modelId="{51362DB8-09FA-44B1-BA97-81B0C5BBA5CC}" type="presParOf" srcId="{DA9673CA-8CA2-4652-823B-04C44909AF4C}" destId="{1F9718FD-28B7-4EED-BF18-E1E68F80CE0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D161E-F77F-4037-BCCB-3C68613349C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744B9E44-87D8-482C-8016-E3438D798A45}">
      <dgm:prSet phldrT="[Text]"/>
      <dgm:spPr>
        <a:ln w="38100">
          <a:solidFill>
            <a:schemeClr val="tx1"/>
          </a:solidFill>
        </a:ln>
      </dgm:spPr>
      <dgm:t>
        <a:bodyPr/>
        <a:lstStyle/>
        <a:p>
          <a:r>
            <a:rPr lang="en-GB"/>
            <a:t>LONDON: Healthiest global city</a:t>
          </a:r>
        </a:p>
      </dgm:t>
    </dgm:pt>
    <dgm:pt modelId="{125167FD-276F-4F9E-99F1-2AB5337AB02D}" type="parTrans" cxnId="{32C903B8-7251-48EE-993E-2183545FA7A1}">
      <dgm:prSet/>
      <dgm:spPr/>
      <dgm:t>
        <a:bodyPr/>
        <a:lstStyle/>
        <a:p>
          <a:endParaRPr lang="en-GB"/>
        </a:p>
      </dgm:t>
    </dgm:pt>
    <dgm:pt modelId="{EAE5124F-663B-4D1F-9285-705BB7B9B67F}" type="sibTrans" cxnId="{32C903B8-7251-48EE-993E-2183545FA7A1}">
      <dgm:prSet/>
      <dgm:spPr/>
      <dgm:t>
        <a:bodyPr/>
        <a:lstStyle/>
        <a:p>
          <a:endParaRPr lang="en-GB"/>
        </a:p>
      </dgm:t>
    </dgm:pt>
    <dgm:pt modelId="{27AE49DE-9025-4D5B-B4DC-1FAD1C5ADAB3}">
      <dgm:prSet phldrT="[Text]"/>
      <dgm:spPr/>
      <dgm:t>
        <a:bodyPr/>
        <a:lstStyle/>
        <a:p>
          <a:r>
            <a:rPr lang="en-GB"/>
            <a:t>1. Health Protection: </a:t>
          </a:r>
          <a:r>
            <a:rPr lang="en-GB" i="1"/>
            <a:t>threats to health</a:t>
          </a:r>
          <a:endParaRPr lang="en-GB"/>
        </a:p>
      </dgm:t>
    </dgm:pt>
    <dgm:pt modelId="{3AA6B2CE-291C-483F-BF97-FDC6DB0C1F49}" type="parTrans" cxnId="{3B2590EF-6AD1-439E-A13A-5E65D3AB07FA}">
      <dgm:prSet/>
      <dgm:spPr/>
      <dgm:t>
        <a:bodyPr/>
        <a:lstStyle/>
        <a:p>
          <a:endParaRPr lang="en-GB"/>
        </a:p>
      </dgm:t>
    </dgm:pt>
    <dgm:pt modelId="{D4292F4D-F5E2-4F58-AEE9-D700FB8056DE}" type="sibTrans" cxnId="{3B2590EF-6AD1-439E-A13A-5E65D3AB07FA}">
      <dgm:prSet/>
      <dgm:spPr/>
      <dgm:t>
        <a:bodyPr/>
        <a:lstStyle/>
        <a:p>
          <a:endParaRPr lang="en-GB"/>
        </a:p>
      </dgm:t>
    </dgm:pt>
    <dgm:pt modelId="{596A08CA-670C-4D6A-8985-50E6998CE826}">
      <dgm:prSet phldrT="[Text]"/>
      <dgm:spPr/>
      <dgm:t>
        <a:bodyPr/>
        <a:lstStyle/>
        <a:p>
          <a:r>
            <a:rPr lang="en-GB"/>
            <a:t>2. Health Improvement: </a:t>
          </a:r>
          <a:r>
            <a:rPr lang="en-GB" i="1"/>
            <a:t>keeping well</a:t>
          </a:r>
          <a:endParaRPr lang="en-GB"/>
        </a:p>
      </dgm:t>
    </dgm:pt>
    <dgm:pt modelId="{A4E49EEE-7421-4BFB-A2B2-CA2912FEE678}" type="parTrans" cxnId="{6150C0F8-5206-4DC0-AC21-3B2CDFA633CE}">
      <dgm:prSet/>
      <dgm:spPr/>
      <dgm:t>
        <a:bodyPr/>
        <a:lstStyle/>
        <a:p>
          <a:endParaRPr lang="en-GB"/>
        </a:p>
      </dgm:t>
    </dgm:pt>
    <dgm:pt modelId="{B26B45C2-2577-41F7-8EAD-933B69BB4BA3}" type="sibTrans" cxnId="{6150C0F8-5206-4DC0-AC21-3B2CDFA633CE}">
      <dgm:prSet/>
      <dgm:spPr/>
      <dgm:t>
        <a:bodyPr/>
        <a:lstStyle/>
        <a:p>
          <a:endParaRPr lang="en-GB"/>
        </a:p>
      </dgm:t>
    </dgm:pt>
    <dgm:pt modelId="{8CB8EDA4-A348-4DCD-8BCF-2340D325FCF6}">
      <dgm:prSet phldrT="[Text]"/>
      <dgm:spPr/>
      <dgm:t>
        <a:bodyPr/>
        <a:lstStyle/>
        <a:p>
          <a:r>
            <a:rPr lang="en-GB"/>
            <a:t>3. Health and care system: </a:t>
          </a:r>
          <a:r>
            <a:rPr lang="en-GB" i="1"/>
            <a:t>maximising contribution</a:t>
          </a:r>
          <a:endParaRPr lang="en-GB"/>
        </a:p>
      </dgm:t>
    </dgm:pt>
    <dgm:pt modelId="{04D11510-0E21-4087-9596-416870F6EBCF}" type="parTrans" cxnId="{B7ACCFE3-7E72-4703-8D8F-99760CF96B08}">
      <dgm:prSet/>
      <dgm:spPr/>
      <dgm:t>
        <a:bodyPr/>
        <a:lstStyle/>
        <a:p>
          <a:endParaRPr lang="en-GB"/>
        </a:p>
      </dgm:t>
    </dgm:pt>
    <dgm:pt modelId="{8A21305D-E1F7-491E-B0F0-0F77FAA21CD8}" type="sibTrans" cxnId="{B7ACCFE3-7E72-4703-8D8F-99760CF96B08}">
      <dgm:prSet/>
      <dgm:spPr/>
      <dgm:t>
        <a:bodyPr/>
        <a:lstStyle/>
        <a:p>
          <a:endParaRPr lang="en-GB"/>
        </a:p>
      </dgm:t>
    </dgm:pt>
    <dgm:pt modelId="{537DB612-0180-4135-9CB3-73B721E5EB2C}">
      <dgm:prSet phldrT="[Text]"/>
      <dgm:spPr/>
      <dgm:t>
        <a:bodyPr/>
        <a:lstStyle/>
        <a:p>
          <a:r>
            <a:rPr lang="en-GB"/>
            <a:t>4. Data, insight &amp; intelligence: </a:t>
          </a:r>
          <a:r>
            <a:rPr lang="en-GB" i="1"/>
            <a:t>health needs and equity</a:t>
          </a:r>
          <a:endParaRPr lang="en-GB"/>
        </a:p>
      </dgm:t>
    </dgm:pt>
    <dgm:pt modelId="{A1812452-F4AA-4ED5-908D-F46DC647B387}" type="parTrans" cxnId="{B0168371-34B6-47F1-A869-AEC94C396232}">
      <dgm:prSet/>
      <dgm:spPr/>
      <dgm:t>
        <a:bodyPr/>
        <a:lstStyle/>
        <a:p>
          <a:endParaRPr lang="en-GB"/>
        </a:p>
      </dgm:t>
    </dgm:pt>
    <dgm:pt modelId="{26C34C54-792F-4892-BCD1-6CB95DE228E3}" type="sibTrans" cxnId="{B0168371-34B6-47F1-A869-AEC94C396232}">
      <dgm:prSet/>
      <dgm:spPr/>
      <dgm:t>
        <a:bodyPr/>
        <a:lstStyle/>
        <a:p>
          <a:endParaRPr lang="en-GB"/>
        </a:p>
      </dgm:t>
    </dgm:pt>
    <dgm:pt modelId="{87CE1E74-627D-407E-A54A-9DC5D0DB4213}">
      <dgm:prSet phldrT="[Text]"/>
      <dgm:spPr/>
      <dgm:t>
        <a:bodyPr/>
        <a:lstStyle/>
        <a:p>
          <a:r>
            <a:rPr lang="en-GB"/>
            <a:t>5. Wider determinants of health: </a:t>
          </a:r>
          <a:r>
            <a:rPr lang="en-GB" i="1" err="1"/>
            <a:t>HiaP</a:t>
          </a:r>
          <a:endParaRPr lang="en-GB"/>
        </a:p>
      </dgm:t>
    </dgm:pt>
    <dgm:pt modelId="{E1F9B82C-352D-4B1D-BA83-E833B9B252D3}" type="parTrans" cxnId="{F3B87E4D-D189-4294-8446-7B1AC0F17E49}">
      <dgm:prSet/>
      <dgm:spPr/>
      <dgm:t>
        <a:bodyPr/>
        <a:lstStyle/>
        <a:p>
          <a:endParaRPr lang="en-GB"/>
        </a:p>
      </dgm:t>
    </dgm:pt>
    <dgm:pt modelId="{E81599C0-D84A-417F-8E59-0E9D9986797B}" type="sibTrans" cxnId="{F3B87E4D-D189-4294-8446-7B1AC0F17E49}">
      <dgm:prSet/>
      <dgm:spPr/>
      <dgm:t>
        <a:bodyPr/>
        <a:lstStyle/>
        <a:p>
          <a:endParaRPr lang="en-GB"/>
        </a:p>
      </dgm:t>
    </dgm:pt>
    <dgm:pt modelId="{B6FC95CE-C1A1-43E5-88C0-CEAECF08D971}">
      <dgm:prSet phldrT="[Text]"/>
      <dgm:spPr/>
      <dgm:t>
        <a:bodyPr/>
        <a:lstStyle/>
        <a:p>
          <a:r>
            <a:rPr lang="en-GB"/>
            <a:t>6. Leadership, advocacy and networks: </a:t>
          </a:r>
          <a:r>
            <a:rPr lang="en-GB" i="1"/>
            <a:t>systems</a:t>
          </a:r>
          <a:endParaRPr lang="en-GB"/>
        </a:p>
      </dgm:t>
    </dgm:pt>
    <dgm:pt modelId="{D7879169-4BF7-4F96-AEB3-2B39417B04EA}" type="parTrans" cxnId="{2B1180F9-4F2C-4F79-9E9C-C70D32F95BD7}">
      <dgm:prSet/>
      <dgm:spPr/>
      <dgm:t>
        <a:bodyPr/>
        <a:lstStyle/>
        <a:p>
          <a:endParaRPr lang="en-GB"/>
        </a:p>
      </dgm:t>
    </dgm:pt>
    <dgm:pt modelId="{8BC71A76-EAF0-43DB-9F59-274698432D9B}" type="sibTrans" cxnId="{2B1180F9-4F2C-4F79-9E9C-C70D32F95BD7}">
      <dgm:prSet/>
      <dgm:spPr/>
      <dgm:t>
        <a:bodyPr/>
        <a:lstStyle/>
        <a:p>
          <a:endParaRPr lang="en-GB"/>
        </a:p>
      </dgm:t>
    </dgm:pt>
    <dgm:pt modelId="{0878FDAC-353F-4DDE-B178-7AAC1C85BFCE}" type="pres">
      <dgm:prSet presAssocID="{263D161E-F77F-4037-BCCB-3C68613349CE}" presName="Name0" presStyleCnt="0">
        <dgm:presLayoutVars>
          <dgm:chMax val="1"/>
          <dgm:chPref val="1"/>
          <dgm:dir/>
          <dgm:animOne val="branch"/>
          <dgm:animLvl val="lvl"/>
        </dgm:presLayoutVars>
      </dgm:prSet>
      <dgm:spPr/>
    </dgm:pt>
    <dgm:pt modelId="{B7D341B5-21DD-4603-B6C4-FEB15065F8AF}" type="pres">
      <dgm:prSet presAssocID="{744B9E44-87D8-482C-8016-E3438D798A45}" presName="Parent" presStyleLbl="node0" presStyleIdx="0" presStyleCnt="1">
        <dgm:presLayoutVars>
          <dgm:chMax val="6"/>
          <dgm:chPref val="6"/>
        </dgm:presLayoutVars>
      </dgm:prSet>
      <dgm:spPr/>
    </dgm:pt>
    <dgm:pt modelId="{9EA2B011-F898-4751-B8C4-2151DC2D55E9}" type="pres">
      <dgm:prSet presAssocID="{27AE49DE-9025-4D5B-B4DC-1FAD1C5ADAB3}" presName="Accent1" presStyleCnt="0"/>
      <dgm:spPr/>
    </dgm:pt>
    <dgm:pt modelId="{00294C19-681B-4C18-A068-AEF1F7BFA3ED}" type="pres">
      <dgm:prSet presAssocID="{27AE49DE-9025-4D5B-B4DC-1FAD1C5ADAB3}" presName="Accent" presStyleLbl="bgShp" presStyleIdx="0" presStyleCnt="6"/>
      <dgm:spPr/>
    </dgm:pt>
    <dgm:pt modelId="{EEBC98E4-490F-4F0A-BD0F-DAC722A4BB29}" type="pres">
      <dgm:prSet presAssocID="{27AE49DE-9025-4D5B-B4DC-1FAD1C5ADAB3}" presName="Child1" presStyleLbl="node1" presStyleIdx="0" presStyleCnt="6">
        <dgm:presLayoutVars>
          <dgm:chMax val="0"/>
          <dgm:chPref val="0"/>
          <dgm:bulletEnabled val="1"/>
        </dgm:presLayoutVars>
      </dgm:prSet>
      <dgm:spPr/>
    </dgm:pt>
    <dgm:pt modelId="{180D370F-A002-461A-AA17-3940B0F46CDA}" type="pres">
      <dgm:prSet presAssocID="{596A08CA-670C-4D6A-8985-50E6998CE826}" presName="Accent2" presStyleCnt="0"/>
      <dgm:spPr/>
    </dgm:pt>
    <dgm:pt modelId="{1B9AEE61-04C9-4750-8CF0-FEB378F072EB}" type="pres">
      <dgm:prSet presAssocID="{596A08CA-670C-4D6A-8985-50E6998CE826}" presName="Accent" presStyleLbl="bgShp" presStyleIdx="1" presStyleCnt="6"/>
      <dgm:spPr/>
    </dgm:pt>
    <dgm:pt modelId="{1B0E53BC-C4A8-4242-A351-A778029E6602}" type="pres">
      <dgm:prSet presAssocID="{596A08CA-670C-4D6A-8985-50E6998CE826}" presName="Child2" presStyleLbl="node1" presStyleIdx="1" presStyleCnt="6">
        <dgm:presLayoutVars>
          <dgm:chMax val="0"/>
          <dgm:chPref val="0"/>
          <dgm:bulletEnabled val="1"/>
        </dgm:presLayoutVars>
      </dgm:prSet>
      <dgm:spPr/>
    </dgm:pt>
    <dgm:pt modelId="{E14DF3F0-08CC-4959-88C5-994672ADECF9}" type="pres">
      <dgm:prSet presAssocID="{8CB8EDA4-A348-4DCD-8BCF-2340D325FCF6}" presName="Accent3" presStyleCnt="0"/>
      <dgm:spPr/>
    </dgm:pt>
    <dgm:pt modelId="{FCD88EE7-7176-4B78-B263-FED1E6A22A90}" type="pres">
      <dgm:prSet presAssocID="{8CB8EDA4-A348-4DCD-8BCF-2340D325FCF6}" presName="Accent" presStyleLbl="bgShp" presStyleIdx="2" presStyleCnt="6"/>
      <dgm:spPr/>
    </dgm:pt>
    <dgm:pt modelId="{DCE10258-E986-4745-BD3C-F6400C90ACD0}" type="pres">
      <dgm:prSet presAssocID="{8CB8EDA4-A348-4DCD-8BCF-2340D325FCF6}" presName="Child3" presStyleLbl="node1" presStyleIdx="2" presStyleCnt="6">
        <dgm:presLayoutVars>
          <dgm:chMax val="0"/>
          <dgm:chPref val="0"/>
          <dgm:bulletEnabled val="1"/>
        </dgm:presLayoutVars>
      </dgm:prSet>
      <dgm:spPr/>
    </dgm:pt>
    <dgm:pt modelId="{DF6E5420-A06B-49E7-B08D-A60762C1B15B}" type="pres">
      <dgm:prSet presAssocID="{537DB612-0180-4135-9CB3-73B721E5EB2C}" presName="Accent4" presStyleCnt="0"/>
      <dgm:spPr/>
    </dgm:pt>
    <dgm:pt modelId="{17B8068F-0663-482C-8226-89285085E0F4}" type="pres">
      <dgm:prSet presAssocID="{537DB612-0180-4135-9CB3-73B721E5EB2C}" presName="Accent" presStyleLbl="bgShp" presStyleIdx="3" presStyleCnt="6"/>
      <dgm:spPr/>
    </dgm:pt>
    <dgm:pt modelId="{46989654-8EF7-49F8-B3B5-A96EEF343F79}" type="pres">
      <dgm:prSet presAssocID="{537DB612-0180-4135-9CB3-73B721E5EB2C}" presName="Child4" presStyleLbl="node1" presStyleIdx="3" presStyleCnt="6">
        <dgm:presLayoutVars>
          <dgm:chMax val="0"/>
          <dgm:chPref val="0"/>
          <dgm:bulletEnabled val="1"/>
        </dgm:presLayoutVars>
      </dgm:prSet>
      <dgm:spPr/>
    </dgm:pt>
    <dgm:pt modelId="{584E1963-D244-4C9A-A031-7EEEAE7D8E79}" type="pres">
      <dgm:prSet presAssocID="{87CE1E74-627D-407E-A54A-9DC5D0DB4213}" presName="Accent5" presStyleCnt="0"/>
      <dgm:spPr/>
    </dgm:pt>
    <dgm:pt modelId="{3071F96D-95BA-4569-B076-44659EEFEEA6}" type="pres">
      <dgm:prSet presAssocID="{87CE1E74-627D-407E-A54A-9DC5D0DB4213}" presName="Accent" presStyleLbl="bgShp" presStyleIdx="4" presStyleCnt="6"/>
      <dgm:spPr/>
    </dgm:pt>
    <dgm:pt modelId="{EAC920C0-5057-4169-AB0B-077C97C3C4C4}" type="pres">
      <dgm:prSet presAssocID="{87CE1E74-627D-407E-A54A-9DC5D0DB4213}" presName="Child5" presStyleLbl="node1" presStyleIdx="4" presStyleCnt="6">
        <dgm:presLayoutVars>
          <dgm:chMax val="0"/>
          <dgm:chPref val="0"/>
          <dgm:bulletEnabled val="1"/>
        </dgm:presLayoutVars>
      </dgm:prSet>
      <dgm:spPr/>
    </dgm:pt>
    <dgm:pt modelId="{75FB43C8-B290-4083-8CCA-96D1ED22CCA2}" type="pres">
      <dgm:prSet presAssocID="{B6FC95CE-C1A1-43E5-88C0-CEAECF08D971}" presName="Accent6" presStyleCnt="0"/>
      <dgm:spPr/>
    </dgm:pt>
    <dgm:pt modelId="{171A0602-15C2-4762-AA66-943BBC5AB895}" type="pres">
      <dgm:prSet presAssocID="{B6FC95CE-C1A1-43E5-88C0-CEAECF08D971}" presName="Accent" presStyleLbl="bgShp" presStyleIdx="5" presStyleCnt="6"/>
      <dgm:spPr/>
    </dgm:pt>
    <dgm:pt modelId="{DA55E96B-D478-4227-9D56-73F8CA483A33}" type="pres">
      <dgm:prSet presAssocID="{B6FC95CE-C1A1-43E5-88C0-CEAECF08D971}" presName="Child6" presStyleLbl="node1" presStyleIdx="5" presStyleCnt="6">
        <dgm:presLayoutVars>
          <dgm:chMax val="0"/>
          <dgm:chPref val="0"/>
          <dgm:bulletEnabled val="1"/>
        </dgm:presLayoutVars>
      </dgm:prSet>
      <dgm:spPr/>
    </dgm:pt>
  </dgm:ptLst>
  <dgm:cxnLst>
    <dgm:cxn modelId="{6559040E-45B7-40A5-8642-40DCCA67DDBB}" type="presOf" srcId="{87CE1E74-627D-407E-A54A-9DC5D0DB4213}" destId="{EAC920C0-5057-4169-AB0B-077C97C3C4C4}" srcOrd="0" destOrd="0" presId="urn:microsoft.com/office/officeart/2011/layout/HexagonRadial"/>
    <dgm:cxn modelId="{82EBD311-5A3F-4513-9552-3015904ABF9F}" type="presOf" srcId="{B6FC95CE-C1A1-43E5-88C0-CEAECF08D971}" destId="{DA55E96B-D478-4227-9D56-73F8CA483A33}" srcOrd="0" destOrd="0" presId="urn:microsoft.com/office/officeart/2011/layout/HexagonRadial"/>
    <dgm:cxn modelId="{471F4A2C-E1D8-43CC-8E45-72BA9BC756E0}" type="presOf" srcId="{537DB612-0180-4135-9CB3-73B721E5EB2C}" destId="{46989654-8EF7-49F8-B3B5-A96EEF343F79}" srcOrd="0" destOrd="0" presId="urn:microsoft.com/office/officeart/2011/layout/HexagonRadial"/>
    <dgm:cxn modelId="{44AAE83C-7EE4-480A-8DF8-805D863366FB}" type="presOf" srcId="{8CB8EDA4-A348-4DCD-8BCF-2340D325FCF6}" destId="{DCE10258-E986-4745-BD3C-F6400C90ACD0}" srcOrd="0" destOrd="0" presId="urn:microsoft.com/office/officeart/2011/layout/HexagonRadial"/>
    <dgm:cxn modelId="{F3B87E4D-D189-4294-8446-7B1AC0F17E49}" srcId="{744B9E44-87D8-482C-8016-E3438D798A45}" destId="{87CE1E74-627D-407E-A54A-9DC5D0DB4213}" srcOrd="4" destOrd="0" parTransId="{E1F9B82C-352D-4B1D-BA83-E833B9B252D3}" sibTransId="{E81599C0-D84A-417F-8E59-0E9D9986797B}"/>
    <dgm:cxn modelId="{B0168371-34B6-47F1-A869-AEC94C396232}" srcId="{744B9E44-87D8-482C-8016-E3438D798A45}" destId="{537DB612-0180-4135-9CB3-73B721E5EB2C}" srcOrd="3" destOrd="0" parTransId="{A1812452-F4AA-4ED5-908D-F46DC647B387}" sibTransId="{26C34C54-792F-4892-BCD1-6CB95DE228E3}"/>
    <dgm:cxn modelId="{66E5CB87-EEF7-4C6E-BA50-8FB6E81FED71}" type="presOf" srcId="{27AE49DE-9025-4D5B-B4DC-1FAD1C5ADAB3}" destId="{EEBC98E4-490F-4F0A-BD0F-DAC722A4BB29}" srcOrd="0" destOrd="0" presId="urn:microsoft.com/office/officeart/2011/layout/HexagonRadial"/>
    <dgm:cxn modelId="{B10B7EA7-7611-4653-B868-E2CA415582E9}" type="presOf" srcId="{744B9E44-87D8-482C-8016-E3438D798A45}" destId="{B7D341B5-21DD-4603-B6C4-FEB15065F8AF}" srcOrd="0" destOrd="0" presId="urn:microsoft.com/office/officeart/2011/layout/HexagonRadial"/>
    <dgm:cxn modelId="{7FFFE0B1-58A1-4CC1-A8DD-85663E238B23}" type="presOf" srcId="{596A08CA-670C-4D6A-8985-50E6998CE826}" destId="{1B0E53BC-C4A8-4242-A351-A778029E6602}" srcOrd="0" destOrd="0" presId="urn:microsoft.com/office/officeart/2011/layout/HexagonRadial"/>
    <dgm:cxn modelId="{B46933B6-DD5F-4ECD-9AED-22236747C1F6}" type="presOf" srcId="{263D161E-F77F-4037-BCCB-3C68613349CE}" destId="{0878FDAC-353F-4DDE-B178-7AAC1C85BFCE}" srcOrd="0" destOrd="0" presId="urn:microsoft.com/office/officeart/2011/layout/HexagonRadial"/>
    <dgm:cxn modelId="{32C903B8-7251-48EE-993E-2183545FA7A1}" srcId="{263D161E-F77F-4037-BCCB-3C68613349CE}" destId="{744B9E44-87D8-482C-8016-E3438D798A45}" srcOrd="0" destOrd="0" parTransId="{125167FD-276F-4F9E-99F1-2AB5337AB02D}" sibTransId="{EAE5124F-663B-4D1F-9285-705BB7B9B67F}"/>
    <dgm:cxn modelId="{B7ACCFE3-7E72-4703-8D8F-99760CF96B08}" srcId="{744B9E44-87D8-482C-8016-E3438D798A45}" destId="{8CB8EDA4-A348-4DCD-8BCF-2340D325FCF6}" srcOrd="2" destOrd="0" parTransId="{04D11510-0E21-4087-9596-416870F6EBCF}" sibTransId="{8A21305D-E1F7-491E-B0F0-0F77FAA21CD8}"/>
    <dgm:cxn modelId="{3B2590EF-6AD1-439E-A13A-5E65D3AB07FA}" srcId="{744B9E44-87D8-482C-8016-E3438D798A45}" destId="{27AE49DE-9025-4D5B-B4DC-1FAD1C5ADAB3}" srcOrd="0" destOrd="0" parTransId="{3AA6B2CE-291C-483F-BF97-FDC6DB0C1F49}" sibTransId="{D4292F4D-F5E2-4F58-AEE9-D700FB8056DE}"/>
    <dgm:cxn modelId="{6150C0F8-5206-4DC0-AC21-3B2CDFA633CE}" srcId="{744B9E44-87D8-482C-8016-E3438D798A45}" destId="{596A08CA-670C-4D6A-8985-50E6998CE826}" srcOrd="1" destOrd="0" parTransId="{A4E49EEE-7421-4BFB-A2B2-CA2912FEE678}" sibTransId="{B26B45C2-2577-41F7-8EAD-933B69BB4BA3}"/>
    <dgm:cxn modelId="{2B1180F9-4F2C-4F79-9E9C-C70D32F95BD7}" srcId="{744B9E44-87D8-482C-8016-E3438D798A45}" destId="{B6FC95CE-C1A1-43E5-88C0-CEAECF08D971}" srcOrd="5" destOrd="0" parTransId="{D7879169-4BF7-4F96-AEB3-2B39417B04EA}" sibTransId="{8BC71A76-EAF0-43DB-9F59-274698432D9B}"/>
    <dgm:cxn modelId="{C681596E-A1BA-4716-A1CB-984C9B75BA0A}" type="presParOf" srcId="{0878FDAC-353F-4DDE-B178-7AAC1C85BFCE}" destId="{B7D341B5-21DD-4603-B6C4-FEB15065F8AF}" srcOrd="0" destOrd="0" presId="urn:microsoft.com/office/officeart/2011/layout/HexagonRadial"/>
    <dgm:cxn modelId="{CF6FAC4C-61BC-45BB-98F7-C5576AACD394}" type="presParOf" srcId="{0878FDAC-353F-4DDE-B178-7AAC1C85BFCE}" destId="{9EA2B011-F898-4751-B8C4-2151DC2D55E9}" srcOrd="1" destOrd="0" presId="urn:microsoft.com/office/officeart/2011/layout/HexagonRadial"/>
    <dgm:cxn modelId="{03718773-CD0F-4131-8E54-B73DFA08F9F2}" type="presParOf" srcId="{9EA2B011-F898-4751-B8C4-2151DC2D55E9}" destId="{00294C19-681B-4C18-A068-AEF1F7BFA3ED}" srcOrd="0" destOrd="0" presId="urn:microsoft.com/office/officeart/2011/layout/HexagonRadial"/>
    <dgm:cxn modelId="{A501A22B-1E40-48BE-8101-393BDF64A85C}" type="presParOf" srcId="{0878FDAC-353F-4DDE-B178-7AAC1C85BFCE}" destId="{EEBC98E4-490F-4F0A-BD0F-DAC722A4BB29}" srcOrd="2" destOrd="0" presId="urn:microsoft.com/office/officeart/2011/layout/HexagonRadial"/>
    <dgm:cxn modelId="{65B27B9D-AB63-4EF8-9052-690FDBAFBBF3}" type="presParOf" srcId="{0878FDAC-353F-4DDE-B178-7AAC1C85BFCE}" destId="{180D370F-A002-461A-AA17-3940B0F46CDA}" srcOrd="3" destOrd="0" presId="urn:microsoft.com/office/officeart/2011/layout/HexagonRadial"/>
    <dgm:cxn modelId="{F0E3215A-0F99-4A1F-94F5-E9938E4A5E9E}" type="presParOf" srcId="{180D370F-A002-461A-AA17-3940B0F46CDA}" destId="{1B9AEE61-04C9-4750-8CF0-FEB378F072EB}" srcOrd="0" destOrd="0" presId="urn:microsoft.com/office/officeart/2011/layout/HexagonRadial"/>
    <dgm:cxn modelId="{2301C306-1650-445B-935A-6CD1CEA3BFBB}" type="presParOf" srcId="{0878FDAC-353F-4DDE-B178-7AAC1C85BFCE}" destId="{1B0E53BC-C4A8-4242-A351-A778029E6602}" srcOrd="4" destOrd="0" presId="urn:microsoft.com/office/officeart/2011/layout/HexagonRadial"/>
    <dgm:cxn modelId="{9BC3708A-E4CF-4838-B494-682E3B2EFD6C}" type="presParOf" srcId="{0878FDAC-353F-4DDE-B178-7AAC1C85BFCE}" destId="{E14DF3F0-08CC-4959-88C5-994672ADECF9}" srcOrd="5" destOrd="0" presId="urn:microsoft.com/office/officeart/2011/layout/HexagonRadial"/>
    <dgm:cxn modelId="{26158F43-61D9-4978-936F-022A9DEF3F1C}" type="presParOf" srcId="{E14DF3F0-08CC-4959-88C5-994672ADECF9}" destId="{FCD88EE7-7176-4B78-B263-FED1E6A22A90}" srcOrd="0" destOrd="0" presId="urn:microsoft.com/office/officeart/2011/layout/HexagonRadial"/>
    <dgm:cxn modelId="{5F4BCEE9-D360-4C09-BC3A-5959100B38EC}" type="presParOf" srcId="{0878FDAC-353F-4DDE-B178-7AAC1C85BFCE}" destId="{DCE10258-E986-4745-BD3C-F6400C90ACD0}" srcOrd="6" destOrd="0" presId="urn:microsoft.com/office/officeart/2011/layout/HexagonRadial"/>
    <dgm:cxn modelId="{FDBCBC8F-D799-4DD7-8106-F6110B5F01DD}" type="presParOf" srcId="{0878FDAC-353F-4DDE-B178-7AAC1C85BFCE}" destId="{DF6E5420-A06B-49E7-B08D-A60762C1B15B}" srcOrd="7" destOrd="0" presId="urn:microsoft.com/office/officeart/2011/layout/HexagonRadial"/>
    <dgm:cxn modelId="{CFB0D9A9-2E3F-48BA-988C-B1229162E2C1}" type="presParOf" srcId="{DF6E5420-A06B-49E7-B08D-A60762C1B15B}" destId="{17B8068F-0663-482C-8226-89285085E0F4}" srcOrd="0" destOrd="0" presId="urn:microsoft.com/office/officeart/2011/layout/HexagonRadial"/>
    <dgm:cxn modelId="{B2ADAD72-32C4-4715-B9F3-32A67C6EF281}" type="presParOf" srcId="{0878FDAC-353F-4DDE-B178-7AAC1C85BFCE}" destId="{46989654-8EF7-49F8-B3B5-A96EEF343F79}" srcOrd="8" destOrd="0" presId="urn:microsoft.com/office/officeart/2011/layout/HexagonRadial"/>
    <dgm:cxn modelId="{9139C577-6532-4A32-801C-72A3B9F7A298}" type="presParOf" srcId="{0878FDAC-353F-4DDE-B178-7AAC1C85BFCE}" destId="{584E1963-D244-4C9A-A031-7EEEAE7D8E79}" srcOrd="9" destOrd="0" presId="urn:microsoft.com/office/officeart/2011/layout/HexagonRadial"/>
    <dgm:cxn modelId="{8D23E96E-73E3-44F6-9088-485F5608C867}" type="presParOf" srcId="{584E1963-D244-4C9A-A031-7EEEAE7D8E79}" destId="{3071F96D-95BA-4569-B076-44659EEFEEA6}" srcOrd="0" destOrd="0" presId="urn:microsoft.com/office/officeart/2011/layout/HexagonRadial"/>
    <dgm:cxn modelId="{B2FCDCF4-169D-425F-80C1-4FED6E314E91}" type="presParOf" srcId="{0878FDAC-353F-4DDE-B178-7AAC1C85BFCE}" destId="{EAC920C0-5057-4169-AB0B-077C97C3C4C4}" srcOrd="10" destOrd="0" presId="urn:microsoft.com/office/officeart/2011/layout/HexagonRadial"/>
    <dgm:cxn modelId="{38300062-24CA-417F-9BAB-3A1B19737A56}" type="presParOf" srcId="{0878FDAC-353F-4DDE-B178-7AAC1C85BFCE}" destId="{75FB43C8-B290-4083-8CCA-96D1ED22CCA2}" srcOrd="11" destOrd="0" presId="urn:microsoft.com/office/officeart/2011/layout/HexagonRadial"/>
    <dgm:cxn modelId="{648F1CB0-882B-4FB9-9B36-D40C97BB1EF1}" type="presParOf" srcId="{75FB43C8-B290-4083-8CCA-96D1ED22CCA2}" destId="{171A0602-15C2-4762-AA66-943BBC5AB895}" srcOrd="0" destOrd="0" presId="urn:microsoft.com/office/officeart/2011/layout/HexagonRadial"/>
    <dgm:cxn modelId="{7C229686-262B-4C69-993E-E3756E773A0C}" type="presParOf" srcId="{0878FDAC-353F-4DDE-B178-7AAC1C85BFCE}" destId="{DA55E96B-D478-4227-9D56-73F8CA483A33}"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2D3880-0571-409A-A203-B6B759E4A7C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E53BB9B-EA97-42E5-9CA5-F08B7E2554C4}">
      <dgm:prSet/>
      <dgm:spPr/>
      <dgm:t>
        <a:bodyPr/>
        <a:lstStyle/>
        <a:p>
          <a:pPr>
            <a:lnSpc>
              <a:spcPct val="100000"/>
            </a:lnSpc>
          </a:pPr>
          <a:r>
            <a:rPr lang="en-GB"/>
            <a:t>Politics and political ideology</a:t>
          </a:r>
          <a:endParaRPr lang="en-US"/>
        </a:p>
      </dgm:t>
    </dgm:pt>
    <dgm:pt modelId="{4328A185-740D-400F-835A-35C59482888F}" type="parTrans" cxnId="{46F56E57-2666-4CCA-B533-3209DEC6187C}">
      <dgm:prSet/>
      <dgm:spPr/>
      <dgm:t>
        <a:bodyPr/>
        <a:lstStyle/>
        <a:p>
          <a:endParaRPr lang="en-US"/>
        </a:p>
      </dgm:t>
    </dgm:pt>
    <dgm:pt modelId="{6EC4DDAC-2303-43FB-8957-4988BAE06C1F}" type="sibTrans" cxnId="{46F56E57-2666-4CCA-B533-3209DEC6187C}">
      <dgm:prSet/>
      <dgm:spPr/>
      <dgm:t>
        <a:bodyPr/>
        <a:lstStyle/>
        <a:p>
          <a:endParaRPr lang="en-US"/>
        </a:p>
      </dgm:t>
    </dgm:pt>
    <dgm:pt modelId="{85D2C524-F07B-478E-8A8C-01C5A5D4450E}">
      <dgm:prSet/>
      <dgm:spPr/>
      <dgm:t>
        <a:bodyPr/>
        <a:lstStyle/>
        <a:p>
          <a:pPr>
            <a:lnSpc>
              <a:spcPct val="100000"/>
            </a:lnSpc>
          </a:pPr>
          <a:r>
            <a:rPr lang="en-GB"/>
            <a:t>National Policy</a:t>
          </a:r>
          <a:endParaRPr lang="en-US"/>
        </a:p>
      </dgm:t>
    </dgm:pt>
    <dgm:pt modelId="{C9685C8C-F1A9-41D4-81E0-9A4636B876C4}" type="parTrans" cxnId="{3CC0F426-72BA-43C1-B55C-7A5BC51DAD91}">
      <dgm:prSet/>
      <dgm:spPr/>
      <dgm:t>
        <a:bodyPr/>
        <a:lstStyle/>
        <a:p>
          <a:endParaRPr lang="en-US"/>
        </a:p>
      </dgm:t>
    </dgm:pt>
    <dgm:pt modelId="{CDA36160-8B21-4FF8-A190-E652BE0A74E5}" type="sibTrans" cxnId="{3CC0F426-72BA-43C1-B55C-7A5BC51DAD91}">
      <dgm:prSet/>
      <dgm:spPr/>
      <dgm:t>
        <a:bodyPr/>
        <a:lstStyle/>
        <a:p>
          <a:endParaRPr lang="en-US"/>
        </a:p>
      </dgm:t>
    </dgm:pt>
    <dgm:pt modelId="{385B3274-D058-4E29-AF55-F43400068008}">
      <dgm:prSet/>
      <dgm:spPr/>
      <dgm:t>
        <a:bodyPr/>
        <a:lstStyle/>
        <a:p>
          <a:pPr>
            <a:lnSpc>
              <a:spcPct val="100000"/>
            </a:lnSpc>
          </a:pPr>
          <a:r>
            <a:rPr lang="en-GB"/>
            <a:t>Financial challenges for people and public services</a:t>
          </a:r>
          <a:endParaRPr lang="en-US"/>
        </a:p>
      </dgm:t>
    </dgm:pt>
    <dgm:pt modelId="{0F94AC53-13D7-495C-9782-BEC5E8BDBC3D}" type="parTrans" cxnId="{E159877D-05CB-4AD5-97E1-D463972CCA00}">
      <dgm:prSet/>
      <dgm:spPr/>
      <dgm:t>
        <a:bodyPr/>
        <a:lstStyle/>
        <a:p>
          <a:endParaRPr lang="en-US"/>
        </a:p>
      </dgm:t>
    </dgm:pt>
    <dgm:pt modelId="{638FA5E9-DA09-4A79-A69E-D4AE270C4FED}" type="sibTrans" cxnId="{E159877D-05CB-4AD5-97E1-D463972CCA00}">
      <dgm:prSet/>
      <dgm:spPr/>
      <dgm:t>
        <a:bodyPr/>
        <a:lstStyle/>
        <a:p>
          <a:endParaRPr lang="en-US"/>
        </a:p>
      </dgm:t>
    </dgm:pt>
    <dgm:pt modelId="{938A7E88-5312-47F9-A034-7AFCFB9D4542}">
      <dgm:prSet/>
      <dgm:spPr/>
      <dgm:t>
        <a:bodyPr/>
        <a:lstStyle/>
        <a:p>
          <a:pPr>
            <a:lnSpc>
              <a:spcPct val="100000"/>
            </a:lnSpc>
          </a:pPr>
          <a:r>
            <a:rPr lang="en-GB"/>
            <a:t>New NHS landscape</a:t>
          </a:r>
          <a:endParaRPr lang="en-US"/>
        </a:p>
      </dgm:t>
    </dgm:pt>
    <dgm:pt modelId="{7652DED4-B635-4590-A937-772F3F9D853D}" type="parTrans" cxnId="{CB3D9C6A-CE9F-4B44-AAFA-1698EFD823DB}">
      <dgm:prSet/>
      <dgm:spPr/>
      <dgm:t>
        <a:bodyPr/>
        <a:lstStyle/>
        <a:p>
          <a:endParaRPr lang="en-US"/>
        </a:p>
      </dgm:t>
    </dgm:pt>
    <dgm:pt modelId="{488659CA-0ADA-4BB0-A2C2-CE28519CACC9}" type="sibTrans" cxnId="{CB3D9C6A-CE9F-4B44-AAFA-1698EFD823DB}">
      <dgm:prSet/>
      <dgm:spPr/>
      <dgm:t>
        <a:bodyPr/>
        <a:lstStyle/>
        <a:p>
          <a:endParaRPr lang="en-US"/>
        </a:p>
      </dgm:t>
    </dgm:pt>
    <dgm:pt modelId="{5C6528D0-6CD1-4E1F-ACC3-B3D8D5DE873F}">
      <dgm:prSet/>
      <dgm:spPr/>
      <dgm:t>
        <a:bodyPr/>
        <a:lstStyle/>
        <a:p>
          <a:pPr>
            <a:lnSpc>
              <a:spcPct val="100000"/>
            </a:lnSpc>
          </a:pPr>
          <a:r>
            <a:rPr lang="en-GB"/>
            <a:t>Industrial action and unrest</a:t>
          </a:r>
          <a:endParaRPr lang="en-US"/>
        </a:p>
      </dgm:t>
    </dgm:pt>
    <dgm:pt modelId="{423A6592-845E-4970-B91F-9D07906FD4AB}" type="parTrans" cxnId="{2E84665B-4B8D-4E8C-9F81-A25D90A03453}">
      <dgm:prSet/>
      <dgm:spPr/>
      <dgm:t>
        <a:bodyPr/>
        <a:lstStyle/>
        <a:p>
          <a:endParaRPr lang="en-US"/>
        </a:p>
      </dgm:t>
    </dgm:pt>
    <dgm:pt modelId="{A6C7A9C7-E053-4A4F-824A-3603178C047B}" type="sibTrans" cxnId="{2E84665B-4B8D-4E8C-9F81-A25D90A03453}">
      <dgm:prSet/>
      <dgm:spPr/>
      <dgm:t>
        <a:bodyPr/>
        <a:lstStyle/>
        <a:p>
          <a:endParaRPr lang="en-US"/>
        </a:p>
      </dgm:t>
    </dgm:pt>
    <dgm:pt modelId="{2D571CCB-51A7-424A-8C93-F63B53F256E9}">
      <dgm:prSet/>
      <dgm:spPr/>
      <dgm:t>
        <a:bodyPr/>
        <a:lstStyle/>
        <a:p>
          <a:pPr>
            <a:lnSpc>
              <a:spcPct val="100000"/>
            </a:lnSpc>
          </a:pPr>
          <a:r>
            <a:rPr lang="en-GB"/>
            <a:t>Widening social and health inequalities </a:t>
          </a:r>
          <a:endParaRPr lang="en-US"/>
        </a:p>
      </dgm:t>
    </dgm:pt>
    <dgm:pt modelId="{925D1E11-E29B-4311-83EA-735B0C45046A}" type="parTrans" cxnId="{E64ECD5E-6D63-4712-ABA7-0017F102EAA0}">
      <dgm:prSet/>
      <dgm:spPr/>
      <dgm:t>
        <a:bodyPr/>
        <a:lstStyle/>
        <a:p>
          <a:endParaRPr lang="en-US"/>
        </a:p>
      </dgm:t>
    </dgm:pt>
    <dgm:pt modelId="{34877DD9-A95F-4F5D-892C-494E78AAEC53}" type="sibTrans" cxnId="{E64ECD5E-6D63-4712-ABA7-0017F102EAA0}">
      <dgm:prSet/>
      <dgm:spPr/>
      <dgm:t>
        <a:bodyPr/>
        <a:lstStyle/>
        <a:p>
          <a:endParaRPr lang="en-US"/>
        </a:p>
      </dgm:t>
    </dgm:pt>
    <dgm:pt modelId="{C81B8E65-0DA7-4278-8C3F-00C8E403B22C}" type="pres">
      <dgm:prSet presAssocID="{D42D3880-0571-409A-A203-B6B759E4A7CF}" presName="root" presStyleCnt="0">
        <dgm:presLayoutVars>
          <dgm:dir/>
          <dgm:resizeHandles val="exact"/>
        </dgm:presLayoutVars>
      </dgm:prSet>
      <dgm:spPr/>
    </dgm:pt>
    <dgm:pt modelId="{FD9641A1-D913-4824-AA3B-8077DF262A5C}" type="pres">
      <dgm:prSet presAssocID="{2E53BB9B-EA97-42E5-9CA5-F08B7E2554C4}" presName="compNode" presStyleCnt="0"/>
      <dgm:spPr/>
    </dgm:pt>
    <dgm:pt modelId="{7DBBFD75-3203-48A9-ACFC-D692C2746C48}" type="pres">
      <dgm:prSet presAssocID="{2E53BB9B-EA97-42E5-9CA5-F08B7E2554C4}" presName="bgRect" presStyleLbl="bgShp" presStyleIdx="0" presStyleCnt="6"/>
      <dgm:spPr/>
    </dgm:pt>
    <dgm:pt modelId="{1A833EA3-0FFD-4965-8184-97887F936693}" type="pres">
      <dgm:prSet presAssocID="{2E53BB9B-EA97-42E5-9CA5-F08B7E2554C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B63B4568-1D85-4452-84E7-9F8623896DCE}" type="pres">
      <dgm:prSet presAssocID="{2E53BB9B-EA97-42E5-9CA5-F08B7E2554C4}" presName="spaceRect" presStyleCnt="0"/>
      <dgm:spPr/>
    </dgm:pt>
    <dgm:pt modelId="{559F1051-3A85-4B5C-9FEB-9B73791A8387}" type="pres">
      <dgm:prSet presAssocID="{2E53BB9B-EA97-42E5-9CA5-F08B7E2554C4}" presName="parTx" presStyleLbl="revTx" presStyleIdx="0" presStyleCnt="6">
        <dgm:presLayoutVars>
          <dgm:chMax val="0"/>
          <dgm:chPref val="0"/>
        </dgm:presLayoutVars>
      </dgm:prSet>
      <dgm:spPr/>
    </dgm:pt>
    <dgm:pt modelId="{071241FA-50F9-463A-9D19-10B3772B7D76}" type="pres">
      <dgm:prSet presAssocID="{6EC4DDAC-2303-43FB-8957-4988BAE06C1F}" presName="sibTrans" presStyleCnt="0"/>
      <dgm:spPr/>
    </dgm:pt>
    <dgm:pt modelId="{EDDDB70A-5414-4CF9-9F8E-56B9BA402E67}" type="pres">
      <dgm:prSet presAssocID="{85D2C524-F07B-478E-8A8C-01C5A5D4450E}" presName="compNode" presStyleCnt="0"/>
      <dgm:spPr/>
    </dgm:pt>
    <dgm:pt modelId="{C4432154-51BC-4745-B894-9C71F9BA8E3C}" type="pres">
      <dgm:prSet presAssocID="{85D2C524-F07B-478E-8A8C-01C5A5D4450E}" presName="bgRect" presStyleLbl="bgShp" presStyleIdx="1" presStyleCnt="6"/>
      <dgm:spPr/>
    </dgm:pt>
    <dgm:pt modelId="{3E6AD044-4B3E-40B0-8C5F-916518AE90B7}" type="pres">
      <dgm:prSet presAssocID="{85D2C524-F07B-478E-8A8C-01C5A5D4450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8CB85197-375D-4DDC-A0BD-4A1220C3F075}" type="pres">
      <dgm:prSet presAssocID="{85D2C524-F07B-478E-8A8C-01C5A5D4450E}" presName="spaceRect" presStyleCnt="0"/>
      <dgm:spPr/>
    </dgm:pt>
    <dgm:pt modelId="{5744C29D-7592-4372-9380-41459152268E}" type="pres">
      <dgm:prSet presAssocID="{85D2C524-F07B-478E-8A8C-01C5A5D4450E}" presName="parTx" presStyleLbl="revTx" presStyleIdx="1" presStyleCnt="6">
        <dgm:presLayoutVars>
          <dgm:chMax val="0"/>
          <dgm:chPref val="0"/>
        </dgm:presLayoutVars>
      </dgm:prSet>
      <dgm:spPr/>
    </dgm:pt>
    <dgm:pt modelId="{6E15E5E8-1DF4-491D-B317-9368426D8E84}" type="pres">
      <dgm:prSet presAssocID="{CDA36160-8B21-4FF8-A190-E652BE0A74E5}" presName="sibTrans" presStyleCnt="0"/>
      <dgm:spPr/>
    </dgm:pt>
    <dgm:pt modelId="{714983C8-38B3-4849-8517-F5DD9568AD5A}" type="pres">
      <dgm:prSet presAssocID="{385B3274-D058-4E29-AF55-F43400068008}" presName="compNode" presStyleCnt="0"/>
      <dgm:spPr/>
    </dgm:pt>
    <dgm:pt modelId="{8A506AEE-CA2D-4A97-8045-C6EDE4D5EAD0}" type="pres">
      <dgm:prSet presAssocID="{385B3274-D058-4E29-AF55-F43400068008}" presName="bgRect" presStyleLbl="bgShp" presStyleIdx="2" presStyleCnt="6"/>
      <dgm:spPr/>
    </dgm:pt>
    <dgm:pt modelId="{54844E50-5475-4F51-9EDB-E04A49A1712D}" type="pres">
      <dgm:prSet presAssocID="{385B3274-D058-4E29-AF55-F4340006800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507E717C-4481-4974-878E-569D1592CF0F}" type="pres">
      <dgm:prSet presAssocID="{385B3274-D058-4E29-AF55-F43400068008}" presName="spaceRect" presStyleCnt="0"/>
      <dgm:spPr/>
    </dgm:pt>
    <dgm:pt modelId="{473A8417-EEDC-4F5F-9F18-3F71729781A3}" type="pres">
      <dgm:prSet presAssocID="{385B3274-D058-4E29-AF55-F43400068008}" presName="parTx" presStyleLbl="revTx" presStyleIdx="2" presStyleCnt="6">
        <dgm:presLayoutVars>
          <dgm:chMax val="0"/>
          <dgm:chPref val="0"/>
        </dgm:presLayoutVars>
      </dgm:prSet>
      <dgm:spPr/>
    </dgm:pt>
    <dgm:pt modelId="{4660F105-CB62-4B83-A400-F788D17E3A04}" type="pres">
      <dgm:prSet presAssocID="{638FA5E9-DA09-4A79-A69E-D4AE270C4FED}" presName="sibTrans" presStyleCnt="0"/>
      <dgm:spPr/>
    </dgm:pt>
    <dgm:pt modelId="{33083126-2B95-4ECD-8632-C933A9571591}" type="pres">
      <dgm:prSet presAssocID="{938A7E88-5312-47F9-A034-7AFCFB9D4542}" presName="compNode" presStyleCnt="0"/>
      <dgm:spPr/>
    </dgm:pt>
    <dgm:pt modelId="{F7CDF41C-F5F3-466B-87BA-7F790D54E919}" type="pres">
      <dgm:prSet presAssocID="{938A7E88-5312-47F9-A034-7AFCFB9D4542}" presName="bgRect" presStyleLbl="bgShp" presStyleIdx="3" presStyleCnt="6"/>
      <dgm:spPr/>
    </dgm:pt>
    <dgm:pt modelId="{2A45918C-14FD-4A4B-B56E-9928420D6083}" type="pres">
      <dgm:prSet presAssocID="{938A7E88-5312-47F9-A034-7AFCFB9D454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8C08D5C6-226E-4F4B-AE2B-B01799F0B821}" type="pres">
      <dgm:prSet presAssocID="{938A7E88-5312-47F9-A034-7AFCFB9D4542}" presName="spaceRect" presStyleCnt="0"/>
      <dgm:spPr/>
    </dgm:pt>
    <dgm:pt modelId="{71903C48-8193-40A8-BFCF-0419F295DEE7}" type="pres">
      <dgm:prSet presAssocID="{938A7E88-5312-47F9-A034-7AFCFB9D4542}" presName="parTx" presStyleLbl="revTx" presStyleIdx="3" presStyleCnt="6">
        <dgm:presLayoutVars>
          <dgm:chMax val="0"/>
          <dgm:chPref val="0"/>
        </dgm:presLayoutVars>
      </dgm:prSet>
      <dgm:spPr/>
    </dgm:pt>
    <dgm:pt modelId="{0747B713-9E6F-4263-915A-01EEA33D0964}" type="pres">
      <dgm:prSet presAssocID="{488659CA-0ADA-4BB0-A2C2-CE28519CACC9}" presName="sibTrans" presStyleCnt="0"/>
      <dgm:spPr/>
    </dgm:pt>
    <dgm:pt modelId="{1C5E0C44-8ED2-48D6-8544-80B4B2B8BB3D}" type="pres">
      <dgm:prSet presAssocID="{5C6528D0-6CD1-4E1F-ACC3-B3D8D5DE873F}" presName="compNode" presStyleCnt="0"/>
      <dgm:spPr/>
    </dgm:pt>
    <dgm:pt modelId="{E39C452A-C8E8-4D15-867F-FBCA74946570}" type="pres">
      <dgm:prSet presAssocID="{5C6528D0-6CD1-4E1F-ACC3-B3D8D5DE873F}" presName="bgRect" presStyleLbl="bgShp" presStyleIdx="4" presStyleCnt="6"/>
      <dgm:spPr/>
    </dgm:pt>
    <dgm:pt modelId="{9EAA0E22-FDD2-4E37-9393-E27CCEB77028}" type="pres">
      <dgm:prSet presAssocID="{5C6528D0-6CD1-4E1F-ACC3-B3D8D5DE873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ctory"/>
        </a:ext>
      </dgm:extLst>
    </dgm:pt>
    <dgm:pt modelId="{D959935A-F848-4CDD-A901-6303BA8D6C48}" type="pres">
      <dgm:prSet presAssocID="{5C6528D0-6CD1-4E1F-ACC3-B3D8D5DE873F}" presName="spaceRect" presStyleCnt="0"/>
      <dgm:spPr/>
    </dgm:pt>
    <dgm:pt modelId="{C6EB0FAF-6F2B-454E-B8E3-8FCEF54D6E91}" type="pres">
      <dgm:prSet presAssocID="{5C6528D0-6CD1-4E1F-ACC3-B3D8D5DE873F}" presName="parTx" presStyleLbl="revTx" presStyleIdx="4" presStyleCnt="6">
        <dgm:presLayoutVars>
          <dgm:chMax val="0"/>
          <dgm:chPref val="0"/>
        </dgm:presLayoutVars>
      </dgm:prSet>
      <dgm:spPr/>
    </dgm:pt>
    <dgm:pt modelId="{75D773B6-5E6C-4017-AC77-6AD9C5A58A89}" type="pres">
      <dgm:prSet presAssocID="{A6C7A9C7-E053-4A4F-824A-3603178C047B}" presName="sibTrans" presStyleCnt="0"/>
      <dgm:spPr/>
    </dgm:pt>
    <dgm:pt modelId="{4DC6F009-93EB-42F1-8589-0DB9CBEFCC69}" type="pres">
      <dgm:prSet presAssocID="{2D571CCB-51A7-424A-8C93-F63B53F256E9}" presName="compNode" presStyleCnt="0"/>
      <dgm:spPr/>
    </dgm:pt>
    <dgm:pt modelId="{17128B35-46F7-4BB3-BACC-26FE0C16B2D0}" type="pres">
      <dgm:prSet presAssocID="{2D571CCB-51A7-424A-8C93-F63B53F256E9}" presName="bgRect" presStyleLbl="bgShp" presStyleIdx="5" presStyleCnt="6"/>
      <dgm:spPr/>
    </dgm:pt>
    <dgm:pt modelId="{446EAA3B-7AC0-43BD-91AD-8D26C1E45CC6}" type="pres">
      <dgm:prSet presAssocID="{2D571CCB-51A7-424A-8C93-F63B53F256E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D622266E-B7A9-41CF-8696-1C7AF0EAC63F}" type="pres">
      <dgm:prSet presAssocID="{2D571CCB-51A7-424A-8C93-F63B53F256E9}" presName="spaceRect" presStyleCnt="0"/>
      <dgm:spPr/>
    </dgm:pt>
    <dgm:pt modelId="{B35657BB-3AEE-47D6-BD0B-41B2446E1788}" type="pres">
      <dgm:prSet presAssocID="{2D571CCB-51A7-424A-8C93-F63B53F256E9}" presName="parTx" presStyleLbl="revTx" presStyleIdx="5" presStyleCnt="6">
        <dgm:presLayoutVars>
          <dgm:chMax val="0"/>
          <dgm:chPref val="0"/>
        </dgm:presLayoutVars>
      </dgm:prSet>
      <dgm:spPr/>
    </dgm:pt>
  </dgm:ptLst>
  <dgm:cxnLst>
    <dgm:cxn modelId="{3CC0F426-72BA-43C1-B55C-7A5BC51DAD91}" srcId="{D42D3880-0571-409A-A203-B6B759E4A7CF}" destId="{85D2C524-F07B-478E-8A8C-01C5A5D4450E}" srcOrd="1" destOrd="0" parTransId="{C9685C8C-F1A9-41D4-81E0-9A4636B876C4}" sibTransId="{CDA36160-8B21-4FF8-A190-E652BE0A74E5}"/>
    <dgm:cxn modelId="{2E84665B-4B8D-4E8C-9F81-A25D90A03453}" srcId="{D42D3880-0571-409A-A203-B6B759E4A7CF}" destId="{5C6528D0-6CD1-4E1F-ACC3-B3D8D5DE873F}" srcOrd="4" destOrd="0" parTransId="{423A6592-845E-4970-B91F-9D07906FD4AB}" sibTransId="{A6C7A9C7-E053-4A4F-824A-3603178C047B}"/>
    <dgm:cxn modelId="{D92EB05C-0D0C-48CA-9C1C-06B76BF848A0}" type="presOf" srcId="{2E53BB9B-EA97-42E5-9CA5-F08B7E2554C4}" destId="{559F1051-3A85-4B5C-9FEB-9B73791A8387}" srcOrd="0" destOrd="0" presId="urn:microsoft.com/office/officeart/2018/2/layout/IconVerticalSolidList"/>
    <dgm:cxn modelId="{E64ECD5E-6D63-4712-ABA7-0017F102EAA0}" srcId="{D42D3880-0571-409A-A203-B6B759E4A7CF}" destId="{2D571CCB-51A7-424A-8C93-F63B53F256E9}" srcOrd="5" destOrd="0" parTransId="{925D1E11-E29B-4311-83EA-735B0C45046A}" sibTransId="{34877DD9-A95F-4F5D-892C-494E78AAEC53}"/>
    <dgm:cxn modelId="{CB3D9C6A-CE9F-4B44-AAFA-1698EFD823DB}" srcId="{D42D3880-0571-409A-A203-B6B759E4A7CF}" destId="{938A7E88-5312-47F9-A034-7AFCFB9D4542}" srcOrd="3" destOrd="0" parTransId="{7652DED4-B635-4590-A937-772F3F9D853D}" sibTransId="{488659CA-0ADA-4BB0-A2C2-CE28519CACC9}"/>
    <dgm:cxn modelId="{46F56E57-2666-4CCA-B533-3209DEC6187C}" srcId="{D42D3880-0571-409A-A203-B6B759E4A7CF}" destId="{2E53BB9B-EA97-42E5-9CA5-F08B7E2554C4}" srcOrd="0" destOrd="0" parTransId="{4328A185-740D-400F-835A-35C59482888F}" sibTransId="{6EC4DDAC-2303-43FB-8957-4988BAE06C1F}"/>
    <dgm:cxn modelId="{447A9E77-1BA8-451A-A759-92DD1FA00006}" type="presOf" srcId="{385B3274-D058-4E29-AF55-F43400068008}" destId="{473A8417-EEDC-4F5F-9F18-3F71729781A3}" srcOrd="0" destOrd="0" presId="urn:microsoft.com/office/officeart/2018/2/layout/IconVerticalSolidList"/>
    <dgm:cxn modelId="{E159877D-05CB-4AD5-97E1-D463972CCA00}" srcId="{D42D3880-0571-409A-A203-B6B759E4A7CF}" destId="{385B3274-D058-4E29-AF55-F43400068008}" srcOrd="2" destOrd="0" parTransId="{0F94AC53-13D7-495C-9782-BEC5E8BDBC3D}" sibTransId="{638FA5E9-DA09-4A79-A69E-D4AE270C4FED}"/>
    <dgm:cxn modelId="{D07DE5A0-C4DB-4DBE-8880-9FB7F7600E14}" type="presOf" srcId="{2D571CCB-51A7-424A-8C93-F63B53F256E9}" destId="{B35657BB-3AEE-47D6-BD0B-41B2446E1788}" srcOrd="0" destOrd="0" presId="urn:microsoft.com/office/officeart/2018/2/layout/IconVerticalSolidList"/>
    <dgm:cxn modelId="{89162EA5-7A52-49FB-A7C2-793CA7291C11}" type="presOf" srcId="{938A7E88-5312-47F9-A034-7AFCFB9D4542}" destId="{71903C48-8193-40A8-BFCF-0419F295DEE7}" srcOrd="0" destOrd="0" presId="urn:microsoft.com/office/officeart/2018/2/layout/IconVerticalSolidList"/>
    <dgm:cxn modelId="{267BC3BF-9DAE-4240-8F1B-ECCF9BD88FB4}" type="presOf" srcId="{D42D3880-0571-409A-A203-B6B759E4A7CF}" destId="{C81B8E65-0DA7-4278-8C3F-00C8E403B22C}" srcOrd="0" destOrd="0" presId="urn:microsoft.com/office/officeart/2018/2/layout/IconVerticalSolidList"/>
    <dgm:cxn modelId="{F0907BDA-DBF7-4E71-AD33-56ED0C4F306F}" type="presOf" srcId="{5C6528D0-6CD1-4E1F-ACC3-B3D8D5DE873F}" destId="{C6EB0FAF-6F2B-454E-B8E3-8FCEF54D6E91}" srcOrd="0" destOrd="0" presId="urn:microsoft.com/office/officeart/2018/2/layout/IconVerticalSolidList"/>
    <dgm:cxn modelId="{8AE321E2-9217-41A9-879A-42754219FFAE}" type="presOf" srcId="{85D2C524-F07B-478E-8A8C-01C5A5D4450E}" destId="{5744C29D-7592-4372-9380-41459152268E}" srcOrd="0" destOrd="0" presId="urn:microsoft.com/office/officeart/2018/2/layout/IconVerticalSolidList"/>
    <dgm:cxn modelId="{045AA322-9872-4779-9C06-6DF35DB6F522}" type="presParOf" srcId="{C81B8E65-0DA7-4278-8C3F-00C8E403B22C}" destId="{FD9641A1-D913-4824-AA3B-8077DF262A5C}" srcOrd="0" destOrd="0" presId="urn:microsoft.com/office/officeart/2018/2/layout/IconVerticalSolidList"/>
    <dgm:cxn modelId="{35FCCE84-F0D0-4B94-89C5-B6645B95FF72}" type="presParOf" srcId="{FD9641A1-D913-4824-AA3B-8077DF262A5C}" destId="{7DBBFD75-3203-48A9-ACFC-D692C2746C48}" srcOrd="0" destOrd="0" presId="urn:microsoft.com/office/officeart/2018/2/layout/IconVerticalSolidList"/>
    <dgm:cxn modelId="{20F35C45-B456-4564-A698-7C3B14043D16}" type="presParOf" srcId="{FD9641A1-D913-4824-AA3B-8077DF262A5C}" destId="{1A833EA3-0FFD-4965-8184-97887F936693}" srcOrd="1" destOrd="0" presId="urn:microsoft.com/office/officeart/2018/2/layout/IconVerticalSolidList"/>
    <dgm:cxn modelId="{ECC50FA7-925B-4686-8E03-D8449AEC88E8}" type="presParOf" srcId="{FD9641A1-D913-4824-AA3B-8077DF262A5C}" destId="{B63B4568-1D85-4452-84E7-9F8623896DCE}" srcOrd="2" destOrd="0" presId="urn:microsoft.com/office/officeart/2018/2/layout/IconVerticalSolidList"/>
    <dgm:cxn modelId="{98177A49-7499-4E25-B56B-689C1ACB0AF2}" type="presParOf" srcId="{FD9641A1-D913-4824-AA3B-8077DF262A5C}" destId="{559F1051-3A85-4B5C-9FEB-9B73791A8387}" srcOrd="3" destOrd="0" presId="urn:microsoft.com/office/officeart/2018/2/layout/IconVerticalSolidList"/>
    <dgm:cxn modelId="{5FC99C3C-712A-4D85-BA25-707F11D4223F}" type="presParOf" srcId="{C81B8E65-0DA7-4278-8C3F-00C8E403B22C}" destId="{071241FA-50F9-463A-9D19-10B3772B7D76}" srcOrd="1" destOrd="0" presId="urn:microsoft.com/office/officeart/2018/2/layout/IconVerticalSolidList"/>
    <dgm:cxn modelId="{B7F1A789-7ABE-4FC8-8D32-0139097E5BED}" type="presParOf" srcId="{C81B8E65-0DA7-4278-8C3F-00C8E403B22C}" destId="{EDDDB70A-5414-4CF9-9F8E-56B9BA402E67}" srcOrd="2" destOrd="0" presId="urn:microsoft.com/office/officeart/2018/2/layout/IconVerticalSolidList"/>
    <dgm:cxn modelId="{63B10802-FBD2-4E9D-B43F-D0042DBB5B12}" type="presParOf" srcId="{EDDDB70A-5414-4CF9-9F8E-56B9BA402E67}" destId="{C4432154-51BC-4745-B894-9C71F9BA8E3C}" srcOrd="0" destOrd="0" presId="urn:microsoft.com/office/officeart/2018/2/layout/IconVerticalSolidList"/>
    <dgm:cxn modelId="{D6D225A1-C65E-4D04-B063-1ED16543FE14}" type="presParOf" srcId="{EDDDB70A-5414-4CF9-9F8E-56B9BA402E67}" destId="{3E6AD044-4B3E-40B0-8C5F-916518AE90B7}" srcOrd="1" destOrd="0" presId="urn:microsoft.com/office/officeart/2018/2/layout/IconVerticalSolidList"/>
    <dgm:cxn modelId="{955BF745-7B90-444D-B0DC-C8F9E7F0DAF1}" type="presParOf" srcId="{EDDDB70A-5414-4CF9-9F8E-56B9BA402E67}" destId="{8CB85197-375D-4DDC-A0BD-4A1220C3F075}" srcOrd="2" destOrd="0" presId="urn:microsoft.com/office/officeart/2018/2/layout/IconVerticalSolidList"/>
    <dgm:cxn modelId="{3ED6559E-EFB9-422B-8CB5-CE778596EDC7}" type="presParOf" srcId="{EDDDB70A-5414-4CF9-9F8E-56B9BA402E67}" destId="{5744C29D-7592-4372-9380-41459152268E}" srcOrd="3" destOrd="0" presId="urn:microsoft.com/office/officeart/2018/2/layout/IconVerticalSolidList"/>
    <dgm:cxn modelId="{A58D3B21-8510-48C8-83D2-F5783B0FF8D2}" type="presParOf" srcId="{C81B8E65-0DA7-4278-8C3F-00C8E403B22C}" destId="{6E15E5E8-1DF4-491D-B317-9368426D8E84}" srcOrd="3" destOrd="0" presId="urn:microsoft.com/office/officeart/2018/2/layout/IconVerticalSolidList"/>
    <dgm:cxn modelId="{3A7640FA-F580-4146-B33A-968C24C2FDB6}" type="presParOf" srcId="{C81B8E65-0DA7-4278-8C3F-00C8E403B22C}" destId="{714983C8-38B3-4849-8517-F5DD9568AD5A}" srcOrd="4" destOrd="0" presId="urn:microsoft.com/office/officeart/2018/2/layout/IconVerticalSolidList"/>
    <dgm:cxn modelId="{FE4EBAD8-92F1-4832-BC4F-3882F9DF341C}" type="presParOf" srcId="{714983C8-38B3-4849-8517-F5DD9568AD5A}" destId="{8A506AEE-CA2D-4A97-8045-C6EDE4D5EAD0}" srcOrd="0" destOrd="0" presId="urn:microsoft.com/office/officeart/2018/2/layout/IconVerticalSolidList"/>
    <dgm:cxn modelId="{95479999-9B30-4DE6-8498-4955151FC5A3}" type="presParOf" srcId="{714983C8-38B3-4849-8517-F5DD9568AD5A}" destId="{54844E50-5475-4F51-9EDB-E04A49A1712D}" srcOrd="1" destOrd="0" presId="urn:microsoft.com/office/officeart/2018/2/layout/IconVerticalSolidList"/>
    <dgm:cxn modelId="{413A8D74-43CE-4735-BD92-728212DC4C69}" type="presParOf" srcId="{714983C8-38B3-4849-8517-F5DD9568AD5A}" destId="{507E717C-4481-4974-878E-569D1592CF0F}" srcOrd="2" destOrd="0" presId="urn:microsoft.com/office/officeart/2018/2/layout/IconVerticalSolidList"/>
    <dgm:cxn modelId="{4E33FF96-760C-43FC-896F-C4D6CEF26265}" type="presParOf" srcId="{714983C8-38B3-4849-8517-F5DD9568AD5A}" destId="{473A8417-EEDC-4F5F-9F18-3F71729781A3}" srcOrd="3" destOrd="0" presId="urn:microsoft.com/office/officeart/2018/2/layout/IconVerticalSolidList"/>
    <dgm:cxn modelId="{8CE8FF42-672C-4283-8B69-1F3481F57FF3}" type="presParOf" srcId="{C81B8E65-0DA7-4278-8C3F-00C8E403B22C}" destId="{4660F105-CB62-4B83-A400-F788D17E3A04}" srcOrd="5" destOrd="0" presId="urn:microsoft.com/office/officeart/2018/2/layout/IconVerticalSolidList"/>
    <dgm:cxn modelId="{8F600FEC-E0D8-4B32-AE6C-BD84CB2DEFB2}" type="presParOf" srcId="{C81B8E65-0DA7-4278-8C3F-00C8E403B22C}" destId="{33083126-2B95-4ECD-8632-C933A9571591}" srcOrd="6" destOrd="0" presId="urn:microsoft.com/office/officeart/2018/2/layout/IconVerticalSolidList"/>
    <dgm:cxn modelId="{C1285338-34A7-4B84-AD2C-3E1B0B334FF0}" type="presParOf" srcId="{33083126-2B95-4ECD-8632-C933A9571591}" destId="{F7CDF41C-F5F3-466B-87BA-7F790D54E919}" srcOrd="0" destOrd="0" presId="urn:microsoft.com/office/officeart/2018/2/layout/IconVerticalSolidList"/>
    <dgm:cxn modelId="{C03A52BD-6A63-448B-A05F-8688EEAB406F}" type="presParOf" srcId="{33083126-2B95-4ECD-8632-C933A9571591}" destId="{2A45918C-14FD-4A4B-B56E-9928420D6083}" srcOrd="1" destOrd="0" presId="urn:microsoft.com/office/officeart/2018/2/layout/IconVerticalSolidList"/>
    <dgm:cxn modelId="{CE67D3CD-707C-4297-AAC8-A154F6173D1F}" type="presParOf" srcId="{33083126-2B95-4ECD-8632-C933A9571591}" destId="{8C08D5C6-226E-4F4B-AE2B-B01799F0B821}" srcOrd="2" destOrd="0" presId="urn:microsoft.com/office/officeart/2018/2/layout/IconVerticalSolidList"/>
    <dgm:cxn modelId="{5EB82224-A304-4533-B36F-5F0BD33F0CC8}" type="presParOf" srcId="{33083126-2B95-4ECD-8632-C933A9571591}" destId="{71903C48-8193-40A8-BFCF-0419F295DEE7}" srcOrd="3" destOrd="0" presId="urn:microsoft.com/office/officeart/2018/2/layout/IconVerticalSolidList"/>
    <dgm:cxn modelId="{9C40F2EC-386A-4C8D-8A00-E4CB203D95D1}" type="presParOf" srcId="{C81B8E65-0DA7-4278-8C3F-00C8E403B22C}" destId="{0747B713-9E6F-4263-915A-01EEA33D0964}" srcOrd="7" destOrd="0" presId="urn:microsoft.com/office/officeart/2018/2/layout/IconVerticalSolidList"/>
    <dgm:cxn modelId="{C2CAA0E3-D42A-4979-98AC-F0B5ECA1C472}" type="presParOf" srcId="{C81B8E65-0DA7-4278-8C3F-00C8E403B22C}" destId="{1C5E0C44-8ED2-48D6-8544-80B4B2B8BB3D}" srcOrd="8" destOrd="0" presId="urn:microsoft.com/office/officeart/2018/2/layout/IconVerticalSolidList"/>
    <dgm:cxn modelId="{34039A92-23FB-4520-9B24-60F502A35E9C}" type="presParOf" srcId="{1C5E0C44-8ED2-48D6-8544-80B4B2B8BB3D}" destId="{E39C452A-C8E8-4D15-867F-FBCA74946570}" srcOrd="0" destOrd="0" presId="urn:microsoft.com/office/officeart/2018/2/layout/IconVerticalSolidList"/>
    <dgm:cxn modelId="{1D356D41-AB6D-4319-9DDF-56313D389BDF}" type="presParOf" srcId="{1C5E0C44-8ED2-48D6-8544-80B4B2B8BB3D}" destId="{9EAA0E22-FDD2-4E37-9393-E27CCEB77028}" srcOrd="1" destOrd="0" presId="urn:microsoft.com/office/officeart/2018/2/layout/IconVerticalSolidList"/>
    <dgm:cxn modelId="{9F8D55CF-E23E-4565-B336-15F95969357E}" type="presParOf" srcId="{1C5E0C44-8ED2-48D6-8544-80B4B2B8BB3D}" destId="{D959935A-F848-4CDD-A901-6303BA8D6C48}" srcOrd="2" destOrd="0" presId="urn:microsoft.com/office/officeart/2018/2/layout/IconVerticalSolidList"/>
    <dgm:cxn modelId="{0B7B96EA-9098-4642-8BE7-405BA00798A3}" type="presParOf" srcId="{1C5E0C44-8ED2-48D6-8544-80B4B2B8BB3D}" destId="{C6EB0FAF-6F2B-454E-B8E3-8FCEF54D6E91}" srcOrd="3" destOrd="0" presId="urn:microsoft.com/office/officeart/2018/2/layout/IconVerticalSolidList"/>
    <dgm:cxn modelId="{F1328D25-0653-4E37-B409-C3F8DAB65DA8}" type="presParOf" srcId="{C81B8E65-0DA7-4278-8C3F-00C8E403B22C}" destId="{75D773B6-5E6C-4017-AC77-6AD9C5A58A89}" srcOrd="9" destOrd="0" presId="urn:microsoft.com/office/officeart/2018/2/layout/IconVerticalSolidList"/>
    <dgm:cxn modelId="{72E5968D-DB1B-42EC-907A-9B51D3E337FB}" type="presParOf" srcId="{C81B8E65-0DA7-4278-8C3F-00C8E403B22C}" destId="{4DC6F009-93EB-42F1-8589-0DB9CBEFCC69}" srcOrd="10" destOrd="0" presId="urn:microsoft.com/office/officeart/2018/2/layout/IconVerticalSolidList"/>
    <dgm:cxn modelId="{5C07B84B-D815-44F0-976A-5F712E39C322}" type="presParOf" srcId="{4DC6F009-93EB-42F1-8589-0DB9CBEFCC69}" destId="{17128B35-46F7-4BB3-BACC-26FE0C16B2D0}" srcOrd="0" destOrd="0" presId="urn:microsoft.com/office/officeart/2018/2/layout/IconVerticalSolidList"/>
    <dgm:cxn modelId="{4D3CB60D-E1D2-4F16-8F49-9F402E043C15}" type="presParOf" srcId="{4DC6F009-93EB-42F1-8589-0DB9CBEFCC69}" destId="{446EAA3B-7AC0-43BD-91AD-8D26C1E45CC6}" srcOrd="1" destOrd="0" presId="urn:microsoft.com/office/officeart/2018/2/layout/IconVerticalSolidList"/>
    <dgm:cxn modelId="{A6DBA3AF-C9E0-4942-8A9F-6363D32F472E}" type="presParOf" srcId="{4DC6F009-93EB-42F1-8589-0DB9CBEFCC69}" destId="{D622266E-B7A9-41CF-8696-1C7AF0EAC63F}" srcOrd="2" destOrd="0" presId="urn:microsoft.com/office/officeart/2018/2/layout/IconVerticalSolidList"/>
    <dgm:cxn modelId="{1E558F14-EC31-44EE-B772-67DB99298DBD}" type="presParOf" srcId="{4DC6F009-93EB-42F1-8589-0DB9CBEFCC69}" destId="{B35657BB-3AEE-47D6-BD0B-41B2446E17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86A6E0-055A-449D-828C-23DC46FAA38F}"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GB"/>
        </a:p>
      </dgm:t>
    </dgm:pt>
    <dgm:pt modelId="{F05542A2-AC74-4CAA-973B-1652921B70E6}">
      <dgm:prSet phldrT="[Text]"/>
      <dgm:spPr/>
      <dgm:t>
        <a:bodyPr/>
        <a:lstStyle/>
        <a:p>
          <a:r>
            <a:rPr lang="en-GB" b="1" dirty="0"/>
            <a:t>Personal</a:t>
          </a:r>
        </a:p>
      </dgm:t>
    </dgm:pt>
    <dgm:pt modelId="{45100801-9474-431A-94BC-8B0DC1496157}" type="parTrans" cxnId="{294A2E58-A23A-4ED9-B73E-5A7008E94E8A}">
      <dgm:prSet/>
      <dgm:spPr/>
      <dgm:t>
        <a:bodyPr/>
        <a:lstStyle/>
        <a:p>
          <a:endParaRPr lang="en-GB" b="1"/>
        </a:p>
      </dgm:t>
    </dgm:pt>
    <dgm:pt modelId="{36DEF6B1-3E80-4D99-9942-131CFF17D3C2}" type="sibTrans" cxnId="{294A2E58-A23A-4ED9-B73E-5A7008E94E8A}">
      <dgm:prSet/>
      <dgm:spPr/>
      <dgm:t>
        <a:bodyPr/>
        <a:lstStyle/>
        <a:p>
          <a:endParaRPr lang="en-GB" b="1"/>
        </a:p>
      </dgm:t>
    </dgm:pt>
    <dgm:pt modelId="{B889B3FD-D9B9-4879-AD4A-318CF1D7335F}">
      <dgm:prSet phldrT="[Text]"/>
      <dgm:spPr>
        <a:solidFill>
          <a:schemeClr val="accent1">
            <a:lumMod val="50000"/>
          </a:schemeClr>
        </a:solidFill>
      </dgm:spPr>
      <dgm:t>
        <a:bodyPr/>
        <a:lstStyle/>
        <a:p>
          <a:r>
            <a:rPr lang="en-GB" b="1" dirty="0"/>
            <a:t>Interpersonal</a:t>
          </a:r>
        </a:p>
      </dgm:t>
    </dgm:pt>
    <dgm:pt modelId="{D34C0075-FC62-45BE-9930-458B2E6849DE}" type="parTrans" cxnId="{2132851D-51B7-430B-BCE4-B7EECF36CE7B}">
      <dgm:prSet/>
      <dgm:spPr/>
      <dgm:t>
        <a:bodyPr/>
        <a:lstStyle/>
        <a:p>
          <a:endParaRPr lang="en-GB" b="1"/>
        </a:p>
      </dgm:t>
    </dgm:pt>
    <dgm:pt modelId="{33472C99-9C5D-44EB-836D-72871821C151}" type="sibTrans" cxnId="{2132851D-51B7-430B-BCE4-B7EECF36CE7B}">
      <dgm:prSet/>
      <dgm:spPr/>
      <dgm:t>
        <a:bodyPr/>
        <a:lstStyle/>
        <a:p>
          <a:endParaRPr lang="en-GB" b="1"/>
        </a:p>
      </dgm:t>
    </dgm:pt>
    <dgm:pt modelId="{30C08D28-E7C6-4255-8F63-16D11BA82DF7}">
      <dgm:prSet phldrT="[Text]"/>
      <dgm:spPr>
        <a:solidFill>
          <a:schemeClr val="bg2"/>
        </a:solidFill>
      </dgm:spPr>
      <dgm:t>
        <a:bodyPr/>
        <a:lstStyle/>
        <a:p>
          <a:r>
            <a:rPr lang="en-GB" b="1" dirty="0">
              <a:solidFill>
                <a:schemeClr val="tx2"/>
              </a:solidFill>
            </a:rPr>
            <a:t>Technical</a:t>
          </a:r>
        </a:p>
      </dgm:t>
    </dgm:pt>
    <dgm:pt modelId="{3350901B-AA50-494A-AF68-F925E58E3D5F}" type="parTrans" cxnId="{4D0769A9-7E3C-4508-832C-9CF8EAB98626}">
      <dgm:prSet/>
      <dgm:spPr/>
      <dgm:t>
        <a:bodyPr/>
        <a:lstStyle/>
        <a:p>
          <a:endParaRPr lang="en-GB" b="1"/>
        </a:p>
      </dgm:t>
    </dgm:pt>
    <dgm:pt modelId="{C3FA1B2A-CA80-47E5-B811-F89A3B74D4CC}" type="sibTrans" cxnId="{4D0769A9-7E3C-4508-832C-9CF8EAB98626}">
      <dgm:prSet/>
      <dgm:spPr/>
      <dgm:t>
        <a:bodyPr/>
        <a:lstStyle/>
        <a:p>
          <a:endParaRPr lang="en-GB" b="1"/>
        </a:p>
      </dgm:t>
    </dgm:pt>
    <dgm:pt modelId="{906E2E3A-F448-4B3A-AA78-7AFC8141E93E}">
      <dgm:prSet phldrT="[Text]"/>
      <dgm:spPr/>
      <dgm:t>
        <a:bodyPr/>
        <a:lstStyle/>
        <a:p>
          <a:r>
            <a:rPr lang="en-GB" b="1" dirty="0">
              <a:solidFill>
                <a:schemeClr val="accent2"/>
              </a:solidFill>
            </a:rPr>
            <a:t>Contextual</a:t>
          </a:r>
        </a:p>
      </dgm:t>
    </dgm:pt>
    <dgm:pt modelId="{72B76521-F331-420C-A043-E60C26140949}" type="parTrans" cxnId="{E0FB784E-DD3B-43CC-BC36-E23C4DC55872}">
      <dgm:prSet/>
      <dgm:spPr/>
      <dgm:t>
        <a:bodyPr/>
        <a:lstStyle/>
        <a:p>
          <a:endParaRPr lang="en-GB" b="1"/>
        </a:p>
      </dgm:t>
    </dgm:pt>
    <dgm:pt modelId="{4261F4A3-9787-4A26-8AD7-EB753C6116C8}" type="sibTrans" cxnId="{E0FB784E-DD3B-43CC-BC36-E23C4DC55872}">
      <dgm:prSet/>
      <dgm:spPr/>
      <dgm:t>
        <a:bodyPr/>
        <a:lstStyle/>
        <a:p>
          <a:endParaRPr lang="en-GB" b="1"/>
        </a:p>
      </dgm:t>
    </dgm:pt>
    <dgm:pt modelId="{C2D302A6-6FC4-486C-A32D-32173577A3F2}" type="pres">
      <dgm:prSet presAssocID="{2586A6E0-055A-449D-828C-23DC46FAA38F}" presName="matrix" presStyleCnt="0">
        <dgm:presLayoutVars>
          <dgm:chMax val="1"/>
          <dgm:dir/>
          <dgm:resizeHandles val="exact"/>
        </dgm:presLayoutVars>
      </dgm:prSet>
      <dgm:spPr/>
    </dgm:pt>
    <dgm:pt modelId="{9AC2E46C-CFD9-4B76-AC25-B7E42877BD12}" type="pres">
      <dgm:prSet presAssocID="{2586A6E0-055A-449D-828C-23DC46FAA38F}" presName="diamond" presStyleLbl="bgShp" presStyleIdx="0" presStyleCnt="1" custScaleX="143408"/>
      <dgm:spPr/>
    </dgm:pt>
    <dgm:pt modelId="{BFD8B5AF-69F9-4446-8638-8CB581FC212B}" type="pres">
      <dgm:prSet presAssocID="{2586A6E0-055A-449D-828C-23DC46FAA38F}" presName="quad1" presStyleLbl="node1" presStyleIdx="0" presStyleCnt="4">
        <dgm:presLayoutVars>
          <dgm:chMax val="0"/>
          <dgm:chPref val="0"/>
          <dgm:bulletEnabled val="1"/>
        </dgm:presLayoutVars>
      </dgm:prSet>
      <dgm:spPr/>
    </dgm:pt>
    <dgm:pt modelId="{7A67C6B2-13B1-4AC0-BC9D-3291C3D42A7C}" type="pres">
      <dgm:prSet presAssocID="{2586A6E0-055A-449D-828C-23DC46FAA38F}" presName="quad2" presStyleLbl="node1" presStyleIdx="1" presStyleCnt="4">
        <dgm:presLayoutVars>
          <dgm:chMax val="0"/>
          <dgm:chPref val="0"/>
          <dgm:bulletEnabled val="1"/>
        </dgm:presLayoutVars>
      </dgm:prSet>
      <dgm:spPr/>
    </dgm:pt>
    <dgm:pt modelId="{CEBEA25C-8781-4EB8-A27F-7CF2D329BC8E}" type="pres">
      <dgm:prSet presAssocID="{2586A6E0-055A-449D-828C-23DC46FAA38F}" presName="quad3" presStyleLbl="node1" presStyleIdx="2" presStyleCnt="4">
        <dgm:presLayoutVars>
          <dgm:chMax val="0"/>
          <dgm:chPref val="0"/>
          <dgm:bulletEnabled val="1"/>
        </dgm:presLayoutVars>
      </dgm:prSet>
      <dgm:spPr/>
    </dgm:pt>
    <dgm:pt modelId="{660458B5-32B0-45F5-ADEF-89FE1E24AC1D}" type="pres">
      <dgm:prSet presAssocID="{2586A6E0-055A-449D-828C-23DC46FAA38F}" presName="quad4" presStyleLbl="node1" presStyleIdx="3" presStyleCnt="4">
        <dgm:presLayoutVars>
          <dgm:chMax val="0"/>
          <dgm:chPref val="0"/>
          <dgm:bulletEnabled val="1"/>
        </dgm:presLayoutVars>
      </dgm:prSet>
      <dgm:spPr/>
    </dgm:pt>
  </dgm:ptLst>
  <dgm:cxnLst>
    <dgm:cxn modelId="{2132851D-51B7-430B-BCE4-B7EECF36CE7B}" srcId="{2586A6E0-055A-449D-828C-23DC46FAA38F}" destId="{B889B3FD-D9B9-4879-AD4A-318CF1D7335F}" srcOrd="1" destOrd="0" parTransId="{D34C0075-FC62-45BE-9930-458B2E6849DE}" sibTransId="{33472C99-9C5D-44EB-836D-72871821C151}"/>
    <dgm:cxn modelId="{EF47F960-0C5D-49E7-A378-D26D1ED683A0}" type="presOf" srcId="{906E2E3A-F448-4B3A-AA78-7AFC8141E93E}" destId="{660458B5-32B0-45F5-ADEF-89FE1E24AC1D}" srcOrd="0" destOrd="0" presId="urn:microsoft.com/office/officeart/2005/8/layout/matrix3"/>
    <dgm:cxn modelId="{5F83E943-0C80-46C5-872B-DF5CF122015F}" type="presOf" srcId="{2586A6E0-055A-449D-828C-23DC46FAA38F}" destId="{C2D302A6-6FC4-486C-A32D-32173577A3F2}" srcOrd="0" destOrd="0" presId="urn:microsoft.com/office/officeart/2005/8/layout/matrix3"/>
    <dgm:cxn modelId="{E0FB784E-DD3B-43CC-BC36-E23C4DC55872}" srcId="{2586A6E0-055A-449D-828C-23DC46FAA38F}" destId="{906E2E3A-F448-4B3A-AA78-7AFC8141E93E}" srcOrd="3" destOrd="0" parTransId="{72B76521-F331-420C-A043-E60C26140949}" sibTransId="{4261F4A3-9787-4A26-8AD7-EB753C6116C8}"/>
    <dgm:cxn modelId="{294A2E58-A23A-4ED9-B73E-5A7008E94E8A}" srcId="{2586A6E0-055A-449D-828C-23DC46FAA38F}" destId="{F05542A2-AC74-4CAA-973B-1652921B70E6}" srcOrd="0" destOrd="0" parTransId="{45100801-9474-431A-94BC-8B0DC1496157}" sibTransId="{36DEF6B1-3E80-4D99-9942-131CFF17D3C2}"/>
    <dgm:cxn modelId="{6947C181-938E-4967-AC93-90DC8E19CDCF}" type="presOf" srcId="{F05542A2-AC74-4CAA-973B-1652921B70E6}" destId="{BFD8B5AF-69F9-4446-8638-8CB581FC212B}" srcOrd="0" destOrd="0" presId="urn:microsoft.com/office/officeart/2005/8/layout/matrix3"/>
    <dgm:cxn modelId="{4D0769A9-7E3C-4508-832C-9CF8EAB98626}" srcId="{2586A6E0-055A-449D-828C-23DC46FAA38F}" destId="{30C08D28-E7C6-4255-8F63-16D11BA82DF7}" srcOrd="2" destOrd="0" parTransId="{3350901B-AA50-494A-AF68-F925E58E3D5F}" sibTransId="{C3FA1B2A-CA80-47E5-B811-F89A3B74D4CC}"/>
    <dgm:cxn modelId="{CF4FC4C7-5B23-465E-856A-ADDECED44271}" type="presOf" srcId="{B889B3FD-D9B9-4879-AD4A-318CF1D7335F}" destId="{7A67C6B2-13B1-4AC0-BC9D-3291C3D42A7C}" srcOrd="0" destOrd="0" presId="urn:microsoft.com/office/officeart/2005/8/layout/matrix3"/>
    <dgm:cxn modelId="{37D048D1-79EC-454E-976C-892F72E4DB7C}" type="presOf" srcId="{30C08D28-E7C6-4255-8F63-16D11BA82DF7}" destId="{CEBEA25C-8781-4EB8-A27F-7CF2D329BC8E}" srcOrd="0" destOrd="0" presId="urn:microsoft.com/office/officeart/2005/8/layout/matrix3"/>
    <dgm:cxn modelId="{B7DD15FC-7CFE-4267-86A6-9C3D4C7A1D17}" type="presParOf" srcId="{C2D302A6-6FC4-486C-A32D-32173577A3F2}" destId="{9AC2E46C-CFD9-4B76-AC25-B7E42877BD12}" srcOrd="0" destOrd="0" presId="urn:microsoft.com/office/officeart/2005/8/layout/matrix3"/>
    <dgm:cxn modelId="{32279611-474F-44AB-BA8E-B83357CE6EC2}" type="presParOf" srcId="{C2D302A6-6FC4-486C-A32D-32173577A3F2}" destId="{BFD8B5AF-69F9-4446-8638-8CB581FC212B}" srcOrd="1" destOrd="0" presId="urn:microsoft.com/office/officeart/2005/8/layout/matrix3"/>
    <dgm:cxn modelId="{F95085CB-2C76-4FF5-B6C7-A8659C87D72D}" type="presParOf" srcId="{C2D302A6-6FC4-486C-A32D-32173577A3F2}" destId="{7A67C6B2-13B1-4AC0-BC9D-3291C3D42A7C}" srcOrd="2" destOrd="0" presId="urn:microsoft.com/office/officeart/2005/8/layout/matrix3"/>
    <dgm:cxn modelId="{B8D33C93-B209-4C79-BB3C-B20561FBD72A}" type="presParOf" srcId="{C2D302A6-6FC4-486C-A32D-32173577A3F2}" destId="{CEBEA25C-8781-4EB8-A27F-7CF2D329BC8E}" srcOrd="3" destOrd="0" presId="urn:microsoft.com/office/officeart/2005/8/layout/matrix3"/>
    <dgm:cxn modelId="{4FC99456-930B-463D-A545-076AE4DB1EAC}" type="presParOf" srcId="{C2D302A6-6FC4-486C-A32D-32173577A3F2}" destId="{660458B5-32B0-45F5-ADEF-89FE1E24AC1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5C8C7B-8732-47DF-9938-9CA44529831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64A12DC-6C23-4DD7-90F7-94888E2698D5}">
      <dgm:prSet/>
      <dgm:spPr/>
      <dgm:t>
        <a:bodyPr/>
        <a:lstStyle/>
        <a:p>
          <a:pPr>
            <a:lnSpc>
              <a:spcPct val="100000"/>
            </a:lnSpc>
          </a:pPr>
          <a:r>
            <a:rPr lang="en-GB"/>
            <a:t>Competence</a:t>
          </a:r>
          <a:endParaRPr lang="en-US"/>
        </a:p>
      </dgm:t>
    </dgm:pt>
    <dgm:pt modelId="{89A71EC8-67CB-4E50-A141-0FEC418D59DD}" type="parTrans" cxnId="{05B2E2BB-445A-4964-A65D-B28859CE7850}">
      <dgm:prSet/>
      <dgm:spPr/>
      <dgm:t>
        <a:bodyPr/>
        <a:lstStyle/>
        <a:p>
          <a:endParaRPr lang="en-US"/>
        </a:p>
      </dgm:t>
    </dgm:pt>
    <dgm:pt modelId="{362E40D5-AA85-4715-9056-5E1A2463DE41}" type="sibTrans" cxnId="{05B2E2BB-445A-4964-A65D-B28859CE7850}">
      <dgm:prSet/>
      <dgm:spPr/>
      <dgm:t>
        <a:bodyPr/>
        <a:lstStyle/>
        <a:p>
          <a:endParaRPr lang="en-US"/>
        </a:p>
      </dgm:t>
    </dgm:pt>
    <dgm:pt modelId="{0C1E692E-0105-4DFF-B96F-60AB3FE8DDC0}">
      <dgm:prSet/>
      <dgm:spPr/>
      <dgm:t>
        <a:bodyPr/>
        <a:lstStyle/>
        <a:p>
          <a:pPr>
            <a:lnSpc>
              <a:spcPct val="100000"/>
            </a:lnSpc>
          </a:pPr>
          <a:r>
            <a:rPr lang="en-GB" dirty="0"/>
            <a:t>Culture</a:t>
          </a:r>
          <a:endParaRPr lang="en-US" dirty="0"/>
        </a:p>
      </dgm:t>
    </dgm:pt>
    <dgm:pt modelId="{F41244F9-FFFF-404E-BC44-07FE43AF5B72}" type="parTrans" cxnId="{2C29032D-6129-426B-BD25-B817EBB91CBA}">
      <dgm:prSet/>
      <dgm:spPr/>
      <dgm:t>
        <a:bodyPr/>
        <a:lstStyle/>
        <a:p>
          <a:endParaRPr lang="en-US"/>
        </a:p>
      </dgm:t>
    </dgm:pt>
    <dgm:pt modelId="{9EFA86B5-C113-4793-86C3-8E7F48EA6019}" type="sibTrans" cxnId="{2C29032D-6129-426B-BD25-B817EBB91CBA}">
      <dgm:prSet/>
      <dgm:spPr/>
      <dgm:t>
        <a:bodyPr/>
        <a:lstStyle/>
        <a:p>
          <a:endParaRPr lang="en-US"/>
        </a:p>
      </dgm:t>
    </dgm:pt>
    <dgm:pt modelId="{CC1A37B0-10B4-445F-877C-37AA022D2C1F}">
      <dgm:prSet/>
      <dgm:spPr/>
      <dgm:t>
        <a:bodyPr/>
        <a:lstStyle/>
        <a:p>
          <a:pPr>
            <a:lnSpc>
              <a:spcPct val="100000"/>
            </a:lnSpc>
          </a:pPr>
          <a:r>
            <a:rPr lang="en-GB" dirty="0"/>
            <a:t>Emotional Intelligence</a:t>
          </a:r>
          <a:endParaRPr lang="en-US" dirty="0"/>
        </a:p>
      </dgm:t>
    </dgm:pt>
    <dgm:pt modelId="{40FE4F26-1D88-4F57-BA34-84F68E424EF4}" type="parTrans" cxnId="{C98ACA26-F1D3-4B44-988C-1F3DD09FE8CD}">
      <dgm:prSet/>
      <dgm:spPr/>
      <dgm:t>
        <a:bodyPr/>
        <a:lstStyle/>
        <a:p>
          <a:endParaRPr lang="en-US"/>
        </a:p>
      </dgm:t>
    </dgm:pt>
    <dgm:pt modelId="{BD7C78A9-5593-4A3F-843B-6C76F0DF76B9}" type="sibTrans" cxnId="{C98ACA26-F1D3-4B44-988C-1F3DD09FE8CD}">
      <dgm:prSet/>
      <dgm:spPr/>
      <dgm:t>
        <a:bodyPr/>
        <a:lstStyle/>
        <a:p>
          <a:endParaRPr lang="en-US"/>
        </a:p>
      </dgm:t>
    </dgm:pt>
    <dgm:pt modelId="{4269D6DC-28A3-447B-A486-2C2581BD84EF}">
      <dgm:prSet/>
      <dgm:spPr/>
      <dgm:t>
        <a:bodyPr/>
        <a:lstStyle/>
        <a:p>
          <a:pPr>
            <a:lnSpc>
              <a:spcPct val="100000"/>
            </a:lnSpc>
          </a:pPr>
          <a:r>
            <a:rPr lang="en-GB" dirty="0"/>
            <a:t>A focus on Justice</a:t>
          </a:r>
          <a:endParaRPr lang="en-US" dirty="0"/>
        </a:p>
      </dgm:t>
    </dgm:pt>
    <dgm:pt modelId="{ED9BB113-B477-48C4-8748-23806E4197B8}" type="parTrans" cxnId="{2A2E3E5E-DF44-413D-9A17-A40A1CCE4127}">
      <dgm:prSet/>
      <dgm:spPr/>
      <dgm:t>
        <a:bodyPr/>
        <a:lstStyle/>
        <a:p>
          <a:endParaRPr lang="en-US"/>
        </a:p>
      </dgm:t>
    </dgm:pt>
    <dgm:pt modelId="{4618AC15-76A0-44CF-A7F9-7860C452A888}" type="sibTrans" cxnId="{2A2E3E5E-DF44-413D-9A17-A40A1CCE4127}">
      <dgm:prSet/>
      <dgm:spPr/>
      <dgm:t>
        <a:bodyPr/>
        <a:lstStyle/>
        <a:p>
          <a:endParaRPr lang="en-US"/>
        </a:p>
      </dgm:t>
    </dgm:pt>
    <dgm:pt modelId="{BAD635C4-800E-4FF6-8E1F-27479822260A}">
      <dgm:prSet/>
      <dgm:spPr/>
      <dgm:t>
        <a:bodyPr/>
        <a:lstStyle/>
        <a:p>
          <a:pPr>
            <a:lnSpc>
              <a:spcPct val="100000"/>
            </a:lnSpc>
          </a:pPr>
          <a:r>
            <a:rPr lang="en-GB" dirty="0"/>
            <a:t>Fostering other Leaders</a:t>
          </a:r>
          <a:endParaRPr lang="en-US" dirty="0"/>
        </a:p>
      </dgm:t>
    </dgm:pt>
    <dgm:pt modelId="{F6B790E6-89C8-4A38-9676-67F6B8C746AB}" type="parTrans" cxnId="{BDF212B5-8910-4CD5-873F-20206A65639C}">
      <dgm:prSet/>
      <dgm:spPr/>
      <dgm:t>
        <a:bodyPr/>
        <a:lstStyle/>
        <a:p>
          <a:endParaRPr lang="en-US"/>
        </a:p>
      </dgm:t>
    </dgm:pt>
    <dgm:pt modelId="{5B75F221-2271-4FBC-8AC6-C39F762C06F9}" type="sibTrans" cxnId="{BDF212B5-8910-4CD5-873F-20206A65639C}">
      <dgm:prSet/>
      <dgm:spPr/>
      <dgm:t>
        <a:bodyPr/>
        <a:lstStyle/>
        <a:p>
          <a:endParaRPr lang="en-US"/>
        </a:p>
      </dgm:t>
    </dgm:pt>
    <dgm:pt modelId="{F89BA6F6-6CC7-4EC9-946A-D76246210F26}">
      <dgm:prSet/>
      <dgm:spPr/>
      <dgm:t>
        <a:bodyPr/>
        <a:lstStyle/>
        <a:p>
          <a:pPr>
            <a:lnSpc>
              <a:spcPct val="100000"/>
            </a:lnSpc>
          </a:pPr>
          <a:r>
            <a:rPr lang="en-GB" dirty="0"/>
            <a:t>Virtues : excellence in ordinary practices–</a:t>
          </a:r>
          <a:endParaRPr lang="en-US" dirty="0"/>
        </a:p>
      </dgm:t>
    </dgm:pt>
    <dgm:pt modelId="{809C4A1E-48D6-47E2-81E9-F86653482722}" type="parTrans" cxnId="{435BDB24-DB49-46E2-8284-0BB30741D577}">
      <dgm:prSet/>
      <dgm:spPr/>
      <dgm:t>
        <a:bodyPr/>
        <a:lstStyle/>
        <a:p>
          <a:endParaRPr lang="en-US"/>
        </a:p>
      </dgm:t>
    </dgm:pt>
    <dgm:pt modelId="{5D3BF05F-14E9-4E0E-AFAD-72BA6FDCC411}" type="sibTrans" cxnId="{435BDB24-DB49-46E2-8284-0BB30741D577}">
      <dgm:prSet/>
      <dgm:spPr/>
      <dgm:t>
        <a:bodyPr/>
        <a:lstStyle/>
        <a:p>
          <a:endParaRPr lang="en-US"/>
        </a:p>
      </dgm:t>
    </dgm:pt>
    <dgm:pt modelId="{00512D9A-8142-4CD7-8822-01EDB5A3B594}">
      <dgm:prSet/>
      <dgm:spPr/>
      <dgm:t>
        <a:bodyPr/>
        <a:lstStyle/>
        <a:p>
          <a:pPr>
            <a:lnSpc>
              <a:spcPct val="100000"/>
            </a:lnSpc>
          </a:pPr>
          <a:r>
            <a:rPr lang="en-GB"/>
            <a:t>Personally and interpersonally aware, contextually and technically effective</a:t>
          </a:r>
          <a:endParaRPr lang="en-US"/>
        </a:p>
      </dgm:t>
    </dgm:pt>
    <dgm:pt modelId="{69C5F3E2-1705-45C1-BAA7-9C7BCC41EFB8}" type="parTrans" cxnId="{2DFE71AF-57D7-41EA-AB5B-AA209F67AE41}">
      <dgm:prSet/>
      <dgm:spPr/>
      <dgm:t>
        <a:bodyPr/>
        <a:lstStyle/>
        <a:p>
          <a:endParaRPr lang="en-US"/>
        </a:p>
      </dgm:t>
    </dgm:pt>
    <dgm:pt modelId="{D201D46E-3339-4CB2-930B-C0EDD589E37A}" type="sibTrans" cxnId="{2DFE71AF-57D7-41EA-AB5B-AA209F67AE41}">
      <dgm:prSet/>
      <dgm:spPr/>
      <dgm:t>
        <a:bodyPr/>
        <a:lstStyle/>
        <a:p>
          <a:endParaRPr lang="en-US"/>
        </a:p>
      </dgm:t>
    </dgm:pt>
    <dgm:pt modelId="{AC2EAD76-4AE0-47C6-A406-D6B60F1F1149}">
      <dgm:prSet/>
      <dgm:spPr/>
      <dgm:t>
        <a:bodyPr/>
        <a:lstStyle/>
        <a:p>
          <a:pPr>
            <a:lnSpc>
              <a:spcPct val="100000"/>
            </a:lnSpc>
          </a:pPr>
          <a:r>
            <a:rPr lang="en-GB" dirty="0"/>
            <a:t>Character</a:t>
          </a:r>
        </a:p>
      </dgm:t>
    </dgm:pt>
    <dgm:pt modelId="{3131228C-8620-4B0B-9AA0-BD1F2481D7CA}" type="parTrans" cxnId="{B82EDE63-4E5A-46EA-95B3-D0DFBB9BE703}">
      <dgm:prSet/>
      <dgm:spPr/>
      <dgm:t>
        <a:bodyPr/>
        <a:lstStyle/>
        <a:p>
          <a:endParaRPr lang="en-GB"/>
        </a:p>
      </dgm:t>
    </dgm:pt>
    <dgm:pt modelId="{82BABC1A-9327-40FB-992A-556BF290F4B5}" type="sibTrans" cxnId="{B82EDE63-4E5A-46EA-95B3-D0DFBB9BE703}">
      <dgm:prSet/>
      <dgm:spPr/>
      <dgm:t>
        <a:bodyPr/>
        <a:lstStyle/>
        <a:p>
          <a:endParaRPr lang="en-GB"/>
        </a:p>
      </dgm:t>
    </dgm:pt>
    <dgm:pt modelId="{927A9774-5E56-4C52-9541-48D6F92557F3}" type="pres">
      <dgm:prSet presAssocID="{985C8C7B-8732-47DF-9938-9CA445298313}" presName="root" presStyleCnt="0">
        <dgm:presLayoutVars>
          <dgm:dir/>
          <dgm:resizeHandles val="exact"/>
        </dgm:presLayoutVars>
      </dgm:prSet>
      <dgm:spPr/>
    </dgm:pt>
    <dgm:pt modelId="{8EF22E89-FE25-4390-AA66-98B0688E1CFD}" type="pres">
      <dgm:prSet presAssocID="{564A12DC-6C23-4DD7-90F7-94888E2698D5}" presName="compNode" presStyleCnt="0"/>
      <dgm:spPr/>
    </dgm:pt>
    <dgm:pt modelId="{2A26D344-1E50-4343-9341-DAAE4DFD7198}" type="pres">
      <dgm:prSet presAssocID="{564A12DC-6C23-4DD7-90F7-94888E2698D5}" presName="bgRect" presStyleLbl="bgShp" presStyleIdx="0" presStyleCnt="8"/>
      <dgm:spPr/>
    </dgm:pt>
    <dgm:pt modelId="{F4573532-0AEC-448A-885B-3CEF56A1B8D2}" type="pres">
      <dgm:prSet presAssocID="{564A12DC-6C23-4DD7-90F7-94888E2698D5}"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55012E8-6AD3-4B06-91B0-13AB73A5D5EA}" type="pres">
      <dgm:prSet presAssocID="{564A12DC-6C23-4DD7-90F7-94888E2698D5}" presName="spaceRect" presStyleCnt="0"/>
      <dgm:spPr/>
    </dgm:pt>
    <dgm:pt modelId="{E8866177-1357-4231-A5F3-F108E8911925}" type="pres">
      <dgm:prSet presAssocID="{564A12DC-6C23-4DD7-90F7-94888E2698D5}" presName="parTx" presStyleLbl="revTx" presStyleIdx="0" presStyleCnt="8">
        <dgm:presLayoutVars>
          <dgm:chMax val="0"/>
          <dgm:chPref val="0"/>
        </dgm:presLayoutVars>
      </dgm:prSet>
      <dgm:spPr/>
    </dgm:pt>
    <dgm:pt modelId="{B3A144BB-6ABA-48CA-AE2F-A72F80D72AEB}" type="pres">
      <dgm:prSet presAssocID="{362E40D5-AA85-4715-9056-5E1A2463DE41}" presName="sibTrans" presStyleCnt="0"/>
      <dgm:spPr/>
    </dgm:pt>
    <dgm:pt modelId="{A286FB7E-678E-4B85-B3DC-AFE27795C394}" type="pres">
      <dgm:prSet presAssocID="{0C1E692E-0105-4DFF-B96F-60AB3FE8DDC0}" presName="compNode" presStyleCnt="0"/>
      <dgm:spPr/>
    </dgm:pt>
    <dgm:pt modelId="{53F84B06-8D1B-4D4B-B1F2-77A6EF5EE516}" type="pres">
      <dgm:prSet presAssocID="{0C1E692E-0105-4DFF-B96F-60AB3FE8DDC0}" presName="bgRect" presStyleLbl="bgShp" presStyleIdx="1" presStyleCnt="8"/>
      <dgm:spPr/>
    </dgm:pt>
    <dgm:pt modelId="{C5A101D5-AE83-48AB-811C-67E01F32CD08}" type="pres">
      <dgm:prSet presAssocID="{0C1E692E-0105-4DFF-B96F-60AB3FE8DDC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FB291859-3DBE-4771-9FCB-843646ECDE6B}" type="pres">
      <dgm:prSet presAssocID="{0C1E692E-0105-4DFF-B96F-60AB3FE8DDC0}" presName="spaceRect" presStyleCnt="0"/>
      <dgm:spPr/>
    </dgm:pt>
    <dgm:pt modelId="{9EA9598E-C102-4F50-9AD9-C0A887C589ED}" type="pres">
      <dgm:prSet presAssocID="{0C1E692E-0105-4DFF-B96F-60AB3FE8DDC0}" presName="parTx" presStyleLbl="revTx" presStyleIdx="1" presStyleCnt="8">
        <dgm:presLayoutVars>
          <dgm:chMax val="0"/>
          <dgm:chPref val="0"/>
        </dgm:presLayoutVars>
      </dgm:prSet>
      <dgm:spPr/>
    </dgm:pt>
    <dgm:pt modelId="{212A46C0-FA48-485B-97B8-FD4318EDE123}" type="pres">
      <dgm:prSet presAssocID="{9EFA86B5-C113-4793-86C3-8E7F48EA6019}" presName="sibTrans" presStyleCnt="0"/>
      <dgm:spPr/>
    </dgm:pt>
    <dgm:pt modelId="{61FDDAA5-3B74-4964-9537-2F1CB1A66258}" type="pres">
      <dgm:prSet presAssocID="{CC1A37B0-10B4-445F-877C-37AA022D2C1F}" presName="compNode" presStyleCnt="0"/>
      <dgm:spPr/>
    </dgm:pt>
    <dgm:pt modelId="{B3A0F0C4-E95B-4C62-8B22-B4E16E13D80E}" type="pres">
      <dgm:prSet presAssocID="{CC1A37B0-10B4-445F-877C-37AA022D2C1F}" presName="bgRect" presStyleLbl="bgShp" presStyleIdx="2" presStyleCnt="8"/>
      <dgm:spPr/>
    </dgm:pt>
    <dgm:pt modelId="{BFAC18F5-070C-4AF7-9766-3FB55173C791}" type="pres">
      <dgm:prSet presAssocID="{CC1A37B0-10B4-445F-877C-37AA022D2C1F}"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C03A0194-E4D5-4EB4-ADC1-A5442A96AD6E}" type="pres">
      <dgm:prSet presAssocID="{CC1A37B0-10B4-445F-877C-37AA022D2C1F}" presName="spaceRect" presStyleCnt="0"/>
      <dgm:spPr/>
    </dgm:pt>
    <dgm:pt modelId="{AC254EC2-1227-478E-A201-D21C67EFB22F}" type="pres">
      <dgm:prSet presAssocID="{CC1A37B0-10B4-445F-877C-37AA022D2C1F}" presName="parTx" presStyleLbl="revTx" presStyleIdx="2" presStyleCnt="8">
        <dgm:presLayoutVars>
          <dgm:chMax val="0"/>
          <dgm:chPref val="0"/>
        </dgm:presLayoutVars>
      </dgm:prSet>
      <dgm:spPr/>
    </dgm:pt>
    <dgm:pt modelId="{01B5B0C0-81BC-4B61-A69F-5E837EA74233}" type="pres">
      <dgm:prSet presAssocID="{BD7C78A9-5593-4A3F-843B-6C76F0DF76B9}" presName="sibTrans" presStyleCnt="0"/>
      <dgm:spPr/>
    </dgm:pt>
    <dgm:pt modelId="{1294804A-6BC2-42B2-BBB2-006FECD37E98}" type="pres">
      <dgm:prSet presAssocID="{4269D6DC-28A3-447B-A486-2C2581BD84EF}" presName="compNode" presStyleCnt="0"/>
      <dgm:spPr/>
    </dgm:pt>
    <dgm:pt modelId="{A599E15F-E6A2-4105-848F-247F4180DA5E}" type="pres">
      <dgm:prSet presAssocID="{4269D6DC-28A3-447B-A486-2C2581BD84EF}" presName="bgRect" presStyleLbl="bgShp" presStyleIdx="3" presStyleCnt="8"/>
      <dgm:spPr/>
    </dgm:pt>
    <dgm:pt modelId="{870CC60D-7233-4821-9D9C-0E03F507FB36}" type="pres">
      <dgm:prSet presAssocID="{4269D6DC-28A3-447B-A486-2C2581BD84EF}"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A3FC0F3D-72B0-4752-B804-CACBAB207A99}" type="pres">
      <dgm:prSet presAssocID="{4269D6DC-28A3-447B-A486-2C2581BD84EF}" presName="spaceRect" presStyleCnt="0"/>
      <dgm:spPr/>
    </dgm:pt>
    <dgm:pt modelId="{2BB818FC-71BA-409B-B7FF-A47BD49EE4AE}" type="pres">
      <dgm:prSet presAssocID="{4269D6DC-28A3-447B-A486-2C2581BD84EF}" presName="parTx" presStyleLbl="revTx" presStyleIdx="3" presStyleCnt="8">
        <dgm:presLayoutVars>
          <dgm:chMax val="0"/>
          <dgm:chPref val="0"/>
        </dgm:presLayoutVars>
      </dgm:prSet>
      <dgm:spPr/>
    </dgm:pt>
    <dgm:pt modelId="{1A6ED708-4303-4853-A3AE-96CA2355DBBE}" type="pres">
      <dgm:prSet presAssocID="{4618AC15-76A0-44CF-A7F9-7860C452A888}" presName="sibTrans" presStyleCnt="0"/>
      <dgm:spPr/>
    </dgm:pt>
    <dgm:pt modelId="{EC471131-ECD1-494B-A80F-3DA70098DA79}" type="pres">
      <dgm:prSet presAssocID="{BAD635C4-800E-4FF6-8E1F-27479822260A}" presName="compNode" presStyleCnt="0"/>
      <dgm:spPr/>
    </dgm:pt>
    <dgm:pt modelId="{F7B54B50-B703-418C-82FC-45B1AA717A36}" type="pres">
      <dgm:prSet presAssocID="{BAD635C4-800E-4FF6-8E1F-27479822260A}" presName="bgRect" presStyleLbl="bgShp" presStyleIdx="4" presStyleCnt="8"/>
      <dgm:spPr/>
    </dgm:pt>
    <dgm:pt modelId="{4EEF7372-963D-4D66-95D2-66A0E40E9432}" type="pres">
      <dgm:prSet presAssocID="{BAD635C4-800E-4FF6-8E1F-27479822260A}"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4A993A31-23A0-4D55-B09B-EA5C57CAEE23}" type="pres">
      <dgm:prSet presAssocID="{BAD635C4-800E-4FF6-8E1F-27479822260A}" presName="spaceRect" presStyleCnt="0"/>
      <dgm:spPr/>
    </dgm:pt>
    <dgm:pt modelId="{10B76D95-A334-4B09-A69B-D74DD6D57375}" type="pres">
      <dgm:prSet presAssocID="{BAD635C4-800E-4FF6-8E1F-27479822260A}" presName="parTx" presStyleLbl="revTx" presStyleIdx="4" presStyleCnt="8">
        <dgm:presLayoutVars>
          <dgm:chMax val="0"/>
          <dgm:chPref val="0"/>
        </dgm:presLayoutVars>
      </dgm:prSet>
      <dgm:spPr/>
    </dgm:pt>
    <dgm:pt modelId="{9DFEB1AE-15B5-4812-838D-54A900803D3D}" type="pres">
      <dgm:prSet presAssocID="{5B75F221-2271-4FBC-8AC6-C39F762C06F9}" presName="sibTrans" presStyleCnt="0"/>
      <dgm:spPr/>
    </dgm:pt>
    <dgm:pt modelId="{3DFD9D9A-E6DF-4955-8F87-017BBA374705}" type="pres">
      <dgm:prSet presAssocID="{F89BA6F6-6CC7-4EC9-946A-D76246210F26}" presName="compNode" presStyleCnt="0"/>
      <dgm:spPr/>
    </dgm:pt>
    <dgm:pt modelId="{C96512EE-E502-4345-84D1-B64294EC236E}" type="pres">
      <dgm:prSet presAssocID="{F89BA6F6-6CC7-4EC9-946A-D76246210F26}" presName="bgRect" presStyleLbl="bgShp" presStyleIdx="5" presStyleCnt="8"/>
      <dgm:spPr/>
    </dgm:pt>
    <dgm:pt modelId="{6D7231EA-FA8F-4954-B8DD-CB756EFF2695}" type="pres">
      <dgm:prSet presAssocID="{F89BA6F6-6CC7-4EC9-946A-D76246210F26}"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met"/>
        </a:ext>
      </dgm:extLst>
    </dgm:pt>
    <dgm:pt modelId="{33C13A08-1560-4662-9205-C3F0B50C3605}" type="pres">
      <dgm:prSet presAssocID="{F89BA6F6-6CC7-4EC9-946A-D76246210F26}" presName="spaceRect" presStyleCnt="0"/>
      <dgm:spPr/>
    </dgm:pt>
    <dgm:pt modelId="{DFD32245-B017-4F4F-A9F5-71FFFD6EF274}" type="pres">
      <dgm:prSet presAssocID="{F89BA6F6-6CC7-4EC9-946A-D76246210F26}" presName="parTx" presStyleLbl="revTx" presStyleIdx="5" presStyleCnt="8">
        <dgm:presLayoutVars>
          <dgm:chMax val="0"/>
          <dgm:chPref val="0"/>
        </dgm:presLayoutVars>
      </dgm:prSet>
      <dgm:spPr/>
    </dgm:pt>
    <dgm:pt modelId="{801988A4-3798-42C0-9E90-6543F9BE4CBC}" type="pres">
      <dgm:prSet presAssocID="{5D3BF05F-14E9-4E0E-AFAD-72BA6FDCC411}" presName="sibTrans" presStyleCnt="0"/>
      <dgm:spPr/>
    </dgm:pt>
    <dgm:pt modelId="{C9366ED3-7131-494D-BEF4-C53240A9B00E}" type="pres">
      <dgm:prSet presAssocID="{AC2EAD76-4AE0-47C6-A406-D6B60F1F1149}" presName="compNode" presStyleCnt="0"/>
      <dgm:spPr/>
    </dgm:pt>
    <dgm:pt modelId="{30576758-0A42-42D2-9383-B66C9C4592CC}" type="pres">
      <dgm:prSet presAssocID="{AC2EAD76-4AE0-47C6-A406-D6B60F1F1149}" presName="bgRect" presStyleLbl="bgShp" presStyleIdx="6" presStyleCnt="8"/>
      <dgm:spPr/>
    </dgm:pt>
    <dgm:pt modelId="{9D25094A-D8B1-4951-9389-41734A55A7CD}" type="pres">
      <dgm:prSet presAssocID="{AC2EAD76-4AE0-47C6-A406-D6B60F1F1149}" presName="iconRect" presStyleLbl="node1" presStyleIdx="6" presStyleCnt="8"/>
      <dgm:spPr/>
    </dgm:pt>
    <dgm:pt modelId="{B463FB73-0187-4F62-95EE-E1AEDB27C9E0}" type="pres">
      <dgm:prSet presAssocID="{AC2EAD76-4AE0-47C6-A406-D6B60F1F1149}" presName="spaceRect" presStyleCnt="0"/>
      <dgm:spPr/>
    </dgm:pt>
    <dgm:pt modelId="{277E7B8B-71C0-4CEC-A484-A285DB08FF61}" type="pres">
      <dgm:prSet presAssocID="{AC2EAD76-4AE0-47C6-A406-D6B60F1F1149}" presName="parTx" presStyleLbl="revTx" presStyleIdx="6" presStyleCnt="8">
        <dgm:presLayoutVars>
          <dgm:chMax val="0"/>
          <dgm:chPref val="0"/>
        </dgm:presLayoutVars>
      </dgm:prSet>
      <dgm:spPr/>
    </dgm:pt>
    <dgm:pt modelId="{7DD88FAC-02DD-44F5-B501-F56B261CF51A}" type="pres">
      <dgm:prSet presAssocID="{82BABC1A-9327-40FB-992A-556BF290F4B5}" presName="sibTrans" presStyleCnt="0"/>
      <dgm:spPr/>
    </dgm:pt>
    <dgm:pt modelId="{0B4D1FB2-C25E-423A-8B92-85EA82D6223B}" type="pres">
      <dgm:prSet presAssocID="{00512D9A-8142-4CD7-8822-01EDB5A3B594}" presName="compNode" presStyleCnt="0"/>
      <dgm:spPr/>
    </dgm:pt>
    <dgm:pt modelId="{05E979A6-6AD2-4CD1-920B-4CC32FB5BED1}" type="pres">
      <dgm:prSet presAssocID="{00512D9A-8142-4CD7-8822-01EDB5A3B594}" presName="bgRect" presStyleLbl="bgShp" presStyleIdx="7" presStyleCnt="8"/>
      <dgm:spPr/>
    </dgm:pt>
    <dgm:pt modelId="{5278C71B-F9F5-4F78-9E99-462BDBA38FFB}" type="pres">
      <dgm:prSet presAssocID="{00512D9A-8142-4CD7-8822-01EDB5A3B594}" presName="iconRect" presStyleLbl="node1" presStyleIdx="7"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at"/>
        </a:ext>
      </dgm:extLst>
    </dgm:pt>
    <dgm:pt modelId="{FE05EEFC-726A-407F-A8DB-7865503069C8}" type="pres">
      <dgm:prSet presAssocID="{00512D9A-8142-4CD7-8822-01EDB5A3B594}" presName="spaceRect" presStyleCnt="0"/>
      <dgm:spPr/>
    </dgm:pt>
    <dgm:pt modelId="{6614CBB4-D80B-46C0-9063-31DF74DFB0E8}" type="pres">
      <dgm:prSet presAssocID="{00512D9A-8142-4CD7-8822-01EDB5A3B594}" presName="parTx" presStyleLbl="revTx" presStyleIdx="7" presStyleCnt="8">
        <dgm:presLayoutVars>
          <dgm:chMax val="0"/>
          <dgm:chPref val="0"/>
        </dgm:presLayoutVars>
      </dgm:prSet>
      <dgm:spPr/>
    </dgm:pt>
  </dgm:ptLst>
  <dgm:cxnLst>
    <dgm:cxn modelId="{C4890E0A-4FE8-4FBC-93FE-ABE1254FA5CE}" type="presOf" srcId="{00512D9A-8142-4CD7-8822-01EDB5A3B594}" destId="{6614CBB4-D80B-46C0-9063-31DF74DFB0E8}" srcOrd="0" destOrd="0" presId="urn:microsoft.com/office/officeart/2018/2/layout/IconVerticalSolidList"/>
    <dgm:cxn modelId="{7A598C1E-15AD-420D-81B2-6C671DAE1450}" type="presOf" srcId="{0C1E692E-0105-4DFF-B96F-60AB3FE8DDC0}" destId="{9EA9598E-C102-4F50-9AD9-C0A887C589ED}" srcOrd="0" destOrd="0" presId="urn:microsoft.com/office/officeart/2018/2/layout/IconVerticalSolidList"/>
    <dgm:cxn modelId="{435BDB24-DB49-46E2-8284-0BB30741D577}" srcId="{985C8C7B-8732-47DF-9938-9CA445298313}" destId="{F89BA6F6-6CC7-4EC9-946A-D76246210F26}" srcOrd="5" destOrd="0" parTransId="{809C4A1E-48D6-47E2-81E9-F86653482722}" sibTransId="{5D3BF05F-14E9-4E0E-AFAD-72BA6FDCC411}"/>
    <dgm:cxn modelId="{C98ACA26-F1D3-4B44-988C-1F3DD09FE8CD}" srcId="{985C8C7B-8732-47DF-9938-9CA445298313}" destId="{CC1A37B0-10B4-445F-877C-37AA022D2C1F}" srcOrd="2" destOrd="0" parTransId="{40FE4F26-1D88-4F57-BA34-84F68E424EF4}" sibTransId="{BD7C78A9-5593-4A3F-843B-6C76F0DF76B9}"/>
    <dgm:cxn modelId="{2C29032D-6129-426B-BD25-B817EBB91CBA}" srcId="{985C8C7B-8732-47DF-9938-9CA445298313}" destId="{0C1E692E-0105-4DFF-B96F-60AB3FE8DDC0}" srcOrd="1" destOrd="0" parTransId="{F41244F9-FFFF-404E-BC44-07FE43AF5B72}" sibTransId="{9EFA86B5-C113-4793-86C3-8E7F48EA6019}"/>
    <dgm:cxn modelId="{4FA83236-8B06-4BEE-AFA1-0C4942A5AD85}" type="presOf" srcId="{985C8C7B-8732-47DF-9938-9CA445298313}" destId="{927A9774-5E56-4C52-9541-48D6F92557F3}" srcOrd="0" destOrd="0" presId="urn:microsoft.com/office/officeart/2018/2/layout/IconVerticalSolidList"/>
    <dgm:cxn modelId="{C593483E-B3FB-49C6-B07D-A82025AF804E}" type="presOf" srcId="{564A12DC-6C23-4DD7-90F7-94888E2698D5}" destId="{E8866177-1357-4231-A5F3-F108E8911925}" srcOrd="0" destOrd="0" presId="urn:microsoft.com/office/officeart/2018/2/layout/IconVerticalSolidList"/>
    <dgm:cxn modelId="{2A2E3E5E-DF44-413D-9A17-A40A1CCE4127}" srcId="{985C8C7B-8732-47DF-9938-9CA445298313}" destId="{4269D6DC-28A3-447B-A486-2C2581BD84EF}" srcOrd="3" destOrd="0" parTransId="{ED9BB113-B477-48C4-8748-23806E4197B8}" sibTransId="{4618AC15-76A0-44CF-A7F9-7860C452A888}"/>
    <dgm:cxn modelId="{B82EDE63-4E5A-46EA-95B3-D0DFBB9BE703}" srcId="{985C8C7B-8732-47DF-9938-9CA445298313}" destId="{AC2EAD76-4AE0-47C6-A406-D6B60F1F1149}" srcOrd="6" destOrd="0" parTransId="{3131228C-8620-4B0B-9AA0-BD1F2481D7CA}" sibTransId="{82BABC1A-9327-40FB-992A-556BF290F4B5}"/>
    <dgm:cxn modelId="{6277FB59-9C01-42CD-9AA3-19339C697919}" type="presOf" srcId="{CC1A37B0-10B4-445F-877C-37AA022D2C1F}" destId="{AC254EC2-1227-478E-A201-D21C67EFB22F}" srcOrd="0" destOrd="0" presId="urn:microsoft.com/office/officeart/2018/2/layout/IconVerticalSolidList"/>
    <dgm:cxn modelId="{CC45E47D-9FEF-4895-A7DF-D8C97E060DB6}" type="presOf" srcId="{F89BA6F6-6CC7-4EC9-946A-D76246210F26}" destId="{DFD32245-B017-4F4F-A9F5-71FFFD6EF274}" srcOrd="0" destOrd="0" presId="urn:microsoft.com/office/officeart/2018/2/layout/IconVerticalSolidList"/>
    <dgm:cxn modelId="{6FCA0B88-A47B-4BA1-A318-7A53CB0F8B36}" type="presOf" srcId="{AC2EAD76-4AE0-47C6-A406-D6B60F1F1149}" destId="{277E7B8B-71C0-4CEC-A484-A285DB08FF61}" srcOrd="0" destOrd="0" presId="urn:microsoft.com/office/officeart/2018/2/layout/IconVerticalSolidList"/>
    <dgm:cxn modelId="{2DFE71AF-57D7-41EA-AB5B-AA209F67AE41}" srcId="{985C8C7B-8732-47DF-9938-9CA445298313}" destId="{00512D9A-8142-4CD7-8822-01EDB5A3B594}" srcOrd="7" destOrd="0" parTransId="{69C5F3E2-1705-45C1-BAA7-9C7BCC41EFB8}" sibTransId="{D201D46E-3339-4CB2-930B-C0EDD589E37A}"/>
    <dgm:cxn modelId="{BDF212B5-8910-4CD5-873F-20206A65639C}" srcId="{985C8C7B-8732-47DF-9938-9CA445298313}" destId="{BAD635C4-800E-4FF6-8E1F-27479822260A}" srcOrd="4" destOrd="0" parTransId="{F6B790E6-89C8-4A38-9676-67F6B8C746AB}" sibTransId="{5B75F221-2271-4FBC-8AC6-C39F762C06F9}"/>
    <dgm:cxn modelId="{FA54B5BA-1D12-4E62-8497-E657B3302503}" type="presOf" srcId="{4269D6DC-28A3-447B-A486-2C2581BD84EF}" destId="{2BB818FC-71BA-409B-B7FF-A47BD49EE4AE}" srcOrd="0" destOrd="0" presId="urn:microsoft.com/office/officeart/2018/2/layout/IconVerticalSolidList"/>
    <dgm:cxn modelId="{05B2E2BB-445A-4964-A65D-B28859CE7850}" srcId="{985C8C7B-8732-47DF-9938-9CA445298313}" destId="{564A12DC-6C23-4DD7-90F7-94888E2698D5}" srcOrd="0" destOrd="0" parTransId="{89A71EC8-67CB-4E50-A141-0FEC418D59DD}" sibTransId="{362E40D5-AA85-4715-9056-5E1A2463DE41}"/>
    <dgm:cxn modelId="{6BD36EED-58AD-46E2-90F8-A70C5B4F03A6}" type="presOf" srcId="{BAD635C4-800E-4FF6-8E1F-27479822260A}" destId="{10B76D95-A334-4B09-A69B-D74DD6D57375}" srcOrd="0" destOrd="0" presId="urn:microsoft.com/office/officeart/2018/2/layout/IconVerticalSolidList"/>
    <dgm:cxn modelId="{8869B6B4-B6AB-4B71-9818-9DC3919EC5A8}" type="presParOf" srcId="{927A9774-5E56-4C52-9541-48D6F92557F3}" destId="{8EF22E89-FE25-4390-AA66-98B0688E1CFD}" srcOrd="0" destOrd="0" presId="urn:microsoft.com/office/officeart/2018/2/layout/IconVerticalSolidList"/>
    <dgm:cxn modelId="{3B2C85A0-622F-463C-A6BC-07938D2C4205}" type="presParOf" srcId="{8EF22E89-FE25-4390-AA66-98B0688E1CFD}" destId="{2A26D344-1E50-4343-9341-DAAE4DFD7198}" srcOrd="0" destOrd="0" presId="urn:microsoft.com/office/officeart/2018/2/layout/IconVerticalSolidList"/>
    <dgm:cxn modelId="{753D3CBE-157A-4F9F-8456-54CE3FF1F7A3}" type="presParOf" srcId="{8EF22E89-FE25-4390-AA66-98B0688E1CFD}" destId="{F4573532-0AEC-448A-885B-3CEF56A1B8D2}" srcOrd="1" destOrd="0" presId="urn:microsoft.com/office/officeart/2018/2/layout/IconVerticalSolidList"/>
    <dgm:cxn modelId="{475D3B48-D6EB-4573-9146-ADCCD512561C}" type="presParOf" srcId="{8EF22E89-FE25-4390-AA66-98B0688E1CFD}" destId="{355012E8-6AD3-4B06-91B0-13AB73A5D5EA}" srcOrd="2" destOrd="0" presId="urn:microsoft.com/office/officeart/2018/2/layout/IconVerticalSolidList"/>
    <dgm:cxn modelId="{89B71A28-ADE1-455F-B47C-AE79388F9DEB}" type="presParOf" srcId="{8EF22E89-FE25-4390-AA66-98B0688E1CFD}" destId="{E8866177-1357-4231-A5F3-F108E8911925}" srcOrd="3" destOrd="0" presId="urn:microsoft.com/office/officeart/2018/2/layout/IconVerticalSolidList"/>
    <dgm:cxn modelId="{EE95DCCE-37F4-4A89-8F6D-E5E768A9FBE6}" type="presParOf" srcId="{927A9774-5E56-4C52-9541-48D6F92557F3}" destId="{B3A144BB-6ABA-48CA-AE2F-A72F80D72AEB}" srcOrd="1" destOrd="0" presId="urn:microsoft.com/office/officeart/2018/2/layout/IconVerticalSolidList"/>
    <dgm:cxn modelId="{9BFA1EBB-D0E4-4957-84C9-8E825A0959D8}" type="presParOf" srcId="{927A9774-5E56-4C52-9541-48D6F92557F3}" destId="{A286FB7E-678E-4B85-B3DC-AFE27795C394}" srcOrd="2" destOrd="0" presId="urn:microsoft.com/office/officeart/2018/2/layout/IconVerticalSolidList"/>
    <dgm:cxn modelId="{0E7C8F26-2126-43D5-AC99-6A7C0E049524}" type="presParOf" srcId="{A286FB7E-678E-4B85-B3DC-AFE27795C394}" destId="{53F84B06-8D1B-4D4B-B1F2-77A6EF5EE516}" srcOrd="0" destOrd="0" presId="urn:microsoft.com/office/officeart/2018/2/layout/IconVerticalSolidList"/>
    <dgm:cxn modelId="{97D93E94-932A-4D11-B23B-5185595E6E75}" type="presParOf" srcId="{A286FB7E-678E-4B85-B3DC-AFE27795C394}" destId="{C5A101D5-AE83-48AB-811C-67E01F32CD08}" srcOrd="1" destOrd="0" presId="urn:microsoft.com/office/officeart/2018/2/layout/IconVerticalSolidList"/>
    <dgm:cxn modelId="{48DC185E-7180-4E9D-A940-9DC65187E7F5}" type="presParOf" srcId="{A286FB7E-678E-4B85-B3DC-AFE27795C394}" destId="{FB291859-3DBE-4771-9FCB-843646ECDE6B}" srcOrd="2" destOrd="0" presId="urn:microsoft.com/office/officeart/2018/2/layout/IconVerticalSolidList"/>
    <dgm:cxn modelId="{358ED0C1-B652-4CAB-BA52-175D06E77A4B}" type="presParOf" srcId="{A286FB7E-678E-4B85-B3DC-AFE27795C394}" destId="{9EA9598E-C102-4F50-9AD9-C0A887C589ED}" srcOrd="3" destOrd="0" presId="urn:microsoft.com/office/officeart/2018/2/layout/IconVerticalSolidList"/>
    <dgm:cxn modelId="{83134891-E856-4E63-B141-8ECD76BA05C6}" type="presParOf" srcId="{927A9774-5E56-4C52-9541-48D6F92557F3}" destId="{212A46C0-FA48-485B-97B8-FD4318EDE123}" srcOrd="3" destOrd="0" presId="urn:microsoft.com/office/officeart/2018/2/layout/IconVerticalSolidList"/>
    <dgm:cxn modelId="{2AF96443-28DA-40B8-B9FC-F43B551E1702}" type="presParOf" srcId="{927A9774-5E56-4C52-9541-48D6F92557F3}" destId="{61FDDAA5-3B74-4964-9537-2F1CB1A66258}" srcOrd="4" destOrd="0" presId="urn:microsoft.com/office/officeart/2018/2/layout/IconVerticalSolidList"/>
    <dgm:cxn modelId="{0CC0E6D2-E4F9-465E-B10D-D5ED480D5721}" type="presParOf" srcId="{61FDDAA5-3B74-4964-9537-2F1CB1A66258}" destId="{B3A0F0C4-E95B-4C62-8B22-B4E16E13D80E}" srcOrd="0" destOrd="0" presId="urn:microsoft.com/office/officeart/2018/2/layout/IconVerticalSolidList"/>
    <dgm:cxn modelId="{C585FBF3-ECEB-4433-95BD-0E6F7BD585A7}" type="presParOf" srcId="{61FDDAA5-3B74-4964-9537-2F1CB1A66258}" destId="{BFAC18F5-070C-4AF7-9766-3FB55173C791}" srcOrd="1" destOrd="0" presId="urn:microsoft.com/office/officeart/2018/2/layout/IconVerticalSolidList"/>
    <dgm:cxn modelId="{550E83F8-2F16-4AD7-81EE-B6C4570CF9DF}" type="presParOf" srcId="{61FDDAA5-3B74-4964-9537-2F1CB1A66258}" destId="{C03A0194-E4D5-4EB4-ADC1-A5442A96AD6E}" srcOrd="2" destOrd="0" presId="urn:microsoft.com/office/officeart/2018/2/layout/IconVerticalSolidList"/>
    <dgm:cxn modelId="{7E3AE82F-C42D-4DD4-9AD8-29B0E3DA4097}" type="presParOf" srcId="{61FDDAA5-3B74-4964-9537-2F1CB1A66258}" destId="{AC254EC2-1227-478E-A201-D21C67EFB22F}" srcOrd="3" destOrd="0" presId="urn:microsoft.com/office/officeart/2018/2/layout/IconVerticalSolidList"/>
    <dgm:cxn modelId="{51516550-2B92-4EE7-AB8F-0F8CEC34FB33}" type="presParOf" srcId="{927A9774-5E56-4C52-9541-48D6F92557F3}" destId="{01B5B0C0-81BC-4B61-A69F-5E837EA74233}" srcOrd="5" destOrd="0" presId="urn:microsoft.com/office/officeart/2018/2/layout/IconVerticalSolidList"/>
    <dgm:cxn modelId="{1D5C4E01-1E95-49B0-A0B7-996827AD8BEC}" type="presParOf" srcId="{927A9774-5E56-4C52-9541-48D6F92557F3}" destId="{1294804A-6BC2-42B2-BBB2-006FECD37E98}" srcOrd="6" destOrd="0" presId="urn:microsoft.com/office/officeart/2018/2/layout/IconVerticalSolidList"/>
    <dgm:cxn modelId="{18E2E8F9-FE9D-4C9B-8387-B793D69E9530}" type="presParOf" srcId="{1294804A-6BC2-42B2-BBB2-006FECD37E98}" destId="{A599E15F-E6A2-4105-848F-247F4180DA5E}" srcOrd="0" destOrd="0" presId="urn:microsoft.com/office/officeart/2018/2/layout/IconVerticalSolidList"/>
    <dgm:cxn modelId="{86D03F25-96E4-41C3-95A7-13516877002F}" type="presParOf" srcId="{1294804A-6BC2-42B2-BBB2-006FECD37E98}" destId="{870CC60D-7233-4821-9D9C-0E03F507FB36}" srcOrd="1" destOrd="0" presId="urn:microsoft.com/office/officeart/2018/2/layout/IconVerticalSolidList"/>
    <dgm:cxn modelId="{01B37B65-F5D6-4592-81AE-2ED6ED2BF86D}" type="presParOf" srcId="{1294804A-6BC2-42B2-BBB2-006FECD37E98}" destId="{A3FC0F3D-72B0-4752-B804-CACBAB207A99}" srcOrd="2" destOrd="0" presId="urn:microsoft.com/office/officeart/2018/2/layout/IconVerticalSolidList"/>
    <dgm:cxn modelId="{55320F9C-2DB7-4D66-89CD-8E135BF838B7}" type="presParOf" srcId="{1294804A-6BC2-42B2-BBB2-006FECD37E98}" destId="{2BB818FC-71BA-409B-B7FF-A47BD49EE4AE}" srcOrd="3" destOrd="0" presId="urn:microsoft.com/office/officeart/2018/2/layout/IconVerticalSolidList"/>
    <dgm:cxn modelId="{1F51ED4C-8E87-4414-A0D9-A2771E6AEB73}" type="presParOf" srcId="{927A9774-5E56-4C52-9541-48D6F92557F3}" destId="{1A6ED708-4303-4853-A3AE-96CA2355DBBE}" srcOrd="7" destOrd="0" presId="urn:microsoft.com/office/officeart/2018/2/layout/IconVerticalSolidList"/>
    <dgm:cxn modelId="{CC2D9AD7-267E-4B44-AEFA-97F12C20CD20}" type="presParOf" srcId="{927A9774-5E56-4C52-9541-48D6F92557F3}" destId="{EC471131-ECD1-494B-A80F-3DA70098DA79}" srcOrd="8" destOrd="0" presId="urn:microsoft.com/office/officeart/2018/2/layout/IconVerticalSolidList"/>
    <dgm:cxn modelId="{6F1580E3-6093-4AB6-827F-6AA7325D66D5}" type="presParOf" srcId="{EC471131-ECD1-494B-A80F-3DA70098DA79}" destId="{F7B54B50-B703-418C-82FC-45B1AA717A36}" srcOrd="0" destOrd="0" presId="urn:microsoft.com/office/officeart/2018/2/layout/IconVerticalSolidList"/>
    <dgm:cxn modelId="{8CDEC6B0-0A60-4717-ACFB-39972B1D4701}" type="presParOf" srcId="{EC471131-ECD1-494B-A80F-3DA70098DA79}" destId="{4EEF7372-963D-4D66-95D2-66A0E40E9432}" srcOrd="1" destOrd="0" presId="urn:microsoft.com/office/officeart/2018/2/layout/IconVerticalSolidList"/>
    <dgm:cxn modelId="{914D026E-B25D-4EE0-9135-CD4E51B20472}" type="presParOf" srcId="{EC471131-ECD1-494B-A80F-3DA70098DA79}" destId="{4A993A31-23A0-4D55-B09B-EA5C57CAEE23}" srcOrd="2" destOrd="0" presId="urn:microsoft.com/office/officeart/2018/2/layout/IconVerticalSolidList"/>
    <dgm:cxn modelId="{F2C15043-0A01-4090-B404-4F3906402012}" type="presParOf" srcId="{EC471131-ECD1-494B-A80F-3DA70098DA79}" destId="{10B76D95-A334-4B09-A69B-D74DD6D57375}" srcOrd="3" destOrd="0" presId="urn:microsoft.com/office/officeart/2018/2/layout/IconVerticalSolidList"/>
    <dgm:cxn modelId="{5F0CF7C2-ED2D-45EA-97C9-FCB2C4C47588}" type="presParOf" srcId="{927A9774-5E56-4C52-9541-48D6F92557F3}" destId="{9DFEB1AE-15B5-4812-838D-54A900803D3D}" srcOrd="9" destOrd="0" presId="urn:microsoft.com/office/officeart/2018/2/layout/IconVerticalSolidList"/>
    <dgm:cxn modelId="{7DAF030D-471D-4935-AAE4-1CA3E30F2EC0}" type="presParOf" srcId="{927A9774-5E56-4C52-9541-48D6F92557F3}" destId="{3DFD9D9A-E6DF-4955-8F87-017BBA374705}" srcOrd="10" destOrd="0" presId="urn:microsoft.com/office/officeart/2018/2/layout/IconVerticalSolidList"/>
    <dgm:cxn modelId="{FEE310B8-F49D-4782-9438-81BCBF3AC24B}" type="presParOf" srcId="{3DFD9D9A-E6DF-4955-8F87-017BBA374705}" destId="{C96512EE-E502-4345-84D1-B64294EC236E}" srcOrd="0" destOrd="0" presId="urn:microsoft.com/office/officeart/2018/2/layout/IconVerticalSolidList"/>
    <dgm:cxn modelId="{A5F18B68-4AA1-4117-9591-C1AC063C5C33}" type="presParOf" srcId="{3DFD9D9A-E6DF-4955-8F87-017BBA374705}" destId="{6D7231EA-FA8F-4954-B8DD-CB756EFF2695}" srcOrd="1" destOrd="0" presId="urn:microsoft.com/office/officeart/2018/2/layout/IconVerticalSolidList"/>
    <dgm:cxn modelId="{5A90236F-1DE6-42DD-BB51-6F832A4EE298}" type="presParOf" srcId="{3DFD9D9A-E6DF-4955-8F87-017BBA374705}" destId="{33C13A08-1560-4662-9205-C3F0B50C3605}" srcOrd="2" destOrd="0" presId="urn:microsoft.com/office/officeart/2018/2/layout/IconVerticalSolidList"/>
    <dgm:cxn modelId="{A1751A19-80DF-4C72-9265-BDDD2916B730}" type="presParOf" srcId="{3DFD9D9A-E6DF-4955-8F87-017BBA374705}" destId="{DFD32245-B017-4F4F-A9F5-71FFFD6EF274}" srcOrd="3" destOrd="0" presId="urn:microsoft.com/office/officeart/2018/2/layout/IconVerticalSolidList"/>
    <dgm:cxn modelId="{08C50EF9-9DE0-457A-955E-EE3B0D1884B9}" type="presParOf" srcId="{927A9774-5E56-4C52-9541-48D6F92557F3}" destId="{801988A4-3798-42C0-9E90-6543F9BE4CBC}" srcOrd="11" destOrd="0" presId="urn:microsoft.com/office/officeart/2018/2/layout/IconVerticalSolidList"/>
    <dgm:cxn modelId="{DB64E1D7-25F4-425C-97F8-EA39C4E0BC9D}" type="presParOf" srcId="{927A9774-5E56-4C52-9541-48D6F92557F3}" destId="{C9366ED3-7131-494D-BEF4-C53240A9B00E}" srcOrd="12" destOrd="0" presId="urn:microsoft.com/office/officeart/2018/2/layout/IconVerticalSolidList"/>
    <dgm:cxn modelId="{726E068B-0F2D-44AF-8DA7-47F3A23B16EE}" type="presParOf" srcId="{C9366ED3-7131-494D-BEF4-C53240A9B00E}" destId="{30576758-0A42-42D2-9383-B66C9C4592CC}" srcOrd="0" destOrd="0" presId="urn:microsoft.com/office/officeart/2018/2/layout/IconVerticalSolidList"/>
    <dgm:cxn modelId="{33C4048B-7838-4288-B0CD-4AB5C2904C9A}" type="presParOf" srcId="{C9366ED3-7131-494D-BEF4-C53240A9B00E}" destId="{9D25094A-D8B1-4951-9389-41734A55A7CD}" srcOrd="1" destOrd="0" presId="urn:microsoft.com/office/officeart/2018/2/layout/IconVerticalSolidList"/>
    <dgm:cxn modelId="{CB818F8B-432A-4327-8924-D8CF9ACF263A}" type="presParOf" srcId="{C9366ED3-7131-494D-BEF4-C53240A9B00E}" destId="{B463FB73-0187-4F62-95EE-E1AEDB27C9E0}" srcOrd="2" destOrd="0" presId="urn:microsoft.com/office/officeart/2018/2/layout/IconVerticalSolidList"/>
    <dgm:cxn modelId="{C0EB99B5-4BFA-4891-B9EA-510867F7053E}" type="presParOf" srcId="{C9366ED3-7131-494D-BEF4-C53240A9B00E}" destId="{277E7B8B-71C0-4CEC-A484-A285DB08FF61}" srcOrd="3" destOrd="0" presId="urn:microsoft.com/office/officeart/2018/2/layout/IconVerticalSolidList"/>
    <dgm:cxn modelId="{A9B1C8BC-865D-449B-957F-A14F90A3253E}" type="presParOf" srcId="{927A9774-5E56-4C52-9541-48D6F92557F3}" destId="{7DD88FAC-02DD-44F5-B501-F56B261CF51A}" srcOrd="13" destOrd="0" presId="urn:microsoft.com/office/officeart/2018/2/layout/IconVerticalSolidList"/>
    <dgm:cxn modelId="{B6AA6387-9189-422E-83E9-1C0D5C9493FD}" type="presParOf" srcId="{927A9774-5E56-4C52-9541-48D6F92557F3}" destId="{0B4D1FB2-C25E-423A-8B92-85EA82D6223B}" srcOrd="14" destOrd="0" presId="urn:microsoft.com/office/officeart/2018/2/layout/IconVerticalSolidList"/>
    <dgm:cxn modelId="{C7941B77-D90C-4EF3-A754-A1F8885948C3}" type="presParOf" srcId="{0B4D1FB2-C25E-423A-8B92-85EA82D6223B}" destId="{05E979A6-6AD2-4CD1-920B-4CC32FB5BED1}" srcOrd="0" destOrd="0" presId="urn:microsoft.com/office/officeart/2018/2/layout/IconVerticalSolidList"/>
    <dgm:cxn modelId="{7DB854AB-B12E-4B2F-8BE3-10536B74669F}" type="presParOf" srcId="{0B4D1FB2-C25E-423A-8B92-85EA82D6223B}" destId="{5278C71B-F9F5-4F78-9E99-462BDBA38FFB}" srcOrd="1" destOrd="0" presId="urn:microsoft.com/office/officeart/2018/2/layout/IconVerticalSolidList"/>
    <dgm:cxn modelId="{C24B8185-310B-4C41-B0F4-8E8E330D39CA}" type="presParOf" srcId="{0B4D1FB2-C25E-423A-8B92-85EA82D6223B}" destId="{FE05EEFC-726A-407F-A8DB-7865503069C8}" srcOrd="2" destOrd="0" presId="urn:microsoft.com/office/officeart/2018/2/layout/IconVerticalSolidList"/>
    <dgm:cxn modelId="{ED7D1C1E-A4DC-4BFA-A29D-C7872523B172}" type="presParOf" srcId="{0B4D1FB2-C25E-423A-8B92-85EA82D6223B}" destId="{6614CBB4-D80B-46C0-9063-31DF74DFB0E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0BA39C-8C71-4092-87CD-541317318DA8}"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GB"/>
        </a:p>
      </dgm:t>
    </dgm:pt>
    <dgm:pt modelId="{77405241-3EA1-428E-9597-474C39561A6C}">
      <dgm:prSet phldrT="[Text]"/>
      <dgm:spPr/>
      <dgm:t>
        <a:bodyPr/>
        <a:lstStyle/>
        <a:p>
          <a:r>
            <a:rPr lang="en-GB"/>
            <a:t>Reflecting on the first 12 months</a:t>
          </a:r>
        </a:p>
      </dgm:t>
    </dgm:pt>
    <dgm:pt modelId="{2CBE65BD-2ECB-4CB0-8B72-E4CEBED75D18}" type="parTrans" cxnId="{4D320A07-E316-48A1-B81F-A3CD45E8FA56}">
      <dgm:prSet/>
      <dgm:spPr/>
      <dgm:t>
        <a:bodyPr/>
        <a:lstStyle/>
        <a:p>
          <a:endParaRPr lang="en-GB"/>
        </a:p>
      </dgm:t>
    </dgm:pt>
    <dgm:pt modelId="{BD86670E-77D6-42B1-8F9F-7BEC680B2798}" type="sibTrans" cxnId="{4D320A07-E316-48A1-B81F-A3CD45E8FA56}">
      <dgm:prSet/>
      <dgm:spPr/>
      <dgm:t>
        <a:bodyPr/>
        <a:lstStyle/>
        <a:p>
          <a:endParaRPr lang="en-GB"/>
        </a:p>
      </dgm:t>
    </dgm:pt>
    <dgm:pt modelId="{2EFEA375-F042-4B26-851E-4DAD5C6F4DCD}">
      <dgm:prSet phldrT="[Text]"/>
      <dgm:spPr/>
      <dgm:t>
        <a:bodyPr/>
        <a:lstStyle/>
        <a:p>
          <a:r>
            <a:rPr lang="en-GB"/>
            <a:t>All change</a:t>
          </a:r>
        </a:p>
      </dgm:t>
    </dgm:pt>
    <dgm:pt modelId="{01FA2C3E-ED7D-4D13-B148-EB5729B0E1E5}" type="parTrans" cxnId="{E40ED40A-EC8B-4231-A5EA-48F41851E07E}">
      <dgm:prSet/>
      <dgm:spPr/>
      <dgm:t>
        <a:bodyPr/>
        <a:lstStyle/>
        <a:p>
          <a:endParaRPr lang="en-GB"/>
        </a:p>
      </dgm:t>
    </dgm:pt>
    <dgm:pt modelId="{94970B3C-8E69-4E45-887A-F401D059A2DF}" type="sibTrans" cxnId="{E40ED40A-EC8B-4231-A5EA-48F41851E07E}">
      <dgm:prSet/>
      <dgm:spPr/>
      <dgm:t>
        <a:bodyPr/>
        <a:lstStyle/>
        <a:p>
          <a:endParaRPr lang="en-GB"/>
        </a:p>
      </dgm:t>
    </dgm:pt>
    <dgm:pt modelId="{551E142A-11E1-4C7A-B078-8E07B4F16A7A}">
      <dgm:prSet phldrT="[Text]"/>
      <dgm:spPr/>
      <dgm:t>
        <a:bodyPr/>
        <a:lstStyle/>
        <a:p>
          <a:r>
            <a:rPr lang="en-GB"/>
            <a:t>Contemplating goals</a:t>
          </a:r>
        </a:p>
      </dgm:t>
    </dgm:pt>
    <dgm:pt modelId="{2256EC83-265B-4937-A2D7-CE0C78D9BE56}" type="parTrans" cxnId="{0FB58C78-B7FB-47B0-B31B-D5E88A9EE99E}">
      <dgm:prSet/>
      <dgm:spPr/>
      <dgm:t>
        <a:bodyPr/>
        <a:lstStyle/>
        <a:p>
          <a:endParaRPr lang="en-GB"/>
        </a:p>
      </dgm:t>
    </dgm:pt>
    <dgm:pt modelId="{00084E74-9FC5-417F-BB44-C3ED39133FFC}" type="sibTrans" cxnId="{0FB58C78-B7FB-47B0-B31B-D5E88A9EE99E}">
      <dgm:prSet/>
      <dgm:spPr/>
      <dgm:t>
        <a:bodyPr/>
        <a:lstStyle/>
        <a:p>
          <a:endParaRPr lang="en-GB"/>
        </a:p>
      </dgm:t>
    </dgm:pt>
    <dgm:pt modelId="{5A90F29A-48F9-4E47-B962-C41D1F6B14C9}" type="pres">
      <dgm:prSet presAssocID="{220BA39C-8C71-4092-87CD-541317318DA8}" presName="Name0" presStyleCnt="0">
        <dgm:presLayoutVars>
          <dgm:chMax val="21"/>
          <dgm:chPref val="21"/>
        </dgm:presLayoutVars>
      </dgm:prSet>
      <dgm:spPr/>
    </dgm:pt>
    <dgm:pt modelId="{E517C76D-FC6F-44F1-86AC-10D8F3287D58}" type="pres">
      <dgm:prSet presAssocID="{77405241-3EA1-428E-9597-474C39561A6C}" presName="text1" presStyleCnt="0"/>
      <dgm:spPr/>
    </dgm:pt>
    <dgm:pt modelId="{D72EE15F-8160-4966-8E74-75918B45750F}" type="pres">
      <dgm:prSet presAssocID="{77405241-3EA1-428E-9597-474C39561A6C}" presName="textRepeatNode" presStyleLbl="alignNode1" presStyleIdx="0" presStyleCnt="3">
        <dgm:presLayoutVars>
          <dgm:chMax val="0"/>
          <dgm:chPref val="0"/>
          <dgm:bulletEnabled val="1"/>
        </dgm:presLayoutVars>
      </dgm:prSet>
      <dgm:spPr/>
    </dgm:pt>
    <dgm:pt modelId="{395A3311-1D77-400A-8CB8-DCAB0279F988}" type="pres">
      <dgm:prSet presAssocID="{77405241-3EA1-428E-9597-474C39561A6C}" presName="textaccent1" presStyleCnt="0"/>
      <dgm:spPr/>
    </dgm:pt>
    <dgm:pt modelId="{EC131167-076A-46DC-BCBE-CB7C4508D257}" type="pres">
      <dgm:prSet presAssocID="{77405241-3EA1-428E-9597-474C39561A6C}" presName="accentRepeatNode" presStyleLbl="solidAlignAcc1" presStyleIdx="0" presStyleCnt="6"/>
      <dgm:spPr/>
    </dgm:pt>
    <dgm:pt modelId="{FAE8FEDC-1A63-4F49-8D07-2A29BAB33F29}" type="pres">
      <dgm:prSet presAssocID="{BD86670E-77D6-42B1-8F9F-7BEC680B2798}" presName="image1" presStyleCnt="0"/>
      <dgm:spPr/>
    </dgm:pt>
    <dgm:pt modelId="{8F2A8907-625E-4F71-BEC4-B36D88198C3D}" type="pres">
      <dgm:prSet presAssocID="{BD86670E-77D6-42B1-8F9F-7BEC680B2798}" presName="imageRepeatNode" presStyleLbl="alignAcc1" presStyleIdx="0" presStyleCnt="3"/>
      <dgm:spPr/>
    </dgm:pt>
    <dgm:pt modelId="{7984DF86-BAEA-4935-A75E-8703222F8272}" type="pres">
      <dgm:prSet presAssocID="{BD86670E-77D6-42B1-8F9F-7BEC680B2798}" presName="imageaccent1" presStyleCnt="0"/>
      <dgm:spPr/>
    </dgm:pt>
    <dgm:pt modelId="{34B2E981-250C-43F2-8667-773597C9F5A4}" type="pres">
      <dgm:prSet presAssocID="{BD86670E-77D6-42B1-8F9F-7BEC680B2798}" presName="accentRepeatNode" presStyleLbl="solidAlignAcc1" presStyleIdx="1" presStyleCnt="6"/>
      <dgm:spPr/>
    </dgm:pt>
    <dgm:pt modelId="{BB23861C-9746-4450-BC32-E76284A81ECB}" type="pres">
      <dgm:prSet presAssocID="{2EFEA375-F042-4B26-851E-4DAD5C6F4DCD}" presName="text2" presStyleCnt="0"/>
      <dgm:spPr/>
    </dgm:pt>
    <dgm:pt modelId="{DEF3EEA7-8984-42FD-A815-9FEF22FB89DB}" type="pres">
      <dgm:prSet presAssocID="{2EFEA375-F042-4B26-851E-4DAD5C6F4DCD}" presName="textRepeatNode" presStyleLbl="alignNode1" presStyleIdx="1" presStyleCnt="3">
        <dgm:presLayoutVars>
          <dgm:chMax val="0"/>
          <dgm:chPref val="0"/>
          <dgm:bulletEnabled val="1"/>
        </dgm:presLayoutVars>
      </dgm:prSet>
      <dgm:spPr/>
    </dgm:pt>
    <dgm:pt modelId="{ECAECD13-4360-41F2-AE42-C9A71160AD4A}" type="pres">
      <dgm:prSet presAssocID="{2EFEA375-F042-4B26-851E-4DAD5C6F4DCD}" presName="textaccent2" presStyleCnt="0"/>
      <dgm:spPr/>
    </dgm:pt>
    <dgm:pt modelId="{944F65A1-03CD-4403-90A3-BE56204C6273}" type="pres">
      <dgm:prSet presAssocID="{2EFEA375-F042-4B26-851E-4DAD5C6F4DCD}" presName="accentRepeatNode" presStyleLbl="solidAlignAcc1" presStyleIdx="2" presStyleCnt="6"/>
      <dgm:spPr/>
    </dgm:pt>
    <dgm:pt modelId="{E10111C0-93B9-47BB-9F7E-5B3CFDDFAA59}" type="pres">
      <dgm:prSet presAssocID="{94970B3C-8E69-4E45-887A-F401D059A2DF}" presName="image2" presStyleCnt="0"/>
      <dgm:spPr/>
    </dgm:pt>
    <dgm:pt modelId="{E4EBF85F-4BBE-47B4-8BD6-F904BF7F73FE}" type="pres">
      <dgm:prSet presAssocID="{94970B3C-8E69-4E45-887A-F401D059A2DF}" presName="imageRepeatNode" presStyleLbl="alignAcc1" presStyleIdx="1" presStyleCnt="3"/>
      <dgm:spPr/>
    </dgm:pt>
    <dgm:pt modelId="{DD5B6E90-39DE-4C7C-BDFB-A204C0166AC9}" type="pres">
      <dgm:prSet presAssocID="{94970B3C-8E69-4E45-887A-F401D059A2DF}" presName="imageaccent2" presStyleCnt="0"/>
      <dgm:spPr/>
    </dgm:pt>
    <dgm:pt modelId="{9BE8A030-61F1-4725-B1C5-6DA04917C65C}" type="pres">
      <dgm:prSet presAssocID="{94970B3C-8E69-4E45-887A-F401D059A2DF}" presName="accentRepeatNode" presStyleLbl="solidAlignAcc1" presStyleIdx="3" presStyleCnt="6"/>
      <dgm:spPr/>
    </dgm:pt>
    <dgm:pt modelId="{4BE022D6-929D-4308-A3EA-BC6B0BCD10CD}" type="pres">
      <dgm:prSet presAssocID="{551E142A-11E1-4C7A-B078-8E07B4F16A7A}" presName="text3" presStyleCnt="0"/>
      <dgm:spPr/>
    </dgm:pt>
    <dgm:pt modelId="{517C98FD-A7BB-46E5-BC23-9BF0C83C5438}" type="pres">
      <dgm:prSet presAssocID="{551E142A-11E1-4C7A-B078-8E07B4F16A7A}" presName="textRepeatNode" presStyleLbl="alignNode1" presStyleIdx="2" presStyleCnt="3">
        <dgm:presLayoutVars>
          <dgm:chMax val="0"/>
          <dgm:chPref val="0"/>
          <dgm:bulletEnabled val="1"/>
        </dgm:presLayoutVars>
      </dgm:prSet>
      <dgm:spPr/>
    </dgm:pt>
    <dgm:pt modelId="{26FA7AB3-68B9-4474-A55E-546BE9056965}" type="pres">
      <dgm:prSet presAssocID="{551E142A-11E1-4C7A-B078-8E07B4F16A7A}" presName="textaccent3" presStyleCnt="0"/>
      <dgm:spPr/>
    </dgm:pt>
    <dgm:pt modelId="{F44CA06B-AEDF-4F18-A5C0-A86CDF50F7F1}" type="pres">
      <dgm:prSet presAssocID="{551E142A-11E1-4C7A-B078-8E07B4F16A7A}" presName="accentRepeatNode" presStyleLbl="solidAlignAcc1" presStyleIdx="4" presStyleCnt="6"/>
      <dgm:spPr/>
    </dgm:pt>
    <dgm:pt modelId="{5643CC8B-3217-43E7-863C-ECCBA071B616}" type="pres">
      <dgm:prSet presAssocID="{00084E74-9FC5-417F-BB44-C3ED39133FFC}" presName="image3" presStyleCnt="0"/>
      <dgm:spPr/>
    </dgm:pt>
    <dgm:pt modelId="{823BB54A-11EB-49EA-A9CE-87DEED6A5B81}" type="pres">
      <dgm:prSet presAssocID="{00084E74-9FC5-417F-BB44-C3ED39133FFC}" presName="imageRepeatNode" presStyleLbl="alignAcc1" presStyleIdx="2" presStyleCnt="3"/>
      <dgm:spPr/>
    </dgm:pt>
    <dgm:pt modelId="{0535EC55-24CF-4EF4-B780-27CB0499E6D7}" type="pres">
      <dgm:prSet presAssocID="{00084E74-9FC5-417F-BB44-C3ED39133FFC}" presName="imageaccent3" presStyleCnt="0"/>
      <dgm:spPr/>
    </dgm:pt>
    <dgm:pt modelId="{6BF67876-0115-4707-9106-8D4DE09ACA8D}" type="pres">
      <dgm:prSet presAssocID="{00084E74-9FC5-417F-BB44-C3ED39133FFC}" presName="accentRepeatNode" presStyleLbl="solidAlignAcc1" presStyleIdx="5" presStyleCnt="6"/>
      <dgm:spPr/>
    </dgm:pt>
  </dgm:ptLst>
  <dgm:cxnLst>
    <dgm:cxn modelId="{4D320A07-E316-48A1-B81F-A3CD45E8FA56}" srcId="{220BA39C-8C71-4092-87CD-541317318DA8}" destId="{77405241-3EA1-428E-9597-474C39561A6C}" srcOrd="0" destOrd="0" parTransId="{2CBE65BD-2ECB-4CB0-8B72-E4CEBED75D18}" sibTransId="{BD86670E-77D6-42B1-8F9F-7BEC680B2798}"/>
    <dgm:cxn modelId="{E40ED40A-EC8B-4231-A5EA-48F41851E07E}" srcId="{220BA39C-8C71-4092-87CD-541317318DA8}" destId="{2EFEA375-F042-4B26-851E-4DAD5C6F4DCD}" srcOrd="1" destOrd="0" parTransId="{01FA2C3E-ED7D-4D13-B148-EB5729B0E1E5}" sibTransId="{94970B3C-8E69-4E45-887A-F401D059A2DF}"/>
    <dgm:cxn modelId="{79B9360B-C916-44F2-9D06-A7AA66CF1774}" type="presOf" srcId="{BD86670E-77D6-42B1-8F9F-7BEC680B2798}" destId="{8F2A8907-625E-4F71-BEC4-B36D88198C3D}" srcOrd="0" destOrd="0" presId="urn:microsoft.com/office/officeart/2008/layout/HexagonCluster"/>
    <dgm:cxn modelId="{949A235D-7D9A-486E-BAE5-4FC0EB29A6F7}" type="presOf" srcId="{94970B3C-8E69-4E45-887A-F401D059A2DF}" destId="{E4EBF85F-4BBE-47B4-8BD6-F904BF7F73FE}" srcOrd="0" destOrd="0" presId="urn:microsoft.com/office/officeart/2008/layout/HexagonCluster"/>
    <dgm:cxn modelId="{375D2B76-37D3-478E-B861-D88FA871EA63}" type="presOf" srcId="{551E142A-11E1-4C7A-B078-8E07B4F16A7A}" destId="{517C98FD-A7BB-46E5-BC23-9BF0C83C5438}" srcOrd="0" destOrd="0" presId="urn:microsoft.com/office/officeart/2008/layout/HexagonCluster"/>
    <dgm:cxn modelId="{0FB58C78-B7FB-47B0-B31B-D5E88A9EE99E}" srcId="{220BA39C-8C71-4092-87CD-541317318DA8}" destId="{551E142A-11E1-4C7A-B078-8E07B4F16A7A}" srcOrd="2" destOrd="0" parTransId="{2256EC83-265B-4937-A2D7-CE0C78D9BE56}" sibTransId="{00084E74-9FC5-417F-BB44-C3ED39133FFC}"/>
    <dgm:cxn modelId="{1435BC78-9187-4F6A-8870-1E6323A15E7C}" type="presOf" srcId="{00084E74-9FC5-417F-BB44-C3ED39133FFC}" destId="{823BB54A-11EB-49EA-A9CE-87DEED6A5B81}" srcOrd="0" destOrd="0" presId="urn:microsoft.com/office/officeart/2008/layout/HexagonCluster"/>
    <dgm:cxn modelId="{D3F5CDBE-D352-494E-98D9-62A146F1343F}" type="presOf" srcId="{220BA39C-8C71-4092-87CD-541317318DA8}" destId="{5A90F29A-48F9-4E47-B962-C41D1F6B14C9}" srcOrd="0" destOrd="0" presId="urn:microsoft.com/office/officeart/2008/layout/HexagonCluster"/>
    <dgm:cxn modelId="{CECFE4C7-0545-4126-BE6A-5FA52ECCE712}" type="presOf" srcId="{77405241-3EA1-428E-9597-474C39561A6C}" destId="{D72EE15F-8160-4966-8E74-75918B45750F}" srcOrd="0" destOrd="0" presId="urn:microsoft.com/office/officeart/2008/layout/HexagonCluster"/>
    <dgm:cxn modelId="{9886F6F0-3E2E-4339-9D4D-765A5A72B464}" type="presOf" srcId="{2EFEA375-F042-4B26-851E-4DAD5C6F4DCD}" destId="{DEF3EEA7-8984-42FD-A815-9FEF22FB89DB}" srcOrd="0" destOrd="0" presId="urn:microsoft.com/office/officeart/2008/layout/HexagonCluster"/>
    <dgm:cxn modelId="{84E06065-5946-410C-8F3B-DB83A156641A}" type="presParOf" srcId="{5A90F29A-48F9-4E47-B962-C41D1F6B14C9}" destId="{E517C76D-FC6F-44F1-86AC-10D8F3287D58}" srcOrd="0" destOrd="0" presId="urn:microsoft.com/office/officeart/2008/layout/HexagonCluster"/>
    <dgm:cxn modelId="{0666D08C-298A-4723-AF96-1A64DF122BFE}" type="presParOf" srcId="{E517C76D-FC6F-44F1-86AC-10D8F3287D58}" destId="{D72EE15F-8160-4966-8E74-75918B45750F}" srcOrd="0" destOrd="0" presId="urn:microsoft.com/office/officeart/2008/layout/HexagonCluster"/>
    <dgm:cxn modelId="{3E104260-1E18-4D54-B9B2-772FDA3CDD7D}" type="presParOf" srcId="{5A90F29A-48F9-4E47-B962-C41D1F6B14C9}" destId="{395A3311-1D77-400A-8CB8-DCAB0279F988}" srcOrd="1" destOrd="0" presId="urn:microsoft.com/office/officeart/2008/layout/HexagonCluster"/>
    <dgm:cxn modelId="{981D6AE1-83B6-4531-B951-3B0F7EF3C085}" type="presParOf" srcId="{395A3311-1D77-400A-8CB8-DCAB0279F988}" destId="{EC131167-076A-46DC-BCBE-CB7C4508D257}" srcOrd="0" destOrd="0" presId="urn:microsoft.com/office/officeart/2008/layout/HexagonCluster"/>
    <dgm:cxn modelId="{50178B43-9DE3-4DB7-AAE5-68D1652D5FE3}" type="presParOf" srcId="{5A90F29A-48F9-4E47-B962-C41D1F6B14C9}" destId="{FAE8FEDC-1A63-4F49-8D07-2A29BAB33F29}" srcOrd="2" destOrd="0" presId="urn:microsoft.com/office/officeart/2008/layout/HexagonCluster"/>
    <dgm:cxn modelId="{9D1FECC0-CB55-4686-92BC-77B792A06CA4}" type="presParOf" srcId="{FAE8FEDC-1A63-4F49-8D07-2A29BAB33F29}" destId="{8F2A8907-625E-4F71-BEC4-B36D88198C3D}" srcOrd="0" destOrd="0" presId="urn:microsoft.com/office/officeart/2008/layout/HexagonCluster"/>
    <dgm:cxn modelId="{0039465D-82EE-47E8-876E-F5864B48CC35}" type="presParOf" srcId="{5A90F29A-48F9-4E47-B962-C41D1F6B14C9}" destId="{7984DF86-BAEA-4935-A75E-8703222F8272}" srcOrd="3" destOrd="0" presId="urn:microsoft.com/office/officeart/2008/layout/HexagonCluster"/>
    <dgm:cxn modelId="{395909BB-69FE-4C16-9E95-FDE15285E907}" type="presParOf" srcId="{7984DF86-BAEA-4935-A75E-8703222F8272}" destId="{34B2E981-250C-43F2-8667-773597C9F5A4}" srcOrd="0" destOrd="0" presId="urn:microsoft.com/office/officeart/2008/layout/HexagonCluster"/>
    <dgm:cxn modelId="{382B37B3-B859-4AA3-BD81-9721FEA0A169}" type="presParOf" srcId="{5A90F29A-48F9-4E47-B962-C41D1F6B14C9}" destId="{BB23861C-9746-4450-BC32-E76284A81ECB}" srcOrd="4" destOrd="0" presId="urn:microsoft.com/office/officeart/2008/layout/HexagonCluster"/>
    <dgm:cxn modelId="{127C72CA-ECE3-4F58-922B-09969372EE43}" type="presParOf" srcId="{BB23861C-9746-4450-BC32-E76284A81ECB}" destId="{DEF3EEA7-8984-42FD-A815-9FEF22FB89DB}" srcOrd="0" destOrd="0" presId="urn:microsoft.com/office/officeart/2008/layout/HexagonCluster"/>
    <dgm:cxn modelId="{B88231D1-8AE2-429B-8746-CB35A75EECE1}" type="presParOf" srcId="{5A90F29A-48F9-4E47-B962-C41D1F6B14C9}" destId="{ECAECD13-4360-41F2-AE42-C9A71160AD4A}" srcOrd="5" destOrd="0" presId="urn:microsoft.com/office/officeart/2008/layout/HexagonCluster"/>
    <dgm:cxn modelId="{D837BD9E-1575-4698-9BA7-DA76BB16A488}" type="presParOf" srcId="{ECAECD13-4360-41F2-AE42-C9A71160AD4A}" destId="{944F65A1-03CD-4403-90A3-BE56204C6273}" srcOrd="0" destOrd="0" presId="urn:microsoft.com/office/officeart/2008/layout/HexagonCluster"/>
    <dgm:cxn modelId="{67B7188E-3843-470B-BE43-BFA6720F642C}" type="presParOf" srcId="{5A90F29A-48F9-4E47-B962-C41D1F6B14C9}" destId="{E10111C0-93B9-47BB-9F7E-5B3CFDDFAA59}" srcOrd="6" destOrd="0" presId="urn:microsoft.com/office/officeart/2008/layout/HexagonCluster"/>
    <dgm:cxn modelId="{329DA659-F717-4224-BC7B-64D745AB5F58}" type="presParOf" srcId="{E10111C0-93B9-47BB-9F7E-5B3CFDDFAA59}" destId="{E4EBF85F-4BBE-47B4-8BD6-F904BF7F73FE}" srcOrd="0" destOrd="0" presId="urn:microsoft.com/office/officeart/2008/layout/HexagonCluster"/>
    <dgm:cxn modelId="{DE7C9A0F-D137-4A31-9D44-08ADAB48C5D2}" type="presParOf" srcId="{5A90F29A-48F9-4E47-B962-C41D1F6B14C9}" destId="{DD5B6E90-39DE-4C7C-BDFB-A204C0166AC9}" srcOrd="7" destOrd="0" presId="urn:microsoft.com/office/officeart/2008/layout/HexagonCluster"/>
    <dgm:cxn modelId="{BA6182FC-E770-4AA2-9301-B353B61DB6B5}" type="presParOf" srcId="{DD5B6E90-39DE-4C7C-BDFB-A204C0166AC9}" destId="{9BE8A030-61F1-4725-B1C5-6DA04917C65C}" srcOrd="0" destOrd="0" presId="urn:microsoft.com/office/officeart/2008/layout/HexagonCluster"/>
    <dgm:cxn modelId="{7DEBB6F4-7AB6-404A-B987-35271A801E97}" type="presParOf" srcId="{5A90F29A-48F9-4E47-B962-C41D1F6B14C9}" destId="{4BE022D6-929D-4308-A3EA-BC6B0BCD10CD}" srcOrd="8" destOrd="0" presId="urn:microsoft.com/office/officeart/2008/layout/HexagonCluster"/>
    <dgm:cxn modelId="{15FCF701-14CC-4288-AD52-F3648F74CC63}" type="presParOf" srcId="{4BE022D6-929D-4308-A3EA-BC6B0BCD10CD}" destId="{517C98FD-A7BB-46E5-BC23-9BF0C83C5438}" srcOrd="0" destOrd="0" presId="urn:microsoft.com/office/officeart/2008/layout/HexagonCluster"/>
    <dgm:cxn modelId="{FDE7CF88-8BC7-4DFF-97BF-6B413BA71059}" type="presParOf" srcId="{5A90F29A-48F9-4E47-B962-C41D1F6B14C9}" destId="{26FA7AB3-68B9-4474-A55E-546BE9056965}" srcOrd="9" destOrd="0" presId="urn:microsoft.com/office/officeart/2008/layout/HexagonCluster"/>
    <dgm:cxn modelId="{D29D7021-427A-455A-AF66-30E4586433FA}" type="presParOf" srcId="{26FA7AB3-68B9-4474-A55E-546BE9056965}" destId="{F44CA06B-AEDF-4F18-A5C0-A86CDF50F7F1}" srcOrd="0" destOrd="0" presId="urn:microsoft.com/office/officeart/2008/layout/HexagonCluster"/>
    <dgm:cxn modelId="{66B9DBA0-4EF0-4430-BCF8-9A63DF750FBD}" type="presParOf" srcId="{5A90F29A-48F9-4E47-B962-C41D1F6B14C9}" destId="{5643CC8B-3217-43E7-863C-ECCBA071B616}" srcOrd="10" destOrd="0" presId="urn:microsoft.com/office/officeart/2008/layout/HexagonCluster"/>
    <dgm:cxn modelId="{1AB68DD1-AC3D-4B09-975C-F8A91877495B}" type="presParOf" srcId="{5643CC8B-3217-43E7-863C-ECCBA071B616}" destId="{823BB54A-11EB-49EA-A9CE-87DEED6A5B81}" srcOrd="0" destOrd="0" presId="urn:microsoft.com/office/officeart/2008/layout/HexagonCluster"/>
    <dgm:cxn modelId="{A797AD50-9623-4471-8222-D9F8460AFB90}" type="presParOf" srcId="{5A90F29A-48F9-4E47-B962-C41D1F6B14C9}" destId="{0535EC55-24CF-4EF4-B780-27CB0499E6D7}" srcOrd="11" destOrd="0" presId="urn:microsoft.com/office/officeart/2008/layout/HexagonCluster"/>
    <dgm:cxn modelId="{70FECDF0-242D-45E0-B1B2-ECF9DEFA64EA}" type="presParOf" srcId="{0535EC55-24CF-4EF4-B780-27CB0499E6D7}" destId="{6BF67876-0115-4707-9106-8D4DE09ACA8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298A91-3581-49FD-A348-49BAC3669DD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AF0C0D7-54B4-4605-8193-4ABBA57E9F07}">
      <dgm:prSet/>
      <dgm:spPr/>
      <dgm:t>
        <a:bodyPr/>
        <a:lstStyle/>
        <a:p>
          <a:r>
            <a:rPr lang="en-GB"/>
            <a:t>Deputy - interim - substantive</a:t>
          </a:r>
          <a:endParaRPr lang="en-US"/>
        </a:p>
      </dgm:t>
    </dgm:pt>
    <dgm:pt modelId="{B43DC2D9-C989-49A1-95CE-5D73593BC7AF}" type="parTrans" cxnId="{2F6F4023-6BEE-4EE4-A121-6AA9C010BD7B}">
      <dgm:prSet/>
      <dgm:spPr/>
      <dgm:t>
        <a:bodyPr/>
        <a:lstStyle/>
        <a:p>
          <a:endParaRPr lang="en-US"/>
        </a:p>
      </dgm:t>
    </dgm:pt>
    <dgm:pt modelId="{41B91689-41BB-4835-B244-07271F5D632E}" type="sibTrans" cxnId="{2F6F4023-6BEE-4EE4-A121-6AA9C010BD7B}">
      <dgm:prSet/>
      <dgm:spPr/>
      <dgm:t>
        <a:bodyPr/>
        <a:lstStyle/>
        <a:p>
          <a:endParaRPr lang="en-US"/>
        </a:p>
      </dgm:t>
    </dgm:pt>
    <dgm:pt modelId="{FABAF732-0C18-4F8E-B700-01180A6EF069}">
      <dgm:prSet/>
      <dgm:spPr/>
      <dgm:t>
        <a:bodyPr/>
        <a:lstStyle/>
        <a:p>
          <a:r>
            <a:rPr lang="en-GB"/>
            <a:t>A different seat</a:t>
          </a:r>
          <a:endParaRPr lang="en-US"/>
        </a:p>
      </dgm:t>
    </dgm:pt>
    <dgm:pt modelId="{FD8BB1E0-8E62-4702-B403-AB8C3CFB5D5B}" type="parTrans" cxnId="{65466D2F-6473-46CE-8D30-5D776EC4517A}">
      <dgm:prSet/>
      <dgm:spPr/>
      <dgm:t>
        <a:bodyPr/>
        <a:lstStyle/>
        <a:p>
          <a:endParaRPr lang="en-US"/>
        </a:p>
      </dgm:t>
    </dgm:pt>
    <dgm:pt modelId="{58F8E7F5-CB7C-4160-82CA-9BE635E45881}" type="sibTrans" cxnId="{65466D2F-6473-46CE-8D30-5D776EC4517A}">
      <dgm:prSet/>
      <dgm:spPr/>
      <dgm:t>
        <a:bodyPr/>
        <a:lstStyle/>
        <a:p>
          <a:endParaRPr lang="en-US"/>
        </a:p>
      </dgm:t>
    </dgm:pt>
    <dgm:pt modelId="{C40E9BE4-FB9D-412E-9C33-88865D20CD5F}">
      <dgm:prSet/>
      <dgm:spPr/>
      <dgm:t>
        <a:bodyPr/>
        <a:lstStyle/>
        <a:p>
          <a:r>
            <a:rPr lang="en-GB"/>
            <a:t>Dynamics and uncertainty</a:t>
          </a:r>
          <a:endParaRPr lang="en-US"/>
        </a:p>
      </dgm:t>
    </dgm:pt>
    <dgm:pt modelId="{B6547B4B-287D-45E7-A29E-940374FF0681}" type="parTrans" cxnId="{3ED98DB7-8508-4060-A8D0-9BC737CF50AF}">
      <dgm:prSet/>
      <dgm:spPr/>
      <dgm:t>
        <a:bodyPr/>
        <a:lstStyle/>
        <a:p>
          <a:endParaRPr lang="en-US"/>
        </a:p>
      </dgm:t>
    </dgm:pt>
    <dgm:pt modelId="{1971BA9F-F755-4F58-A413-E01A613038C3}" type="sibTrans" cxnId="{3ED98DB7-8508-4060-A8D0-9BC737CF50AF}">
      <dgm:prSet/>
      <dgm:spPr/>
      <dgm:t>
        <a:bodyPr/>
        <a:lstStyle/>
        <a:p>
          <a:endParaRPr lang="en-US"/>
        </a:p>
      </dgm:t>
    </dgm:pt>
    <dgm:pt modelId="{2A8F953D-E91E-45CC-B9E9-98681E37BBE7}">
      <dgm:prSet/>
      <dgm:spPr/>
      <dgm:t>
        <a:bodyPr/>
        <a:lstStyle/>
        <a:p>
          <a:r>
            <a:rPr lang="en-GB"/>
            <a:t>Breadth v depth</a:t>
          </a:r>
          <a:endParaRPr lang="en-US"/>
        </a:p>
      </dgm:t>
    </dgm:pt>
    <dgm:pt modelId="{DA974E54-58AA-49B2-8B21-E373C4CAD2C1}" type="parTrans" cxnId="{4319567B-8B71-4CFE-BC4D-1F8C215B7378}">
      <dgm:prSet/>
      <dgm:spPr/>
      <dgm:t>
        <a:bodyPr/>
        <a:lstStyle/>
        <a:p>
          <a:endParaRPr lang="en-US"/>
        </a:p>
      </dgm:t>
    </dgm:pt>
    <dgm:pt modelId="{B44535C7-7A92-4CA8-93BD-DF156364A369}" type="sibTrans" cxnId="{4319567B-8B71-4CFE-BC4D-1F8C215B7378}">
      <dgm:prSet/>
      <dgm:spPr/>
      <dgm:t>
        <a:bodyPr/>
        <a:lstStyle/>
        <a:p>
          <a:endParaRPr lang="en-US"/>
        </a:p>
      </dgm:t>
    </dgm:pt>
    <dgm:pt modelId="{AFDFCE0C-4B75-4B45-AD8C-255156BE98E8}">
      <dgm:prSet/>
      <dgm:spPr/>
      <dgm:t>
        <a:bodyPr/>
        <a:lstStyle/>
        <a:p>
          <a:r>
            <a:rPr lang="en-GB"/>
            <a:t>Wellbeing and balance</a:t>
          </a:r>
          <a:endParaRPr lang="en-US"/>
        </a:p>
      </dgm:t>
    </dgm:pt>
    <dgm:pt modelId="{ADECCC1B-8C88-4838-8DC7-18D78F71F10D}" type="parTrans" cxnId="{D24E7414-4B57-478C-B833-8A206889C606}">
      <dgm:prSet/>
      <dgm:spPr/>
      <dgm:t>
        <a:bodyPr/>
        <a:lstStyle/>
        <a:p>
          <a:endParaRPr lang="en-US"/>
        </a:p>
      </dgm:t>
    </dgm:pt>
    <dgm:pt modelId="{B0754423-52C1-4D27-A87F-D97C997D1A61}" type="sibTrans" cxnId="{D24E7414-4B57-478C-B833-8A206889C606}">
      <dgm:prSet/>
      <dgm:spPr/>
      <dgm:t>
        <a:bodyPr/>
        <a:lstStyle/>
        <a:p>
          <a:endParaRPr lang="en-US"/>
        </a:p>
      </dgm:t>
    </dgm:pt>
    <dgm:pt modelId="{369CABB6-49A4-42C8-9FE1-CB2217AC5FA8}">
      <dgm:prSet/>
      <dgm:spPr/>
      <dgm:t>
        <a:bodyPr/>
        <a:lstStyle/>
        <a:p>
          <a:r>
            <a:rPr lang="en-GB"/>
            <a:t>Who’s round your personal board table?</a:t>
          </a:r>
          <a:endParaRPr lang="en-US"/>
        </a:p>
      </dgm:t>
    </dgm:pt>
    <dgm:pt modelId="{BE6206F8-B86B-4C1E-A3C6-6390B5578504}" type="parTrans" cxnId="{C1B52191-E320-4170-B80E-E0E102C68B33}">
      <dgm:prSet/>
      <dgm:spPr/>
      <dgm:t>
        <a:bodyPr/>
        <a:lstStyle/>
        <a:p>
          <a:endParaRPr lang="en-US"/>
        </a:p>
      </dgm:t>
    </dgm:pt>
    <dgm:pt modelId="{C16B92E7-9E19-48C6-9DC4-1B39F9E6D1EE}" type="sibTrans" cxnId="{C1B52191-E320-4170-B80E-E0E102C68B33}">
      <dgm:prSet/>
      <dgm:spPr/>
      <dgm:t>
        <a:bodyPr/>
        <a:lstStyle/>
        <a:p>
          <a:endParaRPr lang="en-US"/>
        </a:p>
      </dgm:t>
    </dgm:pt>
    <dgm:pt modelId="{B70FDD76-3988-4C3D-B689-6101F55C1F6C}">
      <dgm:prSet/>
      <dgm:spPr/>
      <dgm:t>
        <a:bodyPr/>
        <a:lstStyle/>
        <a:p>
          <a:r>
            <a:rPr lang="en-GB"/>
            <a:t>Coach, mentor, peers/action learning, appraisal</a:t>
          </a:r>
          <a:endParaRPr lang="en-US"/>
        </a:p>
      </dgm:t>
    </dgm:pt>
    <dgm:pt modelId="{1AD7642D-C63E-460F-8982-0496B8F6360F}" type="parTrans" cxnId="{1046CD13-3904-48E6-A222-9E01AF051D62}">
      <dgm:prSet/>
      <dgm:spPr/>
      <dgm:t>
        <a:bodyPr/>
        <a:lstStyle/>
        <a:p>
          <a:endParaRPr lang="en-US"/>
        </a:p>
      </dgm:t>
    </dgm:pt>
    <dgm:pt modelId="{18EFAE54-761A-49B4-BF97-3F57E82934A6}" type="sibTrans" cxnId="{1046CD13-3904-48E6-A222-9E01AF051D62}">
      <dgm:prSet/>
      <dgm:spPr/>
      <dgm:t>
        <a:bodyPr/>
        <a:lstStyle/>
        <a:p>
          <a:endParaRPr lang="en-US"/>
        </a:p>
      </dgm:t>
    </dgm:pt>
    <dgm:pt modelId="{1F6F48BB-6267-44CC-80F3-5C0CEBE51FCA}" type="pres">
      <dgm:prSet presAssocID="{F2298A91-3581-49FD-A348-49BAC3669DD7}" presName="vert0" presStyleCnt="0">
        <dgm:presLayoutVars>
          <dgm:dir/>
          <dgm:animOne val="branch"/>
          <dgm:animLvl val="lvl"/>
        </dgm:presLayoutVars>
      </dgm:prSet>
      <dgm:spPr/>
    </dgm:pt>
    <dgm:pt modelId="{8ED66ED5-318C-4E07-BC56-D05A22028BB1}" type="pres">
      <dgm:prSet presAssocID="{BAF0C0D7-54B4-4605-8193-4ABBA57E9F07}" presName="thickLine" presStyleLbl="alignNode1" presStyleIdx="0" presStyleCnt="7"/>
      <dgm:spPr/>
    </dgm:pt>
    <dgm:pt modelId="{C893BD45-4234-40DA-A13B-5DCBC04B7191}" type="pres">
      <dgm:prSet presAssocID="{BAF0C0D7-54B4-4605-8193-4ABBA57E9F07}" presName="horz1" presStyleCnt="0"/>
      <dgm:spPr/>
    </dgm:pt>
    <dgm:pt modelId="{F07E2732-FA2A-4DB0-935A-B5CB9224EC29}" type="pres">
      <dgm:prSet presAssocID="{BAF0C0D7-54B4-4605-8193-4ABBA57E9F07}" presName="tx1" presStyleLbl="revTx" presStyleIdx="0" presStyleCnt="7"/>
      <dgm:spPr/>
    </dgm:pt>
    <dgm:pt modelId="{88262164-29A7-4E6D-BDF8-B769B67267AB}" type="pres">
      <dgm:prSet presAssocID="{BAF0C0D7-54B4-4605-8193-4ABBA57E9F07}" presName="vert1" presStyleCnt="0"/>
      <dgm:spPr/>
    </dgm:pt>
    <dgm:pt modelId="{0102CC06-329E-4B29-8242-678AB766ACFC}" type="pres">
      <dgm:prSet presAssocID="{FABAF732-0C18-4F8E-B700-01180A6EF069}" presName="thickLine" presStyleLbl="alignNode1" presStyleIdx="1" presStyleCnt="7"/>
      <dgm:spPr/>
    </dgm:pt>
    <dgm:pt modelId="{A75FD252-33E0-49B1-9136-8F3E6E8C6B7C}" type="pres">
      <dgm:prSet presAssocID="{FABAF732-0C18-4F8E-B700-01180A6EF069}" presName="horz1" presStyleCnt="0"/>
      <dgm:spPr/>
    </dgm:pt>
    <dgm:pt modelId="{0B4B83CA-17D5-4FD2-B910-F6243C0414CB}" type="pres">
      <dgm:prSet presAssocID="{FABAF732-0C18-4F8E-B700-01180A6EF069}" presName="tx1" presStyleLbl="revTx" presStyleIdx="1" presStyleCnt="7"/>
      <dgm:spPr/>
    </dgm:pt>
    <dgm:pt modelId="{5E1DD08A-7744-45F8-B2C0-5DBB4724DE92}" type="pres">
      <dgm:prSet presAssocID="{FABAF732-0C18-4F8E-B700-01180A6EF069}" presName="vert1" presStyleCnt="0"/>
      <dgm:spPr/>
    </dgm:pt>
    <dgm:pt modelId="{C75F9DDB-4BD8-4BFC-80D2-CCD8F4A7B996}" type="pres">
      <dgm:prSet presAssocID="{C40E9BE4-FB9D-412E-9C33-88865D20CD5F}" presName="thickLine" presStyleLbl="alignNode1" presStyleIdx="2" presStyleCnt="7"/>
      <dgm:spPr/>
    </dgm:pt>
    <dgm:pt modelId="{FBA70AAC-3456-459E-9F25-7A524443BFB0}" type="pres">
      <dgm:prSet presAssocID="{C40E9BE4-FB9D-412E-9C33-88865D20CD5F}" presName="horz1" presStyleCnt="0"/>
      <dgm:spPr/>
    </dgm:pt>
    <dgm:pt modelId="{AF07B3D9-517F-42F7-B1B9-9E5831C31990}" type="pres">
      <dgm:prSet presAssocID="{C40E9BE4-FB9D-412E-9C33-88865D20CD5F}" presName="tx1" presStyleLbl="revTx" presStyleIdx="2" presStyleCnt="7"/>
      <dgm:spPr/>
    </dgm:pt>
    <dgm:pt modelId="{5DECB254-DE66-46CA-8038-D23CE6390FB6}" type="pres">
      <dgm:prSet presAssocID="{C40E9BE4-FB9D-412E-9C33-88865D20CD5F}" presName="vert1" presStyleCnt="0"/>
      <dgm:spPr/>
    </dgm:pt>
    <dgm:pt modelId="{C9D1809D-D409-4AC6-BFF3-85C932F73816}" type="pres">
      <dgm:prSet presAssocID="{2A8F953D-E91E-45CC-B9E9-98681E37BBE7}" presName="thickLine" presStyleLbl="alignNode1" presStyleIdx="3" presStyleCnt="7"/>
      <dgm:spPr/>
    </dgm:pt>
    <dgm:pt modelId="{C7AC1631-139A-4715-B8AC-029CF3DB0A28}" type="pres">
      <dgm:prSet presAssocID="{2A8F953D-E91E-45CC-B9E9-98681E37BBE7}" presName="horz1" presStyleCnt="0"/>
      <dgm:spPr/>
    </dgm:pt>
    <dgm:pt modelId="{F940DB1D-84A2-473A-BE85-8B952D7C058E}" type="pres">
      <dgm:prSet presAssocID="{2A8F953D-E91E-45CC-B9E9-98681E37BBE7}" presName="tx1" presStyleLbl="revTx" presStyleIdx="3" presStyleCnt="7"/>
      <dgm:spPr/>
    </dgm:pt>
    <dgm:pt modelId="{955B9273-0E9A-4D7D-87FB-994E9C84C73F}" type="pres">
      <dgm:prSet presAssocID="{2A8F953D-E91E-45CC-B9E9-98681E37BBE7}" presName="vert1" presStyleCnt="0"/>
      <dgm:spPr/>
    </dgm:pt>
    <dgm:pt modelId="{7C91C4C4-4DA3-4C05-8C6E-981E75EED1FB}" type="pres">
      <dgm:prSet presAssocID="{AFDFCE0C-4B75-4B45-AD8C-255156BE98E8}" presName="thickLine" presStyleLbl="alignNode1" presStyleIdx="4" presStyleCnt="7"/>
      <dgm:spPr/>
    </dgm:pt>
    <dgm:pt modelId="{2067F007-7D90-45B8-B3C5-7EB24906769C}" type="pres">
      <dgm:prSet presAssocID="{AFDFCE0C-4B75-4B45-AD8C-255156BE98E8}" presName="horz1" presStyleCnt="0"/>
      <dgm:spPr/>
    </dgm:pt>
    <dgm:pt modelId="{4160A3B9-9097-4AA7-8ABA-4BAFDC254CE2}" type="pres">
      <dgm:prSet presAssocID="{AFDFCE0C-4B75-4B45-AD8C-255156BE98E8}" presName="tx1" presStyleLbl="revTx" presStyleIdx="4" presStyleCnt="7"/>
      <dgm:spPr/>
    </dgm:pt>
    <dgm:pt modelId="{484BF141-2973-413D-96F5-9A890D505A6E}" type="pres">
      <dgm:prSet presAssocID="{AFDFCE0C-4B75-4B45-AD8C-255156BE98E8}" presName="vert1" presStyleCnt="0"/>
      <dgm:spPr/>
    </dgm:pt>
    <dgm:pt modelId="{510D5E9F-19E9-42EC-B16A-3A8FD6E76817}" type="pres">
      <dgm:prSet presAssocID="{369CABB6-49A4-42C8-9FE1-CB2217AC5FA8}" presName="thickLine" presStyleLbl="alignNode1" presStyleIdx="5" presStyleCnt="7"/>
      <dgm:spPr/>
    </dgm:pt>
    <dgm:pt modelId="{B269C846-FF70-4EE1-B3FA-C71F77F099FB}" type="pres">
      <dgm:prSet presAssocID="{369CABB6-49A4-42C8-9FE1-CB2217AC5FA8}" presName="horz1" presStyleCnt="0"/>
      <dgm:spPr/>
    </dgm:pt>
    <dgm:pt modelId="{2D7FADD8-1B29-4384-9B0E-E5084E061F70}" type="pres">
      <dgm:prSet presAssocID="{369CABB6-49A4-42C8-9FE1-CB2217AC5FA8}" presName="tx1" presStyleLbl="revTx" presStyleIdx="5" presStyleCnt="7"/>
      <dgm:spPr/>
    </dgm:pt>
    <dgm:pt modelId="{9E54F6EB-7503-42EF-80D6-0406A428682E}" type="pres">
      <dgm:prSet presAssocID="{369CABB6-49A4-42C8-9FE1-CB2217AC5FA8}" presName="vert1" presStyleCnt="0"/>
      <dgm:spPr/>
    </dgm:pt>
    <dgm:pt modelId="{B98158E2-DEC1-47F8-AD6E-B3AD21E6B1DA}" type="pres">
      <dgm:prSet presAssocID="{B70FDD76-3988-4C3D-B689-6101F55C1F6C}" presName="thickLine" presStyleLbl="alignNode1" presStyleIdx="6" presStyleCnt="7"/>
      <dgm:spPr/>
    </dgm:pt>
    <dgm:pt modelId="{8AEBF991-BB10-41CC-A40D-24B4118F28BC}" type="pres">
      <dgm:prSet presAssocID="{B70FDD76-3988-4C3D-B689-6101F55C1F6C}" presName="horz1" presStyleCnt="0"/>
      <dgm:spPr/>
    </dgm:pt>
    <dgm:pt modelId="{31C95497-D95D-4554-B355-BCF77A3CC8A8}" type="pres">
      <dgm:prSet presAssocID="{B70FDD76-3988-4C3D-B689-6101F55C1F6C}" presName="tx1" presStyleLbl="revTx" presStyleIdx="6" presStyleCnt="7"/>
      <dgm:spPr/>
    </dgm:pt>
    <dgm:pt modelId="{B2292F28-5A26-4E4D-A387-12822C85D3EE}" type="pres">
      <dgm:prSet presAssocID="{B70FDD76-3988-4C3D-B689-6101F55C1F6C}" presName="vert1" presStyleCnt="0"/>
      <dgm:spPr/>
    </dgm:pt>
  </dgm:ptLst>
  <dgm:cxnLst>
    <dgm:cxn modelId="{360D6602-04FD-4825-AAC1-1B666482DAEC}" type="presOf" srcId="{369CABB6-49A4-42C8-9FE1-CB2217AC5FA8}" destId="{2D7FADD8-1B29-4384-9B0E-E5084E061F70}" srcOrd="0" destOrd="0" presId="urn:microsoft.com/office/officeart/2008/layout/LinedList"/>
    <dgm:cxn modelId="{A5A31008-3E29-437C-B159-08558564C251}" type="presOf" srcId="{2A8F953D-E91E-45CC-B9E9-98681E37BBE7}" destId="{F940DB1D-84A2-473A-BE85-8B952D7C058E}" srcOrd="0" destOrd="0" presId="urn:microsoft.com/office/officeart/2008/layout/LinedList"/>
    <dgm:cxn modelId="{1046CD13-3904-48E6-A222-9E01AF051D62}" srcId="{F2298A91-3581-49FD-A348-49BAC3669DD7}" destId="{B70FDD76-3988-4C3D-B689-6101F55C1F6C}" srcOrd="6" destOrd="0" parTransId="{1AD7642D-C63E-460F-8982-0496B8F6360F}" sibTransId="{18EFAE54-761A-49B4-BF97-3F57E82934A6}"/>
    <dgm:cxn modelId="{D24E7414-4B57-478C-B833-8A206889C606}" srcId="{F2298A91-3581-49FD-A348-49BAC3669DD7}" destId="{AFDFCE0C-4B75-4B45-AD8C-255156BE98E8}" srcOrd="4" destOrd="0" parTransId="{ADECCC1B-8C88-4838-8DC7-18D78F71F10D}" sibTransId="{B0754423-52C1-4D27-A87F-D97C997D1A61}"/>
    <dgm:cxn modelId="{849AD019-A62A-47FB-8F3B-4FF8B235C619}" type="presOf" srcId="{F2298A91-3581-49FD-A348-49BAC3669DD7}" destId="{1F6F48BB-6267-44CC-80F3-5C0CEBE51FCA}" srcOrd="0" destOrd="0" presId="urn:microsoft.com/office/officeart/2008/layout/LinedList"/>
    <dgm:cxn modelId="{2F6F4023-6BEE-4EE4-A121-6AA9C010BD7B}" srcId="{F2298A91-3581-49FD-A348-49BAC3669DD7}" destId="{BAF0C0D7-54B4-4605-8193-4ABBA57E9F07}" srcOrd="0" destOrd="0" parTransId="{B43DC2D9-C989-49A1-95CE-5D73593BC7AF}" sibTransId="{41B91689-41BB-4835-B244-07271F5D632E}"/>
    <dgm:cxn modelId="{C82A4D28-8010-4BF0-88FB-4CF6EA8BBA79}" type="presOf" srcId="{AFDFCE0C-4B75-4B45-AD8C-255156BE98E8}" destId="{4160A3B9-9097-4AA7-8ABA-4BAFDC254CE2}" srcOrd="0" destOrd="0" presId="urn:microsoft.com/office/officeart/2008/layout/LinedList"/>
    <dgm:cxn modelId="{65466D2F-6473-46CE-8D30-5D776EC4517A}" srcId="{F2298A91-3581-49FD-A348-49BAC3669DD7}" destId="{FABAF732-0C18-4F8E-B700-01180A6EF069}" srcOrd="1" destOrd="0" parTransId="{FD8BB1E0-8E62-4702-B403-AB8C3CFB5D5B}" sibTransId="{58F8E7F5-CB7C-4160-82CA-9BE635E45881}"/>
    <dgm:cxn modelId="{C0DDFE31-8E66-4EFA-8786-9F275B82FC12}" type="presOf" srcId="{BAF0C0D7-54B4-4605-8193-4ABBA57E9F07}" destId="{F07E2732-FA2A-4DB0-935A-B5CB9224EC29}" srcOrd="0" destOrd="0" presId="urn:microsoft.com/office/officeart/2008/layout/LinedList"/>
    <dgm:cxn modelId="{9721583F-6E3D-48A4-8766-C46F6939D23F}" type="presOf" srcId="{B70FDD76-3988-4C3D-B689-6101F55C1F6C}" destId="{31C95497-D95D-4554-B355-BCF77A3CC8A8}" srcOrd="0" destOrd="0" presId="urn:microsoft.com/office/officeart/2008/layout/LinedList"/>
    <dgm:cxn modelId="{0776E041-E4C5-4E5D-AFCA-C7364DCE0140}" type="presOf" srcId="{FABAF732-0C18-4F8E-B700-01180A6EF069}" destId="{0B4B83CA-17D5-4FD2-B910-F6243C0414CB}" srcOrd="0" destOrd="0" presId="urn:microsoft.com/office/officeart/2008/layout/LinedList"/>
    <dgm:cxn modelId="{4319567B-8B71-4CFE-BC4D-1F8C215B7378}" srcId="{F2298A91-3581-49FD-A348-49BAC3669DD7}" destId="{2A8F953D-E91E-45CC-B9E9-98681E37BBE7}" srcOrd="3" destOrd="0" parTransId="{DA974E54-58AA-49B2-8B21-E373C4CAD2C1}" sibTransId="{B44535C7-7A92-4CA8-93BD-DF156364A369}"/>
    <dgm:cxn modelId="{FCBA4D8E-E557-4D6D-813E-552C4052D891}" type="presOf" srcId="{C40E9BE4-FB9D-412E-9C33-88865D20CD5F}" destId="{AF07B3D9-517F-42F7-B1B9-9E5831C31990}" srcOrd="0" destOrd="0" presId="urn:microsoft.com/office/officeart/2008/layout/LinedList"/>
    <dgm:cxn modelId="{C1B52191-E320-4170-B80E-E0E102C68B33}" srcId="{F2298A91-3581-49FD-A348-49BAC3669DD7}" destId="{369CABB6-49A4-42C8-9FE1-CB2217AC5FA8}" srcOrd="5" destOrd="0" parTransId="{BE6206F8-B86B-4C1E-A3C6-6390B5578504}" sibTransId="{C16B92E7-9E19-48C6-9DC4-1B39F9E6D1EE}"/>
    <dgm:cxn modelId="{3ED98DB7-8508-4060-A8D0-9BC737CF50AF}" srcId="{F2298A91-3581-49FD-A348-49BAC3669DD7}" destId="{C40E9BE4-FB9D-412E-9C33-88865D20CD5F}" srcOrd="2" destOrd="0" parTransId="{B6547B4B-287D-45E7-A29E-940374FF0681}" sibTransId="{1971BA9F-F755-4F58-A413-E01A613038C3}"/>
    <dgm:cxn modelId="{1DF15AB6-4AAF-48A6-B1DB-2FEF7171EC9B}" type="presParOf" srcId="{1F6F48BB-6267-44CC-80F3-5C0CEBE51FCA}" destId="{8ED66ED5-318C-4E07-BC56-D05A22028BB1}" srcOrd="0" destOrd="0" presId="urn:microsoft.com/office/officeart/2008/layout/LinedList"/>
    <dgm:cxn modelId="{691F75DE-F7A9-4831-A6D5-1B8CAE849246}" type="presParOf" srcId="{1F6F48BB-6267-44CC-80F3-5C0CEBE51FCA}" destId="{C893BD45-4234-40DA-A13B-5DCBC04B7191}" srcOrd="1" destOrd="0" presId="urn:microsoft.com/office/officeart/2008/layout/LinedList"/>
    <dgm:cxn modelId="{F4CE23DC-BA4A-4BCA-9818-54077DCBA8B0}" type="presParOf" srcId="{C893BD45-4234-40DA-A13B-5DCBC04B7191}" destId="{F07E2732-FA2A-4DB0-935A-B5CB9224EC29}" srcOrd="0" destOrd="0" presId="urn:microsoft.com/office/officeart/2008/layout/LinedList"/>
    <dgm:cxn modelId="{0D21D4D5-0511-42DC-99F8-BD2D3CF2A0D0}" type="presParOf" srcId="{C893BD45-4234-40DA-A13B-5DCBC04B7191}" destId="{88262164-29A7-4E6D-BDF8-B769B67267AB}" srcOrd="1" destOrd="0" presId="urn:microsoft.com/office/officeart/2008/layout/LinedList"/>
    <dgm:cxn modelId="{B264653F-CA14-41B5-851C-BE193489D98D}" type="presParOf" srcId="{1F6F48BB-6267-44CC-80F3-5C0CEBE51FCA}" destId="{0102CC06-329E-4B29-8242-678AB766ACFC}" srcOrd="2" destOrd="0" presId="urn:microsoft.com/office/officeart/2008/layout/LinedList"/>
    <dgm:cxn modelId="{6840A2EC-AE31-425D-935D-CF7F42E67F31}" type="presParOf" srcId="{1F6F48BB-6267-44CC-80F3-5C0CEBE51FCA}" destId="{A75FD252-33E0-49B1-9136-8F3E6E8C6B7C}" srcOrd="3" destOrd="0" presId="urn:microsoft.com/office/officeart/2008/layout/LinedList"/>
    <dgm:cxn modelId="{06651D2E-2436-4359-808C-E87645E29644}" type="presParOf" srcId="{A75FD252-33E0-49B1-9136-8F3E6E8C6B7C}" destId="{0B4B83CA-17D5-4FD2-B910-F6243C0414CB}" srcOrd="0" destOrd="0" presId="urn:microsoft.com/office/officeart/2008/layout/LinedList"/>
    <dgm:cxn modelId="{C5CAA476-8F76-408F-A822-CFB0EEFCEF06}" type="presParOf" srcId="{A75FD252-33E0-49B1-9136-8F3E6E8C6B7C}" destId="{5E1DD08A-7744-45F8-B2C0-5DBB4724DE92}" srcOrd="1" destOrd="0" presId="urn:microsoft.com/office/officeart/2008/layout/LinedList"/>
    <dgm:cxn modelId="{95F21885-650F-4205-90A6-1D10B5E56D30}" type="presParOf" srcId="{1F6F48BB-6267-44CC-80F3-5C0CEBE51FCA}" destId="{C75F9DDB-4BD8-4BFC-80D2-CCD8F4A7B996}" srcOrd="4" destOrd="0" presId="urn:microsoft.com/office/officeart/2008/layout/LinedList"/>
    <dgm:cxn modelId="{1BE2A69D-E1AF-44CC-B5DA-03C70F7AB9D8}" type="presParOf" srcId="{1F6F48BB-6267-44CC-80F3-5C0CEBE51FCA}" destId="{FBA70AAC-3456-459E-9F25-7A524443BFB0}" srcOrd="5" destOrd="0" presId="urn:microsoft.com/office/officeart/2008/layout/LinedList"/>
    <dgm:cxn modelId="{7B880D16-06EC-4F5D-8942-07B6E4F8E8C9}" type="presParOf" srcId="{FBA70AAC-3456-459E-9F25-7A524443BFB0}" destId="{AF07B3D9-517F-42F7-B1B9-9E5831C31990}" srcOrd="0" destOrd="0" presId="urn:microsoft.com/office/officeart/2008/layout/LinedList"/>
    <dgm:cxn modelId="{9B5C7853-D593-46C8-894A-8D318768A094}" type="presParOf" srcId="{FBA70AAC-3456-459E-9F25-7A524443BFB0}" destId="{5DECB254-DE66-46CA-8038-D23CE6390FB6}" srcOrd="1" destOrd="0" presId="urn:microsoft.com/office/officeart/2008/layout/LinedList"/>
    <dgm:cxn modelId="{EE682277-D2C5-42E4-9B64-82B5075CC201}" type="presParOf" srcId="{1F6F48BB-6267-44CC-80F3-5C0CEBE51FCA}" destId="{C9D1809D-D409-4AC6-BFF3-85C932F73816}" srcOrd="6" destOrd="0" presId="urn:microsoft.com/office/officeart/2008/layout/LinedList"/>
    <dgm:cxn modelId="{9DD0FF36-205F-4F89-8A1D-A8DB724687B3}" type="presParOf" srcId="{1F6F48BB-6267-44CC-80F3-5C0CEBE51FCA}" destId="{C7AC1631-139A-4715-B8AC-029CF3DB0A28}" srcOrd="7" destOrd="0" presId="urn:microsoft.com/office/officeart/2008/layout/LinedList"/>
    <dgm:cxn modelId="{41DAEA07-05F8-425E-950D-65ABB1EAD775}" type="presParOf" srcId="{C7AC1631-139A-4715-B8AC-029CF3DB0A28}" destId="{F940DB1D-84A2-473A-BE85-8B952D7C058E}" srcOrd="0" destOrd="0" presId="urn:microsoft.com/office/officeart/2008/layout/LinedList"/>
    <dgm:cxn modelId="{BF685C6E-5DFE-4436-BB4B-12BFB771A41F}" type="presParOf" srcId="{C7AC1631-139A-4715-B8AC-029CF3DB0A28}" destId="{955B9273-0E9A-4D7D-87FB-994E9C84C73F}" srcOrd="1" destOrd="0" presId="urn:microsoft.com/office/officeart/2008/layout/LinedList"/>
    <dgm:cxn modelId="{C29372FD-CEA0-4CE8-9D5A-767473D4D88C}" type="presParOf" srcId="{1F6F48BB-6267-44CC-80F3-5C0CEBE51FCA}" destId="{7C91C4C4-4DA3-4C05-8C6E-981E75EED1FB}" srcOrd="8" destOrd="0" presId="urn:microsoft.com/office/officeart/2008/layout/LinedList"/>
    <dgm:cxn modelId="{9BCA210B-714C-4021-AE37-239DB88CCD9E}" type="presParOf" srcId="{1F6F48BB-6267-44CC-80F3-5C0CEBE51FCA}" destId="{2067F007-7D90-45B8-B3C5-7EB24906769C}" srcOrd="9" destOrd="0" presId="urn:microsoft.com/office/officeart/2008/layout/LinedList"/>
    <dgm:cxn modelId="{51AAF276-1235-462A-BC8F-5816FF075624}" type="presParOf" srcId="{2067F007-7D90-45B8-B3C5-7EB24906769C}" destId="{4160A3B9-9097-4AA7-8ABA-4BAFDC254CE2}" srcOrd="0" destOrd="0" presId="urn:microsoft.com/office/officeart/2008/layout/LinedList"/>
    <dgm:cxn modelId="{17A55E38-C06D-408A-80E4-D0DA661C60D3}" type="presParOf" srcId="{2067F007-7D90-45B8-B3C5-7EB24906769C}" destId="{484BF141-2973-413D-96F5-9A890D505A6E}" srcOrd="1" destOrd="0" presId="urn:microsoft.com/office/officeart/2008/layout/LinedList"/>
    <dgm:cxn modelId="{45063FA0-BA1A-41DC-B49A-816E871AA4AB}" type="presParOf" srcId="{1F6F48BB-6267-44CC-80F3-5C0CEBE51FCA}" destId="{510D5E9F-19E9-42EC-B16A-3A8FD6E76817}" srcOrd="10" destOrd="0" presId="urn:microsoft.com/office/officeart/2008/layout/LinedList"/>
    <dgm:cxn modelId="{E158FC44-5FC2-4D8C-99C5-FD4C047E1D83}" type="presParOf" srcId="{1F6F48BB-6267-44CC-80F3-5C0CEBE51FCA}" destId="{B269C846-FF70-4EE1-B3FA-C71F77F099FB}" srcOrd="11" destOrd="0" presId="urn:microsoft.com/office/officeart/2008/layout/LinedList"/>
    <dgm:cxn modelId="{6978FF3F-6ECA-49BC-9CEB-5932AF068382}" type="presParOf" srcId="{B269C846-FF70-4EE1-B3FA-C71F77F099FB}" destId="{2D7FADD8-1B29-4384-9B0E-E5084E061F70}" srcOrd="0" destOrd="0" presId="urn:microsoft.com/office/officeart/2008/layout/LinedList"/>
    <dgm:cxn modelId="{C00D975D-DB21-4515-AECC-5092B9E35506}" type="presParOf" srcId="{B269C846-FF70-4EE1-B3FA-C71F77F099FB}" destId="{9E54F6EB-7503-42EF-80D6-0406A428682E}" srcOrd="1" destOrd="0" presId="urn:microsoft.com/office/officeart/2008/layout/LinedList"/>
    <dgm:cxn modelId="{EFF85EFB-EA30-4FC1-8AC8-00B93AB9927D}" type="presParOf" srcId="{1F6F48BB-6267-44CC-80F3-5C0CEBE51FCA}" destId="{B98158E2-DEC1-47F8-AD6E-B3AD21E6B1DA}" srcOrd="12" destOrd="0" presId="urn:microsoft.com/office/officeart/2008/layout/LinedList"/>
    <dgm:cxn modelId="{B9C09C7C-3783-49FF-A438-FC88CDDD7DD9}" type="presParOf" srcId="{1F6F48BB-6267-44CC-80F3-5C0CEBE51FCA}" destId="{8AEBF991-BB10-41CC-A40D-24B4118F28BC}" srcOrd="13" destOrd="0" presId="urn:microsoft.com/office/officeart/2008/layout/LinedList"/>
    <dgm:cxn modelId="{F7DE051B-F870-4F51-A131-604CB31C06B9}" type="presParOf" srcId="{8AEBF991-BB10-41CC-A40D-24B4118F28BC}" destId="{31C95497-D95D-4554-B355-BCF77A3CC8A8}" srcOrd="0" destOrd="0" presId="urn:microsoft.com/office/officeart/2008/layout/LinedList"/>
    <dgm:cxn modelId="{EE2750FD-984F-49A7-BF93-68BEA59FBA0D}" type="presParOf" srcId="{8AEBF991-BB10-41CC-A40D-24B4118F28BC}" destId="{B2292F28-5A26-4E4D-A387-12822C85D3E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1ADA2-4B02-4C9B-A126-015E94E5D6F6}">
      <dsp:nvSpPr>
        <dsp:cNvPr id="0" name=""/>
        <dsp:cNvSpPr/>
      </dsp:nvSpPr>
      <dsp:spPr>
        <a:xfrm>
          <a:off x="0" y="2882328"/>
          <a:ext cx="4869656" cy="94604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Old Etonians: 20% died</a:t>
          </a:r>
          <a:endParaRPr lang="en-US" sz="3100" kern="1200"/>
        </a:p>
      </dsp:txBody>
      <dsp:txXfrm>
        <a:off x="0" y="2882328"/>
        <a:ext cx="4869656" cy="946044"/>
      </dsp:txXfrm>
    </dsp:sp>
    <dsp:sp modelId="{C2C8E76A-1578-42D0-BB5F-DBB311944A22}">
      <dsp:nvSpPr>
        <dsp:cNvPr id="0" name=""/>
        <dsp:cNvSpPr/>
      </dsp:nvSpPr>
      <dsp:spPr>
        <a:xfrm rot="10800000">
          <a:off x="0" y="1441502"/>
          <a:ext cx="4869656" cy="1455016"/>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Officers: 17% died</a:t>
          </a:r>
          <a:endParaRPr lang="en-US" sz="3100" kern="1200"/>
        </a:p>
      </dsp:txBody>
      <dsp:txXfrm rot="10800000">
        <a:off x="0" y="1441502"/>
        <a:ext cx="4869656" cy="945426"/>
      </dsp:txXfrm>
    </dsp:sp>
    <dsp:sp modelId="{1F9718FD-28B7-4EED-BF18-E1E68F80CE0F}">
      <dsp:nvSpPr>
        <dsp:cNvPr id="0" name=""/>
        <dsp:cNvSpPr/>
      </dsp:nvSpPr>
      <dsp:spPr>
        <a:xfrm rot="10800000">
          <a:off x="0" y="676"/>
          <a:ext cx="4869656" cy="1455016"/>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Ordinary Soldiers: 12% died</a:t>
          </a:r>
          <a:endParaRPr lang="en-US" sz="3100" kern="1200"/>
        </a:p>
      </dsp:txBody>
      <dsp:txXfrm rot="10800000">
        <a:off x="0" y="676"/>
        <a:ext cx="4869656" cy="945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41B5-21DD-4603-B6C4-FEB15065F8AF}">
      <dsp:nvSpPr>
        <dsp:cNvPr id="0" name=""/>
        <dsp:cNvSpPr/>
      </dsp:nvSpPr>
      <dsp:spPr>
        <a:xfrm>
          <a:off x="3010655" y="1643477"/>
          <a:ext cx="2088931" cy="1807010"/>
        </a:xfrm>
        <a:prstGeom prst="hexagon">
          <a:avLst>
            <a:gd name="adj" fmla="val 28570"/>
            <a:gd name="vf" fmla="val 115470"/>
          </a:avLst>
        </a:prstGeom>
        <a:solidFill>
          <a:schemeClr val="accent1">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LONDON: Healthiest global city</a:t>
          </a:r>
        </a:p>
      </dsp:txBody>
      <dsp:txXfrm>
        <a:off x="3356820" y="1942924"/>
        <a:ext cx="1396601" cy="1208116"/>
      </dsp:txXfrm>
    </dsp:sp>
    <dsp:sp modelId="{1B9AEE61-04C9-4750-8CF0-FEB378F072EB}">
      <dsp:nvSpPr>
        <dsp:cNvPr id="0" name=""/>
        <dsp:cNvSpPr/>
      </dsp:nvSpPr>
      <dsp:spPr>
        <a:xfrm>
          <a:off x="4318728" y="778945"/>
          <a:ext cx="788147" cy="67909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C98E4-490F-4F0A-BD0F-DAC722A4BB29}">
      <dsp:nvSpPr>
        <dsp:cNvPr id="0" name=""/>
        <dsp:cNvSpPr/>
      </dsp:nvSpPr>
      <dsp:spPr>
        <a:xfrm>
          <a:off x="3203076" y="0"/>
          <a:ext cx="1711864" cy="148096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1. Health Protection: </a:t>
          </a:r>
          <a:r>
            <a:rPr lang="en-GB" sz="1400" i="1" kern="1200"/>
            <a:t>threats to health</a:t>
          </a:r>
          <a:endParaRPr lang="en-GB" sz="1400" kern="1200"/>
        </a:p>
      </dsp:txBody>
      <dsp:txXfrm>
        <a:off x="3486768" y="245427"/>
        <a:ext cx="1144480" cy="990109"/>
      </dsp:txXfrm>
    </dsp:sp>
    <dsp:sp modelId="{FCD88EE7-7176-4B78-B263-FED1E6A22A90}">
      <dsp:nvSpPr>
        <dsp:cNvPr id="0" name=""/>
        <dsp:cNvSpPr/>
      </dsp:nvSpPr>
      <dsp:spPr>
        <a:xfrm>
          <a:off x="5238557" y="2048488"/>
          <a:ext cx="788147" cy="67909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0E53BC-C4A8-4242-A351-A778029E6602}">
      <dsp:nvSpPr>
        <dsp:cNvPr id="0" name=""/>
        <dsp:cNvSpPr/>
      </dsp:nvSpPr>
      <dsp:spPr>
        <a:xfrm>
          <a:off x="4773055" y="910892"/>
          <a:ext cx="1711864" cy="148096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2. Health Improvement: </a:t>
          </a:r>
          <a:r>
            <a:rPr lang="en-GB" sz="1400" i="1" kern="1200"/>
            <a:t>keeping well</a:t>
          </a:r>
          <a:endParaRPr lang="en-GB" sz="1400" kern="1200"/>
        </a:p>
      </dsp:txBody>
      <dsp:txXfrm>
        <a:off x="5056747" y="1156319"/>
        <a:ext cx="1144480" cy="990109"/>
      </dsp:txXfrm>
    </dsp:sp>
    <dsp:sp modelId="{17B8068F-0663-482C-8226-89285085E0F4}">
      <dsp:nvSpPr>
        <dsp:cNvPr id="0" name=""/>
        <dsp:cNvSpPr/>
      </dsp:nvSpPr>
      <dsp:spPr>
        <a:xfrm>
          <a:off x="4599584" y="3481564"/>
          <a:ext cx="788147" cy="67909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E10258-E986-4745-BD3C-F6400C90ACD0}">
      <dsp:nvSpPr>
        <dsp:cNvPr id="0" name=""/>
        <dsp:cNvSpPr/>
      </dsp:nvSpPr>
      <dsp:spPr>
        <a:xfrm>
          <a:off x="4773055" y="2701600"/>
          <a:ext cx="1711864" cy="148096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3. Health and care system: </a:t>
          </a:r>
          <a:r>
            <a:rPr lang="en-GB" sz="1400" i="1" kern="1200"/>
            <a:t>maximising contribution</a:t>
          </a:r>
          <a:endParaRPr lang="en-GB" sz="1400" kern="1200"/>
        </a:p>
      </dsp:txBody>
      <dsp:txXfrm>
        <a:off x="5056747" y="2947027"/>
        <a:ext cx="1144480" cy="990109"/>
      </dsp:txXfrm>
    </dsp:sp>
    <dsp:sp modelId="{3071F96D-95BA-4569-B076-44659EEFEEA6}">
      <dsp:nvSpPr>
        <dsp:cNvPr id="0" name=""/>
        <dsp:cNvSpPr/>
      </dsp:nvSpPr>
      <dsp:spPr>
        <a:xfrm>
          <a:off x="3014543" y="3630322"/>
          <a:ext cx="788147" cy="67909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989654-8EF7-49F8-B3B5-A96EEF343F79}">
      <dsp:nvSpPr>
        <dsp:cNvPr id="0" name=""/>
        <dsp:cNvSpPr/>
      </dsp:nvSpPr>
      <dsp:spPr>
        <a:xfrm>
          <a:off x="3203076" y="3613511"/>
          <a:ext cx="1711864" cy="148096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4. Data, insight &amp; intelligence: </a:t>
          </a:r>
          <a:r>
            <a:rPr lang="en-GB" sz="1400" i="1" kern="1200"/>
            <a:t>health needs and equity</a:t>
          </a:r>
          <a:endParaRPr lang="en-GB" sz="1400" kern="1200"/>
        </a:p>
      </dsp:txBody>
      <dsp:txXfrm>
        <a:off x="3486768" y="3858938"/>
        <a:ext cx="1144480" cy="990109"/>
      </dsp:txXfrm>
    </dsp:sp>
    <dsp:sp modelId="{171A0602-15C2-4762-AA66-943BBC5AB895}">
      <dsp:nvSpPr>
        <dsp:cNvPr id="0" name=""/>
        <dsp:cNvSpPr/>
      </dsp:nvSpPr>
      <dsp:spPr>
        <a:xfrm>
          <a:off x="2079650" y="2361289"/>
          <a:ext cx="788147" cy="67909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C920C0-5057-4169-AB0B-077C97C3C4C4}">
      <dsp:nvSpPr>
        <dsp:cNvPr id="0" name=""/>
        <dsp:cNvSpPr/>
      </dsp:nvSpPr>
      <dsp:spPr>
        <a:xfrm>
          <a:off x="1625809" y="2702618"/>
          <a:ext cx="1711864" cy="148096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5. Wider determinants of health: </a:t>
          </a:r>
          <a:r>
            <a:rPr lang="en-GB" sz="1400" i="1" kern="1200" err="1"/>
            <a:t>HiaP</a:t>
          </a:r>
          <a:endParaRPr lang="en-GB" sz="1400" kern="1200"/>
        </a:p>
      </dsp:txBody>
      <dsp:txXfrm>
        <a:off x="1909501" y="2948045"/>
        <a:ext cx="1144480" cy="990109"/>
      </dsp:txXfrm>
    </dsp:sp>
    <dsp:sp modelId="{DA55E96B-D478-4227-9D56-73F8CA483A33}">
      <dsp:nvSpPr>
        <dsp:cNvPr id="0" name=""/>
        <dsp:cNvSpPr/>
      </dsp:nvSpPr>
      <dsp:spPr>
        <a:xfrm>
          <a:off x="1625809" y="908854"/>
          <a:ext cx="1711864" cy="148096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6. Leadership, advocacy and networks: </a:t>
          </a:r>
          <a:r>
            <a:rPr lang="en-GB" sz="1400" i="1" kern="1200"/>
            <a:t>systems</a:t>
          </a:r>
          <a:endParaRPr lang="en-GB" sz="1400" kern="1200"/>
        </a:p>
      </dsp:txBody>
      <dsp:txXfrm>
        <a:off x="1909501" y="1154281"/>
        <a:ext cx="1144480" cy="990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BFD75-3203-48A9-ACFC-D692C2746C48}">
      <dsp:nvSpPr>
        <dsp:cNvPr id="0" name=""/>
        <dsp:cNvSpPr/>
      </dsp:nvSpPr>
      <dsp:spPr>
        <a:xfrm>
          <a:off x="0" y="1808"/>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833EA3-0FFD-4965-8184-97887F936693}">
      <dsp:nvSpPr>
        <dsp:cNvPr id="0" name=""/>
        <dsp:cNvSpPr/>
      </dsp:nvSpPr>
      <dsp:spPr>
        <a:xfrm>
          <a:off x="233059" y="175158"/>
          <a:ext cx="423745" cy="4237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9F1051-3A85-4B5C-9FEB-9B73791A8387}">
      <dsp:nvSpPr>
        <dsp:cNvPr id="0" name=""/>
        <dsp:cNvSpPr/>
      </dsp:nvSpPr>
      <dsp:spPr>
        <a:xfrm>
          <a:off x="889864" y="1808"/>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GB" sz="1900" kern="1200"/>
            <a:t>Politics and political ideology</a:t>
          </a:r>
          <a:endParaRPr lang="en-US" sz="1900" kern="1200"/>
        </a:p>
      </dsp:txBody>
      <dsp:txXfrm>
        <a:off x="889864" y="1808"/>
        <a:ext cx="5355400" cy="770445"/>
      </dsp:txXfrm>
    </dsp:sp>
    <dsp:sp modelId="{C4432154-51BC-4745-B894-9C71F9BA8E3C}">
      <dsp:nvSpPr>
        <dsp:cNvPr id="0" name=""/>
        <dsp:cNvSpPr/>
      </dsp:nvSpPr>
      <dsp:spPr>
        <a:xfrm>
          <a:off x="0" y="964865"/>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6AD044-4B3E-40B0-8C5F-916518AE90B7}">
      <dsp:nvSpPr>
        <dsp:cNvPr id="0" name=""/>
        <dsp:cNvSpPr/>
      </dsp:nvSpPr>
      <dsp:spPr>
        <a:xfrm>
          <a:off x="233059" y="1138215"/>
          <a:ext cx="423745" cy="4237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44C29D-7592-4372-9380-41459152268E}">
      <dsp:nvSpPr>
        <dsp:cNvPr id="0" name=""/>
        <dsp:cNvSpPr/>
      </dsp:nvSpPr>
      <dsp:spPr>
        <a:xfrm>
          <a:off x="889864" y="964865"/>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GB" sz="1900" kern="1200"/>
            <a:t>National Policy</a:t>
          </a:r>
          <a:endParaRPr lang="en-US" sz="1900" kern="1200"/>
        </a:p>
      </dsp:txBody>
      <dsp:txXfrm>
        <a:off x="889864" y="964865"/>
        <a:ext cx="5355400" cy="770445"/>
      </dsp:txXfrm>
    </dsp:sp>
    <dsp:sp modelId="{8A506AEE-CA2D-4A97-8045-C6EDE4D5EAD0}">
      <dsp:nvSpPr>
        <dsp:cNvPr id="0" name=""/>
        <dsp:cNvSpPr/>
      </dsp:nvSpPr>
      <dsp:spPr>
        <a:xfrm>
          <a:off x="0" y="1927922"/>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844E50-5475-4F51-9EDB-E04A49A1712D}">
      <dsp:nvSpPr>
        <dsp:cNvPr id="0" name=""/>
        <dsp:cNvSpPr/>
      </dsp:nvSpPr>
      <dsp:spPr>
        <a:xfrm>
          <a:off x="233059" y="2101272"/>
          <a:ext cx="423745" cy="4237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3A8417-EEDC-4F5F-9F18-3F71729781A3}">
      <dsp:nvSpPr>
        <dsp:cNvPr id="0" name=""/>
        <dsp:cNvSpPr/>
      </dsp:nvSpPr>
      <dsp:spPr>
        <a:xfrm>
          <a:off x="889864" y="1927922"/>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GB" sz="1900" kern="1200"/>
            <a:t>Financial challenges for people and public services</a:t>
          </a:r>
          <a:endParaRPr lang="en-US" sz="1900" kern="1200"/>
        </a:p>
      </dsp:txBody>
      <dsp:txXfrm>
        <a:off x="889864" y="1927922"/>
        <a:ext cx="5355400" cy="770445"/>
      </dsp:txXfrm>
    </dsp:sp>
    <dsp:sp modelId="{F7CDF41C-F5F3-466B-87BA-7F790D54E919}">
      <dsp:nvSpPr>
        <dsp:cNvPr id="0" name=""/>
        <dsp:cNvSpPr/>
      </dsp:nvSpPr>
      <dsp:spPr>
        <a:xfrm>
          <a:off x="0" y="2890979"/>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45918C-14FD-4A4B-B56E-9928420D6083}">
      <dsp:nvSpPr>
        <dsp:cNvPr id="0" name=""/>
        <dsp:cNvSpPr/>
      </dsp:nvSpPr>
      <dsp:spPr>
        <a:xfrm>
          <a:off x="233059" y="3064329"/>
          <a:ext cx="423745" cy="4237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903C48-8193-40A8-BFCF-0419F295DEE7}">
      <dsp:nvSpPr>
        <dsp:cNvPr id="0" name=""/>
        <dsp:cNvSpPr/>
      </dsp:nvSpPr>
      <dsp:spPr>
        <a:xfrm>
          <a:off x="889864" y="2890979"/>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GB" sz="1900" kern="1200"/>
            <a:t>New NHS landscape</a:t>
          </a:r>
          <a:endParaRPr lang="en-US" sz="1900" kern="1200"/>
        </a:p>
      </dsp:txBody>
      <dsp:txXfrm>
        <a:off x="889864" y="2890979"/>
        <a:ext cx="5355400" cy="770445"/>
      </dsp:txXfrm>
    </dsp:sp>
    <dsp:sp modelId="{E39C452A-C8E8-4D15-867F-FBCA74946570}">
      <dsp:nvSpPr>
        <dsp:cNvPr id="0" name=""/>
        <dsp:cNvSpPr/>
      </dsp:nvSpPr>
      <dsp:spPr>
        <a:xfrm>
          <a:off x="0" y="3854036"/>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AA0E22-FDD2-4E37-9393-E27CCEB77028}">
      <dsp:nvSpPr>
        <dsp:cNvPr id="0" name=""/>
        <dsp:cNvSpPr/>
      </dsp:nvSpPr>
      <dsp:spPr>
        <a:xfrm>
          <a:off x="233059" y="4027386"/>
          <a:ext cx="423745" cy="4237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EB0FAF-6F2B-454E-B8E3-8FCEF54D6E91}">
      <dsp:nvSpPr>
        <dsp:cNvPr id="0" name=""/>
        <dsp:cNvSpPr/>
      </dsp:nvSpPr>
      <dsp:spPr>
        <a:xfrm>
          <a:off x="889864" y="3854036"/>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GB" sz="1900" kern="1200"/>
            <a:t>Industrial action and unrest</a:t>
          </a:r>
          <a:endParaRPr lang="en-US" sz="1900" kern="1200"/>
        </a:p>
      </dsp:txBody>
      <dsp:txXfrm>
        <a:off x="889864" y="3854036"/>
        <a:ext cx="5355400" cy="770445"/>
      </dsp:txXfrm>
    </dsp:sp>
    <dsp:sp modelId="{17128B35-46F7-4BB3-BACC-26FE0C16B2D0}">
      <dsp:nvSpPr>
        <dsp:cNvPr id="0" name=""/>
        <dsp:cNvSpPr/>
      </dsp:nvSpPr>
      <dsp:spPr>
        <a:xfrm>
          <a:off x="0" y="4817093"/>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EAA3B-7AC0-43BD-91AD-8D26C1E45CC6}">
      <dsp:nvSpPr>
        <dsp:cNvPr id="0" name=""/>
        <dsp:cNvSpPr/>
      </dsp:nvSpPr>
      <dsp:spPr>
        <a:xfrm>
          <a:off x="233059" y="4990443"/>
          <a:ext cx="423745" cy="4237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5657BB-3AEE-47D6-BD0B-41B2446E1788}">
      <dsp:nvSpPr>
        <dsp:cNvPr id="0" name=""/>
        <dsp:cNvSpPr/>
      </dsp:nvSpPr>
      <dsp:spPr>
        <a:xfrm>
          <a:off x="889864" y="4817093"/>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100000"/>
            </a:lnSpc>
            <a:spcBef>
              <a:spcPct val="0"/>
            </a:spcBef>
            <a:spcAft>
              <a:spcPct val="35000"/>
            </a:spcAft>
            <a:buNone/>
          </a:pPr>
          <a:r>
            <a:rPr lang="en-GB" sz="1900" kern="1200"/>
            <a:t>Widening social and health inequalities </a:t>
          </a:r>
          <a:endParaRPr lang="en-US" sz="1900" kern="1200"/>
        </a:p>
      </dsp:txBody>
      <dsp:txXfrm>
        <a:off x="889864" y="4817093"/>
        <a:ext cx="5355400" cy="770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2E46C-CFD9-4B76-AC25-B7E42877BD12}">
      <dsp:nvSpPr>
        <dsp:cNvPr id="0" name=""/>
        <dsp:cNvSpPr/>
      </dsp:nvSpPr>
      <dsp:spPr>
        <a:xfrm>
          <a:off x="627732" y="0"/>
          <a:ext cx="6837610" cy="476794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8B5AF-69F9-4446-8638-8CB581FC212B}">
      <dsp:nvSpPr>
        <dsp:cNvPr id="0" name=""/>
        <dsp:cNvSpPr/>
      </dsp:nvSpPr>
      <dsp:spPr>
        <a:xfrm>
          <a:off x="2115520" y="452954"/>
          <a:ext cx="1859497" cy="18594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t>Personal</a:t>
          </a:r>
        </a:p>
      </dsp:txBody>
      <dsp:txXfrm>
        <a:off x="2206293" y="543727"/>
        <a:ext cx="1677951" cy="1677951"/>
      </dsp:txXfrm>
    </dsp:sp>
    <dsp:sp modelId="{7A67C6B2-13B1-4AC0-BC9D-3291C3D42A7C}">
      <dsp:nvSpPr>
        <dsp:cNvPr id="0" name=""/>
        <dsp:cNvSpPr/>
      </dsp:nvSpPr>
      <dsp:spPr>
        <a:xfrm>
          <a:off x="4118056" y="452954"/>
          <a:ext cx="1859497" cy="1859497"/>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t>Interpersonal</a:t>
          </a:r>
        </a:p>
      </dsp:txBody>
      <dsp:txXfrm>
        <a:off x="4208829" y="543727"/>
        <a:ext cx="1677951" cy="1677951"/>
      </dsp:txXfrm>
    </dsp:sp>
    <dsp:sp modelId="{CEBEA25C-8781-4EB8-A27F-7CF2D329BC8E}">
      <dsp:nvSpPr>
        <dsp:cNvPr id="0" name=""/>
        <dsp:cNvSpPr/>
      </dsp:nvSpPr>
      <dsp:spPr>
        <a:xfrm>
          <a:off x="2115520" y="2455490"/>
          <a:ext cx="1859497" cy="1859497"/>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chemeClr val="tx2"/>
              </a:solidFill>
            </a:rPr>
            <a:t>Technical</a:t>
          </a:r>
        </a:p>
      </dsp:txBody>
      <dsp:txXfrm>
        <a:off x="2206293" y="2546263"/>
        <a:ext cx="1677951" cy="1677951"/>
      </dsp:txXfrm>
    </dsp:sp>
    <dsp:sp modelId="{660458B5-32B0-45F5-ADEF-89FE1E24AC1D}">
      <dsp:nvSpPr>
        <dsp:cNvPr id="0" name=""/>
        <dsp:cNvSpPr/>
      </dsp:nvSpPr>
      <dsp:spPr>
        <a:xfrm>
          <a:off x="4118056" y="2455490"/>
          <a:ext cx="1859497" cy="185949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chemeClr val="accent2"/>
              </a:solidFill>
            </a:rPr>
            <a:t>Contextual</a:t>
          </a:r>
        </a:p>
      </dsp:txBody>
      <dsp:txXfrm>
        <a:off x="4208829" y="2546263"/>
        <a:ext cx="1677951" cy="1677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6D344-1E50-4343-9341-DAAE4DFD7198}">
      <dsp:nvSpPr>
        <dsp:cNvPr id="0" name=""/>
        <dsp:cNvSpPr/>
      </dsp:nvSpPr>
      <dsp:spPr>
        <a:xfrm>
          <a:off x="0" y="3017"/>
          <a:ext cx="5300009" cy="4911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573532-0AEC-448A-885B-3CEF56A1B8D2}">
      <dsp:nvSpPr>
        <dsp:cNvPr id="0" name=""/>
        <dsp:cNvSpPr/>
      </dsp:nvSpPr>
      <dsp:spPr>
        <a:xfrm>
          <a:off x="148573" y="113526"/>
          <a:ext cx="270397" cy="2701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866177-1357-4231-A5F3-F108E8911925}">
      <dsp:nvSpPr>
        <dsp:cNvPr id="0" name=""/>
        <dsp:cNvSpPr/>
      </dsp:nvSpPr>
      <dsp:spPr>
        <a:xfrm>
          <a:off x="567544" y="3017"/>
          <a:ext cx="4723724" cy="50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605" tIns="53605" rIns="53605" bIns="53605" numCol="1" spcCol="1270" anchor="ctr" anchorCtr="0">
          <a:noAutofit/>
        </a:bodyPr>
        <a:lstStyle/>
        <a:p>
          <a:pPr marL="0" lvl="0" indent="0" algn="l" defTabSz="622300">
            <a:lnSpc>
              <a:spcPct val="100000"/>
            </a:lnSpc>
            <a:spcBef>
              <a:spcPct val="0"/>
            </a:spcBef>
            <a:spcAft>
              <a:spcPct val="35000"/>
            </a:spcAft>
            <a:buNone/>
          </a:pPr>
          <a:r>
            <a:rPr lang="en-GB" sz="1400" kern="1200"/>
            <a:t>Competence</a:t>
          </a:r>
          <a:endParaRPr lang="en-US" sz="1400" kern="1200"/>
        </a:p>
      </dsp:txBody>
      <dsp:txXfrm>
        <a:off x="567544" y="3017"/>
        <a:ext cx="4723724" cy="506499"/>
      </dsp:txXfrm>
    </dsp:sp>
    <dsp:sp modelId="{53F84B06-8D1B-4D4B-B1F2-77A6EF5EE516}">
      <dsp:nvSpPr>
        <dsp:cNvPr id="0" name=""/>
        <dsp:cNvSpPr/>
      </dsp:nvSpPr>
      <dsp:spPr>
        <a:xfrm>
          <a:off x="0" y="636142"/>
          <a:ext cx="5300009" cy="4911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A101D5-AE83-48AB-811C-67E01F32CD08}">
      <dsp:nvSpPr>
        <dsp:cNvPr id="0" name=""/>
        <dsp:cNvSpPr/>
      </dsp:nvSpPr>
      <dsp:spPr>
        <a:xfrm>
          <a:off x="148573" y="746651"/>
          <a:ext cx="270397" cy="2701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A9598E-C102-4F50-9AD9-C0A887C589ED}">
      <dsp:nvSpPr>
        <dsp:cNvPr id="0" name=""/>
        <dsp:cNvSpPr/>
      </dsp:nvSpPr>
      <dsp:spPr>
        <a:xfrm>
          <a:off x="567544" y="636142"/>
          <a:ext cx="4723724" cy="50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605" tIns="53605" rIns="53605" bIns="53605" numCol="1" spcCol="1270" anchor="ctr" anchorCtr="0">
          <a:noAutofit/>
        </a:bodyPr>
        <a:lstStyle/>
        <a:p>
          <a:pPr marL="0" lvl="0" indent="0" algn="l" defTabSz="622300">
            <a:lnSpc>
              <a:spcPct val="100000"/>
            </a:lnSpc>
            <a:spcBef>
              <a:spcPct val="0"/>
            </a:spcBef>
            <a:spcAft>
              <a:spcPct val="35000"/>
            </a:spcAft>
            <a:buNone/>
          </a:pPr>
          <a:r>
            <a:rPr lang="en-GB" sz="1400" kern="1200" dirty="0"/>
            <a:t>Culture</a:t>
          </a:r>
          <a:endParaRPr lang="en-US" sz="1400" kern="1200" dirty="0"/>
        </a:p>
      </dsp:txBody>
      <dsp:txXfrm>
        <a:off x="567544" y="636142"/>
        <a:ext cx="4723724" cy="506499"/>
      </dsp:txXfrm>
    </dsp:sp>
    <dsp:sp modelId="{B3A0F0C4-E95B-4C62-8B22-B4E16E13D80E}">
      <dsp:nvSpPr>
        <dsp:cNvPr id="0" name=""/>
        <dsp:cNvSpPr/>
      </dsp:nvSpPr>
      <dsp:spPr>
        <a:xfrm>
          <a:off x="0" y="1269267"/>
          <a:ext cx="5300009" cy="4911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C18F5-070C-4AF7-9766-3FB55173C791}">
      <dsp:nvSpPr>
        <dsp:cNvPr id="0" name=""/>
        <dsp:cNvSpPr/>
      </dsp:nvSpPr>
      <dsp:spPr>
        <a:xfrm>
          <a:off x="148573" y="1379776"/>
          <a:ext cx="270397" cy="2701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254EC2-1227-478E-A201-D21C67EFB22F}">
      <dsp:nvSpPr>
        <dsp:cNvPr id="0" name=""/>
        <dsp:cNvSpPr/>
      </dsp:nvSpPr>
      <dsp:spPr>
        <a:xfrm>
          <a:off x="567544" y="1269267"/>
          <a:ext cx="4723724" cy="50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605" tIns="53605" rIns="53605" bIns="53605" numCol="1" spcCol="1270" anchor="ctr" anchorCtr="0">
          <a:noAutofit/>
        </a:bodyPr>
        <a:lstStyle/>
        <a:p>
          <a:pPr marL="0" lvl="0" indent="0" algn="l" defTabSz="622300">
            <a:lnSpc>
              <a:spcPct val="100000"/>
            </a:lnSpc>
            <a:spcBef>
              <a:spcPct val="0"/>
            </a:spcBef>
            <a:spcAft>
              <a:spcPct val="35000"/>
            </a:spcAft>
            <a:buNone/>
          </a:pPr>
          <a:r>
            <a:rPr lang="en-GB" sz="1400" kern="1200" dirty="0"/>
            <a:t>Emotional Intelligence</a:t>
          </a:r>
          <a:endParaRPr lang="en-US" sz="1400" kern="1200" dirty="0"/>
        </a:p>
      </dsp:txBody>
      <dsp:txXfrm>
        <a:off x="567544" y="1269267"/>
        <a:ext cx="4723724" cy="506499"/>
      </dsp:txXfrm>
    </dsp:sp>
    <dsp:sp modelId="{A599E15F-E6A2-4105-848F-247F4180DA5E}">
      <dsp:nvSpPr>
        <dsp:cNvPr id="0" name=""/>
        <dsp:cNvSpPr/>
      </dsp:nvSpPr>
      <dsp:spPr>
        <a:xfrm>
          <a:off x="0" y="1902392"/>
          <a:ext cx="5300009" cy="4911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0CC60D-7233-4821-9D9C-0E03F507FB36}">
      <dsp:nvSpPr>
        <dsp:cNvPr id="0" name=""/>
        <dsp:cNvSpPr/>
      </dsp:nvSpPr>
      <dsp:spPr>
        <a:xfrm>
          <a:off x="148573" y="2012901"/>
          <a:ext cx="270397" cy="2701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B818FC-71BA-409B-B7FF-A47BD49EE4AE}">
      <dsp:nvSpPr>
        <dsp:cNvPr id="0" name=""/>
        <dsp:cNvSpPr/>
      </dsp:nvSpPr>
      <dsp:spPr>
        <a:xfrm>
          <a:off x="567544" y="1902392"/>
          <a:ext cx="4723724" cy="50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605" tIns="53605" rIns="53605" bIns="53605" numCol="1" spcCol="1270" anchor="ctr" anchorCtr="0">
          <a:noAutofit/>
        </a:bodyPr>
        <a:lstStyle/>
        <a:p>
          <a:pPr marL="0" lvl="0" indent="0" algn="l" defTabSz="622300">
            <a:lnSpc>
              <a:spcPct val="100000"/>
            </a:lnSpc>
            <a:spcBef>
              <a:spcPct val="0"/>
            </a:spcBef>
            <a:spcAft>
              <a:spcPct val="35000"/>
            </a:spcAft>
            <a:buNone/>
          </a:pPr>
          <a:r>
            <a:rPr lang="en-GB" sz="1400" kern="1200" dirty="0"/>
            <a:t>A focus on Justice</a:t>
          </a:r>
          <a:endParaRPr lang="en-US" sz="1400" kern="1200" dirty="0"/>
        </a:p>
      </dsp:txBody>
      <dsp:txXfrm>
        <a:off x="567544" y="1902392"/>
        <a:ext cx="4723724" cy="506499"/>
      </dsp:txXfrm>
    </dsp:sp>
    <dsp:sp modelId="{F7B54B50-B703-418C-82FC-45B1AA717A36}">
      <dsp:nvSpPr>
        <dsp:cNvPr id="0" name=""/>
        <dsp:cNvSpPr/>
      </dsp:nvSpPr>
      <dsp:spPr>
        <a:xfrm>
          <a:off x="0" y="2535516"/>
          <a:ext cx="5300009" cy="4911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EF7372-963D-4D66-95D2-66A0E40E9432}">
      <dsp:nvSpPr>
        <dsp:cNvPr id="0" name=""/>
        <dsp:cNvSpPr/>
      </dsp:nvSpPr>
      <dsp:spPr>
        <a:xfrm>
          <a:off x="148573" y="2646026"/>
          <a:ext cx="270397" cy="2701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B76D95-A334-4B09-A69B-D74DD6D57375}">
      <dsp:nvSpPr>
        <dsp:cNvPr id="0" name=""/>
        <dsp:cNvSpPr/>
      </dsp:nvSpPr>
      <dsp:spPr>
        <a:xfrm>
          <a:off x="567544" y="2535516"/>
          <a:ext cx="4723724" cy="50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605" tIns="53605" rIns="53605" bIns="53605" numCol="1" spcCol="1270" anchor="ctr" anchorCtr="0">
          <a:noAutofit/>
        </a:bodyPr>
        <a:lstStyle/>
        <a:p>
          <a:pPr marL="0" lvl="0" indent="0" algn="l" defTabSz="622300">
            <a:lnSpc>
              <a:spcPct val="100000"/>
            </a:lnSpc>
            <a:spcBef>
              <a:spcPct val="0"/>
            </a:spcBef>
            <a:spcAft>
              <a:spcPct val="35000"/>
            </a:spcAft>
            <a:buNone/>
          </a:pPr>
          <a:r>
            <a:rPr lang="en-GB" sz="1400" kern="1200" dirty="0"/>
            <a:t>Fostering other Leaders</a:t>
          </a:r>
          <a:endParaRPr lang="en-US" sz="1400" kern="1200" dirty="0"/>
        </a:p>
      </dsp:txBody>
      <dsp:txXfrm>
        <a:off x="567544" y="2535516"/>
        <a:ext cx="4723724" cy="506499"/>
      </dsp:txXfrm>
    </dsp:sp>
    <dsp:sp modelId="{C96512EE-E502-4345-84D1-B64294EC236E}">
      <dsp:nvSpPr>
        <dsp:cNvPr id="0" name=""/>
        <dsp:cNvSpPr/>
      </dsp:nvSpPr>
      <dsp:spPr>
        <a:xfrm>
          <a:off x="0" y="3168641"/>
          <a:ext cx="5300009" cy="4911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7231EA-FA8F-4954-B8DD-CB756EFF2695}">
      <dsp:nvSpPr>
        <dsp:cNvPr id="0" name=""/>
        <dsp:cNvSpPr/>
      </dsp:nvSpPr>
      <dsp:spPr>
        <a:xfrm>
          <a:off x="148573" y="3279151"/>
          <a:ext cx="270397" cy="27013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D32245-B017-4F4F-A9F5-71FFFD6EF274}">
      <dsp:nvSpPr>
        <dsp:cNvPr id="0" name=""/>
        <dsp:cNvSpPr/>
      </dsp:nvSpPr>
      <dsp:spPr>
        <a:xfrm>
          <a:off x="567544" y="3168641"/>
          <a:ext cx="4723724" cy="50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605" tIns="53605" rIns="53605" bIns="53605" numCol="1" spcCol="1270" anchor="ctr" anchorCtr="0">
          <a:noAutofit/>
        </a:bodyPr>
        <a:lstStyle/>
        <a:p>
          <a:pPr marL="0" lvl="0" indent="0" algn="l" defTabSz="622300">
            <a:lnSpc>
              <a:spcPct val="100000"/>
            </a:lnSpc>
            <a:spcBef>
              <a:spcPct val="0"/>
            </a:spcBef>
            <a:spcAft>
              <a:spcPct val="35000"/>
            </a:spcAft>
            <a:buNone/>
          </a:pPr>
          <a:r>
            <a:rPr lang="en-GB" sz="1400" kern="1200" dirty="0"/>
            <a:t>Virtues : excellence in ordinary practices–</a:t>
          </a:r>
          <a:endParaRPr lang="en-US" sz="1400" kern="1200" dirty="0"/>
        </a:p>
      </dsp:txBody>
      <dsp:txXfrm>
        <a:off x="567544" y="3168641"/>
        <a:ext cx="4723724" cy="506499"/>
      </dsp:txXfrm>
    </dsp:sp>
    <dsp:sp modelId="{30576758-0A42-42D2-9383-B66C9C4592CC}">
      <dsp:nvSpPr>
        <dsp:cNvPr id="0" name=""/>
        <dsp:cNvSpPr/>
      </dsp:nvSpPr>
      <dsp:spPr>
        <a:xfrm>
          <a:off x="0" y="3801766"/>
          <a:ext cx="5300009" cy="4911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25094A-D8B1-4951-9389-41734A55A7CD}">
      <dsp:nvSpPr>
        <dsp:cNvPr id="0" name=""/>
        <dsp:cNvSpPr/>
      </dsp:nvSpPr>
      <dsp:spPr>
        <a:xfrm>
          <a:off x="148573" y="3912275"/>
          <a:ext cx="270397" cy="2701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E7B8B-71C0-4CEC-A484-A285DB08FF61}">
      <dsp:nvSpPr>
        <dsp:cNvPr id="0" name=""/>
        <dsp:cNvSpPr/>
      </dsp:nvSpPr>
      <dsp:spPr>
        <a:xfrm>
          <a:off x="567544" y="3801766"/>
          <a:ext cx="4723724" cy="50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605" tIns="53605" rIns="53605" bIns="53605" numCol="1" spcCol="1270" anchor="ctr" anchorCtr="0">
          <a:noAutofit/>
        </a:bodyPr>
        <a:lstStyle/>
        <a:p>
          <a:pPr marL="0" lvl="0" indent="0" algn="l" defTabSz="622300">
            <a:lnSpc>
              <a:spcPct val="100000"/>
            </a:lnSpc>
            <a:spcBef>
              <a:spcPct val="0"/>
            </a:spcBef>
            <a:spcAft>
              <a:spcPct val="35000"/>
            </a:spcAft>
            <a:buNone/>
          </a:pPr>
          <a:r>
            <a:rPr lang="en-GB" sz="1400" kern="1200" dirty="0"/>
            <a:t>Character</a:t>
          </a:r>
        </a:p>
      </dsp:txBody>
      <dsp:txXfrm>
        <a:off x="567544" y="3801766"/>
        <a:ext cx="4723724" cy="506499"/>
      </dsp:txXfrm>
    </dsp:sp>
    <dsp:sp modelId="{05E979A6-6AD2-4CD1-920B-4CC32FB5BED1}">
      <dsp:nvSpPr>
        <dsp:cNvPr id="0" name=""/>
        <dsp:cNvSpPr/>
      </dsp:nvSpPr>
      <dsp:spPr>
        <a:xfrm>
          <a:off x="0" y="4434891"/>
          <a:ext cx="5300009" cy="4911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8C71B-F9F5-4F78-9E99-462BDBA38FFB}">
      <dsp:nvSpPr>
        <dsp:cNvPr id="0" name=""/>
        <dsp:cNvSpPr/>
      </dsp:nvSpPr>
      <dsp:spPr>
        <a:xfrm>
          <a:off x="148718" y="4545400"/>
          <a:ext cx="270397" cy="27013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14CBB4-D80B-46C0-9063-31DF74DFB0E8}">
      <dsp:nvSpPr>
        <dsp:cNvPr id="0" name=""/>
        <dsp:cNvSpPr/>
      </dsp:nvSpPr>
      <dsp:spPr>
        <a:xfrm>
          <a:off x="567834" y="4434891"/>
          <a:ext cx="4714429" cy="50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605" tIns="53605" rIns="53605" bIns="53605" numCol="1" spcCol="1270" anchor="ctr" anchorCtr="0">
          <a:noAutofit/>
        </a:bodyPr>
        <a:lstStyle/>
        <a:p>
          <a:pPr marL="0" lvl="0" indent="0" algn="l" defTabSz="622300">
            <a:lnSpc>
              <a:spcPct val="100000"/>
            </a:lnSpc>
            <a:spcBef>
              <a:spcPct val="0"/>
            </a:spcBef>
            <a:spcAft>
              <a:spcPct val="35000"/>
            </a:spcAft>
            <a:buNone/>
          </a:pPr>
          <a:r>
            <a:rPr lang="en-GB" sz="1400" kern="1200"/>
            <a:t>Personally and interpersonally aware, contextually and technically effective</a:t>
          </a:r>
          <a:endParaRPr lang="en-US" sz="1400" kern="1200"/>
        </a:p>
      </dsp:txBody>
      <dsp:txXfrm>
        <a:off x="567834" y="4434891"/>
        <a:ext cx="4714429" cy="5064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EE15F-8160-4966-8E74-75918B45750F}">
      <dsp:nvSpPr>
        <dsp:cNvPr id="0" name=""/>
        <dsp:cNvSpPr/>
      </dsp:nvSpPr>
      <dsp:spPr>
        <a:xfrm>
          <a:off x="3150160" y="3561738"/>
          <a:ext cx="2515890" cy="216913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GB" sz="2200" kern="1200"/>
            <a:t>Reflecting on the first 12 months</a:t>
          </a:r>
        </a:p>
      </dsp:txBody>
      <dsp:txXfrm>
        <a:off x="3540579" y="3898347"/>
        <a:ext cx="1735052" cy="1495918"/>
      </dsp:txXfrm>
    </dsp:sp>
    <dsp:sp modelId="{EC131167-076A-46DC-BCBE-CB7C4508D257}">
      <dsp:nvSpPr>
        <dsp:cNvPr id="0" name=""/>
        <dsp:cNvSpPr/>
      </dsp:nvSpPr>
      <dsp:spPr>
        <a:xfrm>
          <a:off x="3215520" y="4519368"/>
          <a:ext cx="294565" cy="25387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2A8907-625E-4F71-BEC4-B36D88198C3D}">
      <dsp:nvSpPr>
        <dsp:cNvPr id="0" name=""/>
        <dsp:cNvSpPr/>
      </dsp:nvSpPr>
      <dsp:spPr>
        <a:xfrm>
          <a:off x="999566" y="2396651"/>
          <a:ext cx="2515890" cy="2169136"/>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B2E981-250C-43F2-8667-773597C9F5A4}">
      <dsp:nvSpPr>
        <dsp:cNvPr id="0" name=""/>
        <dsp:cNvSpPr/>
      </dsp:nvSpPr>
      <dsp:spPr>
        <a:xfrm>
          <a:off x="2712342" y="4279244"/>
          <a:ext cx="294565" cy="25387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F3EEA7-8984-42FD-A815-9FEF22FB89DB}">
      <dsp:nvSpPr>
        <dsp:cNvPr id="0" name=""/>
        <dsp:cNvSpPr/>
      </dsp:nvSpPr>
      <dsp:spPr>
        <a:xfrm>
          <a:off x="5293591" y="2370862"/>
          <a:ext cx="2515890" cy="216913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GB" sz="2200" kern="1200"/>
            <a:t>All change</a:t>
          </a:r>
        </a:p>
      </dsp:txBody>
      <dsp:txXfrm>
        <a:off x="5684010" y="2707471"/>
        <a:ext cx="1735052" cy="1495918"/>
      </dsp:txXfrm>
    </dsp:sp>
    <dsp:sp modelId="{944F65A1-03CD-4403-90A3-BE56204C6273}">
      <dsp:nvSpPr>
        <dsp:cNvPr id="0" name=""/>
        <dsp:cNvSpPr/>
      </dsp:nvSpPr>
      <dsp:spPr>
        <a:xfrm>
          <a:off x="7013529" y="4251163"/>
          <a:ext cx="294565" cy="25387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EBF85F-4BBE-47B4-8BD6-F904BF7F73FE}">
      <dsp:nvSpPr>
        <dsp:cNvPr id="0" name=""/>
        <dsp:cNvSpPr/>
      </dsp:nvSpPr>
      <dsp:spPr>
        <a:xfrm>
          <a:off x="7437022" y="3561738"/>
          <a:ext cx="2515890" cy="2169136"/>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E8A030-61F1-4725-B1C5-6DA04917C65C}">
      <dsp:nvSpPr>
        <dsp:cNvPr id="0" name=""/>
        <dsp:cNvSpPr/>
      </dsp:nvSpPr>
      <dsp:spPr>
        <a:xfrm>
          <a:off x="7502382" y="4519368"/>
          <a:ext cx="294565" cy="25387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7C98FD-A7BB-46E5-BC23-9BF0C83C5438}">
      <dsp:nvSpPr>
        <dsp:cNvPr id="0" name=""/>
        <dsp:cNvSpPr/>
      </dsp:nvSpPr>
      <dsp:spPr>
        <a:xfrm>
          <a:off x="3150160" y="1185144"/>
          <a:ext cx="2515890" cy="2169136"/>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GB" sz="2200" kern="1200"/>
            <a:t>Contemplating goals</a:t>
          </a:r>
        </a:p>
      </dsp:txBody>
      <dsp:txXfrm>
        <a:off x="3540579" y="1521753"/>
        <a:ext cx="1735052" cy="1495918"/>
      </dsp:txXfrm>
    </dsp:sp>
    <dsp:sp modelId="{F44CA06B-AEDF-4F18-A5C0-A86CDF50F7F1}">
      <dsp:nvSpPr>
        <dsp:cNvPr id="0" name=""/>
        <dsp:cNvSpPr/>
      </dsp:nvSpPr>
      <dsp:spPr>
        <a:xfrm>
          <a:off x="4855773" y="1232138"/>
          <a:ext cx="294565" cy="25387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3BB54A-11EB-49EA-A9CE-87DEED6A5B81}">
      <dsp:nvSpPr>
        <dsp:cNvPr id="0" name=""/>
        <dsp:cNvSpPr/>
      </dsp:nvSpPr>
      <dsp:spPr>
        <a:xfrm>
          <a:off x="5293591" y="0"/>
          <a:ext cx="2515890" cy="2169136"/>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F67876-0115-4707-9106-8D4DE09ACA8D}">
      <dsp:nvSpPr>
        <dsp:cNvPr id="0" name=""/>
        <dsp:cNvSpPr/>
      </dsp:nvSpPr>
      <dsp:spPr>
        <a:xfrm>
          <a:off x="5367904" y="952471"/>
          <a:ext cx="294565" cy="25387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66ED5-318C-4E07-BC56-D05A22028BB1}">
      <dsp:nvSpPr>
        <dsp:cNvPr id="0" name=""/>
        <dsp:cNvSpPr/>
      </dsp:nvSpPr>
      <dsp:spPr>
        <a:xfrm>
          <a:off x="0" y="53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7E2732-FA2A-4DB0-935A-B5CB9224EC29}">
      <dsp:nvSpPr>
        <dsp:cNvPr id="0" name=""/>
        <dsp:cNvSpPr/>
      </dsp:nvSpPr>
      <dsp:spPr>
        <a:xfrm>
          <a:off x="0" y="531"/>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Deputy - interim - substantive</a:t>
          </a:r>
          <a:endParaRPr lang="en-US" sz="2000" kern="1200"/>
        </a:p>
      </dsp:txBody>
      <dsp:txXfrm>
        <a:off x="0" y="531"/>
        <a:ext cx="5181600" cy="621467"/>
      </dsp:txXfrm>
    </dsp:sp>
    <dsp:sp modelId="{0102CC06-329E-4B29-8242-678AB766ACFC}">
      <dsp:nvSpPr>
        <dsp:cNvPr id="0" name=""/>
        <dsp:cNvSpPr/>
      </dsp:nvSpPr>
      <dsp:spPr>
        <a:xfrm>
          <a:off x="0" y="621999"/>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B83CA-17D5-4FD2-B910-F6243C0414CB}">
      <dsp:nvSpPr>
        <dsp:cNvPr id="0" name=""/>
        <dsp:cNvSpPr/>
      </dsp:nvSpPr>
      <dsp:spPr>
        <a:xfrm>
          <a:off x="0" y="621999"/>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A different seat</a:t>
          </a:r>
          <a:endParaRPr lang="en-US" sz="2000" kern="1200"/>
        </a:p>
      </dsp:txBody>
      <dsp:txXfrm>
        <a:off x="0" y="621999"/>
        <a:ext cx="5181600" cy="621467"/>
      </dsp:txXfrm>
    </dsp:sp>
    <dsp:sp modelId="{C75F9DDB-4BD8-4BFC-80D2-CCD8F4A7B996}">
      <dsp:nvSpPr>
        <dsp:cNvPr id="0" name=""/>
        <dsp:cNvSpPr/>
      </dsp:nvSpPr>
      <dsp:spPr>
        <a:xfrm>
          <a:off x="0" y="1243467"/>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7B3D9-517F-42F7-B1B9-9E5831C31990}">
      <dsp:nvSpPr>
        <dsp:cNvPr id="0" name=""/>
        <dsp:cNvSpPr/>
      </dsp:nvSpPr>
      <dsp:spPr>
        <a:xfrm>
          <a:off x="0" y="1243467"/>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Dynamics and uncertainty</a:t>
          </a:r>
          <a:endParaRPr lang="en-US" sz="2000" kern="1200"/>
        </a:p>
      </dsp:txBody>
      <dsp:txXfrm>
        <a:off x="0" y="1243467"/>
        <a:ext cx="5181600" cy="621467"/>
      </dsp:txXfrm>
    </dsp:sp>
    <dsp:sp modelId="{C9D1809D-D409-4AC6-BFF3-85C932F73816}">
      <dsp:nvSpPr>
        <dsp:cNvPr id="0" name=""/>
        <dsp:cNvSpPr/>
      </dsp:nvSpPr>
      <dsp:spPr>
        <a:xfrm>
          <a:off x="0" y="1864935"/>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0DB1D-84A2-473A-BE85-8B952D7C058E}">
      <dsp:nvSpPr>
        <dsp:cNvPr id="0" name=""/>
        <dsp:cNvSpPr/>
      </dsp:nvSpPr>
      <dsp:spPr>
        <a:xfrm>
          <a:off x="0" y="1864935"/>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Breadth v depth</a:t>
          </a:r>
          <a:endParaRPr lang="en-US" sz="2000" kern="1200"/>
        </a:p>
      </dsp:txBody>
      <dsp:txXfrm>
        <a:off x="0" y="1864935"/>
        <a:ext cx="5181600" cy="621467"/>
      </dsp:txXfrm>
    </dsp:sp>
    <dsp:sp modelId="{7C91C4C4-4DA3-4C05-8C6E-981E75EED1FB}">
      <dsp:nvSpPr>
        <dsp:cNvPr id="0" name=""/>
        <dsp:cNvSpPr/>
      </dsp:nvSpPr>
      <dsp:spPr>
        <a:xfrm>
          <a:off x="0" y="2486402"/>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60A3B9-9097-4AA7-8ABA-4BAFDC254CE2}">
      <dsp:nvSpPr>
        <dsp:cNvPr id="0" name=""/>
        <dsp:cNvSpPr/>
      </dsp:nvSpPr>
      <dsp:spPr>
        <a:xfrm>
          <a:off x="0" y="2486402"/>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Wellbeing and balance</a:t>
          </a:r>
          <a:endParaRPr lang="en-US" sz="2000" kern="1200"/>
        </a:p>
      </dsp:txBody>
      <dsp:txXfrm>
        <a:off x="0" y="2486402"/>
        <a:ext cx="5181600" cy="621467"/>
      </dsp:txXfrm>
    </dsp:sp>
    <dsp:sp modelId="{510D5E9F-19E9-42EC-B16A-3A8FD6E76817}">
      <dsp:nvSpPr>
        <dsp:cNvPr id="0" name=""/>
        <dsp:cNvSpPr/>
      </dsp:nvSpPr>
      <dsp:spPr>
        <a:xfrm>
          <a:off x="0" y="3107870"/>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7FADD8-1B29-4384-9B0E-E5084E061F70}">
      <dsp:nvSpPr>
        <dsp:cNvPr id="0" name=""/>
        <dsp:cNvSpPr/>
      </dsp:nvSpPr>
      <dsp:spPr>
        <a:xfrm>
          <a:off x="0" y="3107870"/>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Who’s round your personal board table?</a:t>
          </a:r>
          <a:endParaRPr lang="en-US" sz="2000" kern="1200"/>
        </a:p>
      </dsp:txBody>
      <dsp:txXfrm>
        <a:off x="0" y="3107870"/>
        <a:ext cx="5181600" cy="621467"/>
      </dsp:txXfrm>
    </dsp:sp>
    <dsp:sp modelId="{B98158E2-DEC1-47F8-AD6E-B3AD21E6B1DA}">
      <dsp:nvSpPr>
        <dsp:cNvPr id="0" name=""/>
        <dsp:cNvSpPr/>
      </dsp:nvSpPr>
      <dsp:spPr>
        <a:xfrm>
          <a:off x="0" y="3729338"/>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95497-D95D-4554-B355-BCF77A3CC8A8}">
      <dsp:nvSpPr>
        <dsp:cNvPr id="0" name=""/>
        <dsp:cNvSpPr/>
      </dsp:nvSpPr>
      <dsp:spPr>
        <a:xfrm>
          <a:off x="0" y="3729338"/>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Coach, mentor, peers/action learning, appraisal</a:t>
          </a:r>
          <a:endParaRPr lang="en-US" sz="2000" kern="1200"/>
        </a:p>
      </dsp:txBody>
      <dsp:txXfrm>
        <a:off x="0" y="3729338"/>
        <a:ext cx="5181600" cy="6214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F17AD9-14DF-4788-9046-567CEA9AC751}" type="datetimeFigureOut">
              <a:rPr lang="en-GB" smtClean="0"/>
              <a:t>16/10/2023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8BD52-C15F-4032-94AB-958D35B5FD11}" type="slidenum">
              <a:rPr lang="en-GB" smtClean="0"/>
              <a:t>‹#›</a:t>
            </a:fld>
            <a:endParaRPr lang="en-GB"/>
          </a:p>
        </p:txBody>
      </p:sp>
    </p:spTree>
    <p:extLst>
      <p:ext uri="{BB962C8B-B14F-4D97-AF65-F5344CB8AC3E}">
        <p14:creationId xmlns:p14="http://schemas.microsoft.com/office/powerpoint/2010/main" val="617078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alth.org.uk/publications/reports/the-marmot-review-10-years-on"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kingsfund.org.uk/publications/inequalities-life-expectancy"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BA2F600-9AF4-8AAF-7695-3FF274ADE2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E30C4484-B0D4-9DEE-D447-1DE56B03DE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Yet that is not the whole story and in fact it was the poor who really suffered most from the pandemic.  Recent research from Norway indicates that there is some protective effect of wealth and in Paris the relatively large number of cases of influenza in rich neighbourhoods was due to illness among servants living in rich households.  Army recruits crammed together in barracks were susceptible and the British naval blockade of Germany which resulted in significant food shortages will have exacerbated vulnerability to influenza especially in the poor.  Other international comparisons really emphasise the effects of wealth and poverty with poorer countries and communities badly affected.  Up to 10% of Tanzanian population died from influenza and associated famine while the biggest number of deaths was in India.  Impact on communities was highest among the Inuit.  For example, SS Harmony arrived at Hebron in Labrador on 27 October 1918 carrying people infected with influenza.  By 19 November 86 of Hebron’s 100 residents were dead.  It arrived at Okak and by the end of December 204 of its 263 residents were dead.  All adult men in Okak died.</a:t>
            </a:r>
          </a:p>
          <a:p>
            <a:pPr eaLnBrk="1" hangingPunct="1">
              <a:spcBef>
                <a:spcPct val="0"/>
              </a:spcBef>
            </a:pPr>
            <a:endParaRPr lang="en-GB" altLang="en-US"/>
          </a:p>
        </p:txBody>
      </p:sp>
      <p:sp>
        <p:nvSpPr>
          <p:cNvPr id="16388" name="Slide Number Placeholder 3">
            <a:extLst>
              <a:ext uri="{FF2B5EF4-FFF2-40B4-BE49-F238E27FC236}">
                <a16:creationId xmlns:a16="http://schemas.microsoft.com/office/drawing/2014/main" id="{0E5582BB-269A-7516-3EC0-14F3CEC5FE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732589-9999-4888-8031-370C4BEAE6A3}"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4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11"/>
              </a:spcAft>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37EE2-D576-404F-83F1-461E5D8946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49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D5A7B-E0C7-47FF-9775-19E5ADA3F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346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141414"/>
                </a:solidFill>
                <a:effectLst/>
                <a:latin typeface="Lato" panose="020F0502020204030203" pitchFamily="34" charset="0"/>
              </a:rPr>
              <a:t>is one way to measure the health of a population or particular group. Since 2010, improvements in life expectancy have </a:t>
            </a:r>
            <a:r>
              <a:rPr lang="en-GB" b="0" i="0">
                <a:effectLst/>
                <a:latin typeface="Lato" panose="020F0502020204030203" pitchFamily="34" charset="0"/>
                <a:hlinkClick r:id="rId3"/>
              </a:rPr>
              <a:t>stalled</a:t>
            </a:r>
            <a:r>
              <a:rPr lang="en-GB" b="0" i="0">
                <a:solidFill>
                  <a:srgbClr val="141414"/>
                </a:solidFill>
                <a:effectLst/>
                <a:latin typeface="Lato" panose="020F0502020204030203" pitchFamily="34" charset="0"/>
              </a:rPr>
              <a:t> for the population as a whole, and for the poorest 10 per cent of women they have declined. Before the pandemic, the gap in life expectancy between the most and least deprived areas in England had grown to 10.3 years for men and 8.3 years for women. </a:t>
            </a:r>
            <a:r>
              <a:rPr lang="en-GB" b="0" i="0">
                <a:effectLst/>
                <a:latin typeface="Lato" panose="020F0502020204030203" pitchFamily="34" charset="0"/>
                <a:hlinkClick r:id="rId4"/>
              </a:rPr>
              <a:t>Narrowing this gap</a:t>
            </a:r>
            <a:r>
              <a:rPr lang="en-GB" b="0" i="0">
                <a:solidFill>
                  <a:srgbClr val="141414"/>
                </a:solidFill>
                <a:effectLst/>
                <a:latin typeface="Lato" panose="020F0502020204030203" pitchFamily="34" charset="0"/>
              </a:rPr>
              <a:t> demands a more preventive approach to health and a focus on the broader determinants of health.</a:t>
            </a:r>
            <a:r>
              <a:rPr lang="en-GB" b="1" i="0">
                <a:solidFill>
                  <a:srgbClr val="141414"/>
                </a:solidFill>
                <a:effectLst/>
                <a:latin typeface="Lato" panose="020F0502020204030203" pitchFamily="34" charset="0"/>
              </a:rPr>
              <a:t>The case for tackling health inequalities is clear and overwhelming, and yet attempts to do so in recent decades have had mixed success. Crucially, none of these efforts have translated into the enduring focus on addressing health inequalities that is needed.</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D5A7B-E0C7-47FF-9775-19E5ADA3F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565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a:solidFill>
                  <a:schemeClr val="bg1"/>
                </a:solidFill>
              </a:rPr>
              <a:t>Politics and ideology</a:t>
            </a:r>
          </a:p>
          <a:p>
            <a:pPr lvl="1"/>
            <a:r>
              <a:rPr lang="en-GB">
                <a:solidFill>
                  <a:schemeClr val="bg1"/>
                </a:solidFill>
              </a:rPr>
              <a:t>Devolution</a:t>
            </a:r>
          </a:p>
          <a:p>
            <a:pPr lvl="1"/>
            <a:r>
              <a:rPr lang="en-GB">
                <a:solidFill>
                  <a:schemeClr val="bg1"/>
                </a:solidFill>
              </a:rPr>
              <a:t>Policy and ideology</a:t>
            </a:r>
          </a:p>
          <a:p>
            <a:pPr lvl="1"/>
            <a:r>
              <a:rPr lang="en-GB">
                <a:solidFill>
                  <a:schemeClr val="bg1"/>
                </a:solidFill>
              </a:rPr>
              <a:t>Financial challenges</a:t>
            </a:r>
          </a:p>
          <a:p>
            <a:pPr lvl="1"/>
            <a:r>
              <a:rPr lang="en-GB">
                <a:solidFill>
                  <a:schemeClr val="bg1"/>
                </a:solidFill>
              </a:rPr>
              <a:t>ICS</a:t>
            </a:r>
          </a:p>
          <a:p>
            <a:pPr lvl="1"/>
            <a:r>
              <a:rPr lang="en-GB">
                <a:solidFill>
                  <a:schemeClr val="bg1"/>
                </a:solidFill>
              </a:rPr>
              <a:t>Covid recovery</a:t>
            </a:r>
          </a:p>
          <a:p>
            <a:pPr lvl="1"/>
            <a:r>
              <a:rPr lang="en-GB">
                <a:solidFill>
                  <a:schemeClr val="bg1"/>
                </a:solidFill>
              </a:rPr>
              <a:t>Industrial action and social unrest</a:t>
            </a:r>
          </a:p>
          <a:p>
            <a:pPr lvl="1"/>
            <a:r>
              <a:rPr lang="en-GB">
                <a:solidFill>
                  <a:schemeClr val="bg1"/>
                </a:solidFill>
              </a:rPr>
              <a:t>Cost of Living </a:t>
            </a:r>
          </a:p>
          <a:p>
            <a:pPr lvl="1"/>
            <a:endParaRPr lang="en-GB">
              <a:solidFill>
                <a:schemeClr val="bg1"/>
              </a:solidFill>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D5A7B-E0C7-47FF-9775-19E5ADA3F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653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D5A7B-E0C7-47FF-9775-19E5ADA3F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124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rPr>
              <a:t>Bringing together the Place based approach to reducing inequalities to create a strong foundation for  the building blocks of health </a:t>
            </a:r>
          </a:p>
          <a:p>
            <a:pPr marL="0" indent="0">
              <a:buNone/>
            </a:pPr>
            <a:r>
              <a:rPr lang="en-GB" b="1">
                <a:solidFill>
                  <a:schemeClr val="bg1"/>
                </a:solidFill>
              </a:rPr>
              <a:t>Underpinned by our Collective Place Based Leadership</a:t>
            </a:r>
          </a:p>
          <a:p>
            <a:pPr lvl="1"/>
            <a:r>
              <a:rPr lang="en-GB" b="1">
                <a:solidFill>
                  <a:schemeClr val="bg1"/>
                </a:solidFill>
              </a:rPr>
              <a:t>A clear vision and strategy</a:t>
            </a:r>
          </a:p>
          <a:p>
            <a:pPr lvl="1"/>
            <a:r>
              <a:rPr lang="en-GB" b="1">
                <a:solidFill>
                  <a:schemeClr val="bg1"/>
                </a:solidFill>
              </a:rPr>
              <a:t>Develop knowledge, skills and capability through our inequalities innovation hub</a:t>
            </a:r>
          </a:p>
          <a:p>
            <a:pPr lvl="1"/>
            <a:r>
              <a:rPr lang="en-GB" b="1">
                <a:solidFill>
                  <a:schemeClr val="bg1"/>
                </a:solidFill>
              </a:rPr>
              <a:t>Effective system leadership and accountability to elevate Hulls voice </a:t>
            </a:r>
          </a:p>
          <a:p>
            <a:pPr lvl="1"/>
            <a:r>
              <a:rPr lang="en-GB" b="1">
                <a:solidFill>
                  <a:schemeClr val="bg1"/>
                </a:solidFill>
              </a:rPr>
              <a:t>Using data and evidence systematically</a:t>
            </a:r>
          </a:p>
          <a:p>
            <a:pPr lvl="1"/>
            <a:r>
              <a:rPr lang="en-GB" b="1">
                <a:solidFill>
                  <a:schemeClr val="bg1"/>
                </a:solidFill>
              </a:rPr>
              <a:t>Sustained and targeted investment  in reducing inequalities </a:t>
            </a:r>
          </a:p>
          <a:p>
            <a:pPr lvl="1"/>
            <a:r>
              <a:rPr lang="en-GB" b="1">
                <a:solidFill>
                  <a:schemeClr val="bg1"/>
                </a:solidFill>
              </a:rPr>
              <a:t>Comprehensive engagement- amplifying citizen and community voice</a:t>
            </a:r>
            <a:endParaRPr lang="en-GB" sz="1400" b="1">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D5A7B-E0C7-47FF-9775-19E5ADA3F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754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Getting a strong plan developed in collaboration and sticking to it now what the prevailing political/financial/ challenges are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D5A7B-E0C7-47FF-9775-19E5ADA3F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652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D5A7B-E0C7-47FF-9775-19E5ADA3F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942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solidFill>
                  <a:schemeClr val="accent4"/>
                </a:solidFill>
                <a:effectLst/>
                <a:latin typeface="proxima-nova"/>
              </a:rPr>
              <a:t>Nothing about us, without us, is for us, is the starting point for Poverty Truth Commissions. It identifies that lasting social change only happens when those who experience the struggle participate in generating that change.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D5A7B-E0C7-47FF-9775-19E5ADA3F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29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1AC3D2E-8894-0F9C-7D7D-2631DD2398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FC5AEB7D-A3B5-B869-7BC1-09321609DF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It is interesting to see that the pattern of deaths in conflict in the Great War is not the same.  It shows an inverse social class gradient with people from more advantaged backgrounds more likely to be killed.  This is different from the pattern of influenza deaths and is a relatively uncommon feature in epidemiology.  Along with the larger number of deaths from conflict than from influenza in Europe it is perhaps a contributory factor in the low profile given to the pandemic.</a:t>
            </a:r>
          </a:p>
        </p:txBody>
      </p:sp>
      <p:sp>
        <p:nvSpPr>
          <p:cNvPr id="18436" name="Slide Number Placeholder 3">
            <a:extLst>
              <a:ext uri="{FF2B5EF4-FFF2-40B4-BE49-F238E27FC236}">
                <a16:creationId xmlns:a16="http://schemas.microsoft.com/office/drawing/2014/main" id="{8BD38006-B316-E91A-13FB-3FCCBAB561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B35A06-1663-4CA2-9E88-BAC10CDE34BA}"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D5A7B-E0C7-47FF-9775-19E5ADA3F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77278B6E-819C-858C-8138-B8D442280E5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05083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t>Your total maximum allocation for the Family Hubs and Start for Life programme is £3,675,700 over the three financial years of 2022-23, 2023-24 and 2024-25. As set out in section 2 below, your actual payment for 2022-23 may have differed to the maximum allocation, for that year, for the reasons explained. As you are a trailblazer, you received an additional £133,000, making your overall maximum allocation for the programme £3,808,700.</a:t>
            </a:r>
          </a:p>
          <a:p>
            <a:pPr algn="l"/>
            <a:endParaRPr lang="en-GB"/>
          </a:p>
          <a:p>
            <a:pPr algn="l"/>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D5A7B-E0C7-47FF-9775-19E5ADA3F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532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D5A7B-E0C7-47FF-9775-19E5ADA3F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77278B6E-819C-858C-8138-B8D442280E5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258095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panose="020F0502020204030204" pitchFamily="34" charset="0"/>
              </a:rPr>
              <a:t>Behind the aspiration to deliver a Community Plan is our aspiration to develop a fairer city. A city in which people have opportunity to work, live and thrive in Hull. Where people feel safe, have good health and wellbeing, where inequalities are less prevalent and where we invest in our generations of tomorrow who will help deliver our aspirations of the future.</a:t>
            </a:r>
          </a:p>
          <a:p>
            <a:pPr>
              <a:lnSpc>
                <a:spcPct val="150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Additionally, there are three commitments: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en-GB" sz="1800">
                <a:effectLst/>
                <a:latin typeface="Arial" panose="020B0604020202020204" pitchFamily="34" charset="0"/>
                <a:ea typeface="Calibri" panose="020F0502020204030204" pitchFamily="34" charset="0"/>
                <a:cs typeface="Times New Roman" panose="02020603050405020304" pitchFamily="18" charset="0"/>
              </a:rPr>
              <a:t>Engagement of all residents and communities.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en-GB" sz="1800">
                <a:effectLst/>
                <a:latin typeface="Arial" panose="020B0604020202020204" pitchFamily="34" charset="0"/>
                <a:ea typeface="Calibri" panose="020F0502020204030204" pitchFamily="34" charset="0"/>
                <a:cs typeface="Times New Roman" panose="02020603050405020304" pitchFamily="18" charset="0"/>
              </a:rPr>
              <a:t>Strong, united leadership committed to improving outcomes.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pPr>
            <a:r>
              <a:rPr lang="en-GB" sz="1800">
                <a:effectLst/>
                <a:latin typeface="Arial" panose="020B0604020202020204" pitchFamily="34" charset="0"/>
                <a:ea typeface="Calibri" panose="020F0502020204030204" pitchFamily="34" charset="0"/>
                <a:cs typeface="Times New Roman" panose="02020603050405020304" pitchFamily="18" charset="0"/>
              </a:rPr>
              <a:t>A focus on Inclusion.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96A03C-4813-40F6-AAE1-D0DC1A9982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435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altLang="en-US" dirty="0">
              <a:latin typeface="Arial" charset="0"/>
            </a:endParaRPr>
          </a:p>
        </p:txBody>
      </p:sp>
      <p:sp>
        <p:nvSpPr>
          <p:cNvPr id="61444" name="Slide Number Placeholder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E0CF101-D82B-4A56-AEA3-38470458785E}" type="slidenum">
              <a:rPr lang="en-GB" altLang="en-US" smtClean="0"/>
              <a:pPr algn="r" eaLnBrk="1" hangingPunct="1">
                <a:spcBef>
                  <a:spcPct val="0"/>
                </a:spcBef>
              </a:pPr>
              <a:t>54</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2AF787E-9A57-437B-8AC6-9F4923F6CFEE}"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7647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2D1DBA-82F3-465E-B454-1CC641B229BE}" type="slidenum">
              <a:rPr lang="en-GB" smtClean="0"/>
              <a:t>71</a:t>
            </a:fld>
            <a:endParaRPr lang="en-GB"/>
          </a:p>
        </p:txBody>
      </p:sp>
    </p:spTree>
    <p:extLst>
      <p:ext uri="{BB962C8B-B14F-4D97-AF65-F5344CB8AC3E}">
        <p14:creationId xmlns:p14="http://schemas.microsoft.com/office/powerpoint/2010/main" val="152759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D1DBA-82F3-465E-B454-1CC641B229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929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2D1DBA-82F3-465E-B454-1CC641B229BE}" type="slidenum">
              <a:rPr lang="en-GB" smtClean="0"/>
              <a:t>73</a:t>
            </a:fld>
            <a:endParaRPr lang="en-GB"/>
          </a:p>
        </p:txBody>
      </p:sp>
    </p:spTree>
    <p:extLst>
      <p:ext uri="{BB962C8B-B14F-4D97-AF65-F5344CB8AC3E}">
        <p14:creationId xmlns:p14="http://schemas.microsoft.com/office/powerpoint/2010/main" val="2255269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2D1DBA-82F3-465E-B454-1CC641B229BE}" type="slidenum">
              <a:rPr lang="en-GB" smtClean="0"/>
              <a:t>74</a:t>
            </a:fld>
            <a:endParaRPr lang="en-GB"/>
          </a:p>
        </p:txBody>
      </p:sp>
    </p:spTree>
    <p:extLst>
      <p:ext uri="{BB962C8B-B14F-4D97-AF65-F5344CB8AC3E}">
        <p14:creationId xmlns:p14="http://schemas.microsoft.com/office/powerpoint/2010/main" val="397315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37EE2-D576-404F-83F1-461E5D8946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39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37EE2-D576-404F-83F1-461E5D8946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565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11"/>
              </a:spcAft>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37EE2-D576-404F-83F1-461E5D8946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97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11"/>
              </a:spcAft>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37EE2-D576-404F-83F1-461E5D8946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24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29" indent="-173029">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BDA52C-DCFE-244B-A27F-E8FA135EF0A0}"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737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37EE2-D576-404F-83F1-461E5D8946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00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11"/>
              </a:spcAft>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37EE2-D576-404F-83F1-461E5D8946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795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Small">
            <a:extLst>
              <a:ext uri="{FF2B5EF4-FFF2-40B4-BE49-F238E27FC236}">
                <a16:creationId xmlns:a16="http://schemas.microsoft.com/office/drawing/2014/main" id="{5B0D60E1-67B1-472F-92F5-84F464C812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82567" y="476250"/>
            <a:ext cx="2592917"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2EDC8BF-3FAA-41F5-8C96-E99630CD7193}"/>
              </a:ext>
            </a:extLst>
          </p:cNvPr>
          <p:cNvSpPr txBox="1"/>
          <p:nvPr userDrawn="1"/>
        </p:nvSpPr>
        <p:spPr>
          <a:xfrm>
            <a:off x="912285" y="5241925"/>
            <a:ext cx="8352367" cy="400050"/>
          </a:xfrm>
          <a:prstGeom prst="rect">
            <a:avLst/>
          </a:prstGeom>
          <a:noFill/>
        </p:spPr>
        <p:txBody>
          <a:bodyPr>
            <a:spAutoFit/>
          </a:bodyPr>
          <a:lstStyle/>
          <a:p>
            <a:pPr>
              <a:defRPr/>
            </a:pPr>
            <a:r>
              <a:rPr lang="en-GB" sz="2000" b="1" spc="100"/>
              <a:t> </a:t>
            </a:r>
          </a:p>
        </p:txBody>
      </p:sp>
      <p:sp>
        <p:nvSpPr>
          <p:cNvPr id="8194" name="Rectangle 2"/>
          <p:cNvSpPr>
            <a:spLocks noGrp="1" noChangeArrowheads="1"/>
          </p:cNvSpPr>
          <p:nvPr>
            <p:ph type="ctrTitle"/>
          </p:nvPr>
        </p:nvSpPr>
        <p:spPr>
          <a:xfrm>
            <a:off x="912395" y="2924945"/>
            <a:ext cx="10363200" cy="792088"/>
          </a:xfrm>
        </p:spPr>
        <p:txBody>
          <a:bodyPr/>
          <a:lstStyle>
            <a:lvl1pPr algn="l">
              <a:defRPr sz="3200" spc="100" baseline="0">
                <a:solidFill>
                  <a:schemeClr val="tx1"/>
                </a:solidFill>
                <a:effectLst/>
                <a:latin typeface="Calibri" charset="0"/>
                <a:ea typeface="Calibri" charset="0"/>
                <a:cs typeface="Calibri" charset="0"/>
              </a:defRPr>
            </a:lvl1pPr>
          </a:lstStyle>
          <a:p>
            <a:pPr lvl="0"/>
            <a:r>
              <a:rPr lang="en-US" noProof="0"/>
              <a:t>Click to edit Master title style</a:t>
            </a:r>
            <a:endParaRPr lang="en-GB" noProof="0"/>
          </a:p>
        </p:txBody>
      </p:sp>
      <p:sp>
        <p:nvSpPr>
          <p:cNvPr id="8195" name="Rectangle 3"/>
          <p:cNvSpPr>
            <a:spLocks noGrp="1" noChangeArrowheads="1"/>
          </p:cNvSpPr>
          <p:nvPr>
            <p:ph type="subTitle" idx="1"/>
          </p:nvPr>
        </p:nvSpPr>
        <p:spPr>
          <a:xfrm>
            <a:off x="912284" y="3789041"/>
            <a:ext cx="8534400" cy="720080"/>
          </a:xfrm>
        </p:spPr>
        <p:txBody>
          <a:bodyPr/>
          <a:lstStyle>
            <a:lvl1pPr marL="0" indent="0" algn="l">
              <a:buFontTx/>
              <a:buNone/>
              <a:defRPr sz="3200" i="0" spc="100" baseline="0">
                <a:solidFill>
                  <a:srgbClr val="700000"/>
                </a:solidFill>
                <a:latin typeface="Calibri" charset="0"/>
                <a:ea typeface="Calibri" charset="0"/>
                <a:cs typeface="Calibri" charset="0"/>
              </a:defRPr>
            </a:lvl1pPr>
          </a:lstStyle>
          <a:p>
            <a:pPr lvl="0"/>
            <a:endParaRPr lang="en-GB" noProof="0"/>
          </a:p>
        </p:txBody>
      </p:sp>
    </p:spTree>
    <p:extLst>
      <p:ext uri="{BB962C8B-B14F-4D97-AF65-F5344CB8AC3E}">
        <p14:creationId xmlns:p14="http://schemas.microsoft.com/office/powerpoint/2010/main" val="82733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8" descr="PPT_screen titlebg.bmp                                         0005F1E1Macintosh HD                   ABA78158:">
            <a:extLst>
              <a:ext uri="{FF2B5EF4-FFF2-40B4-BE49-F238E27FC236}">
                <a16:creationId xmlns:a16="http://schemas.microsoft.com/office/drawing/2014/main" id="{68FB4B36-5D72-ADD8-3D5B-C0778FFE21EE}"/>
              </a:ext>
            </a:extLst>
          </p:cNvPr>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1" y="0"/>
            <a:ext cx="121793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0" descr="NHS_Hig.bmp                                                    000608FDMacintosh HD                   ABA78158:">
            <a:extLst>
              <a:ext uri="{FF2B5EF4-FFF2-40B4-BE49-F238E27FC236}">
                <a16:creationId xmlns:a16="http://schemas.microsoft.com/office/drawing/2014/main" id="{029A3EFF-8DF7-5184-62FD-C66F2C6AD867}"/>
              </a:ext>
            </a:extLst>
          </p:cNvPr>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8949267" y="485775"/>
            <a:ext cx="263313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1473200" y="2971800"/>
            <a:ext cx="9567333" cy="1143000"/>
          </a:xfrm>
        </p:spPr>
        <p:txBody>
          <a:bodyPr/>
          <a:lstStyle>
            <a:lvl1pPr>
              <a:defRPr sz="4800"/>
            </a:lvl1pPr>
          </a:lstStyle>
          <a:p>
            <a:r>
              <a:rPr lang="en-GB"/>
              <a:t>Click to edit Master title style</a:t>
            </a:r>
          </a:p>
        </p:txBody>
      </p:sp>
      <p:sp>
        <p:nvSpPr>
          <p:cNvPr id="4100" name="Rectangle 4"/>
          <p:cNvSpPr>
            <a:spLocks noGrp="1" noChangeArrowheads="1"/>
          </p:cNvSpPr>
          <p:nvPr>
            <p:ph type="subTitle" idx="1"/>
          </p:nvPr>
        </p:nvSpPr>
        <p:spPr>
          <a:xfrm>
            <a:off x="1828800" y="4254500"/>
            <a:ext cx="8534400" cy="1600200"/>
          </a:xfrm>
        </p:spPr>
        <p:txBody>
          <a:bodyPr/>
          <a:lstStyle>
            <a:lvl1pPr marL="0" indent="0" algn="ctr">
              <a:buFontTx/>
              <a:buNone/>
              <a:defRPr/>
            </a:lvl1pPr>
          </a:lstStyle>
          <a:p>
            <a:r>
              <a:rPr lang="en-GB"/>
              <a:t>Click to edit Master subtitle style</a:t>
            </a:r>
          </a:p>
        </p:txBody>
      </p:sp>
      <p:sp>
        <p:nvSpPr>
          <p:cNvPr id="4" name="Date Placeholder 5">
            <a:extLst>
              <a:ext uri="{FF2B5EF4-FFF2-40B4-BE49-F238E27FC236}">
                <a16:creationId xmlns:a16="http://schemas.microsoft.com/office/drawing/2014/main" id="{D4E85118-4B61-9427-8E47-A1B4FFB23F8D}"/>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6">
            <a:extLst>
              <a:ext uri="{FF2B5EF4-FFF2-40B4-BE49-F238E27FC236}">
                <a16:creationId xmlns:a16="http://schemas.microsoft.com/office/drawing/2014/main" id="{F7AD90CE-8580-3804-12A1-40C7BCC83E31}"/>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7">
            <a:extLst>
              <a:ext uri="{FF2B5EF4-FFF2-40B4-BE49-F238E27FC236}">
                <a16:creationId xmlns:a16="http://schemas.microsoft.com/office/drawing/2014/main" id="{E5104AC8-1D5E-7AB8-7F33-411CE5A2A9A5}"/>
              </a:ext>
            </a:extLst>
          </p:cNvPr>
          <p:cNvSpPr>
            <a:spLocks noGrp="1" noChangeArrowheads="1"/>
          </p:cNvSpPr>
          <p:nvPr>
            <p:ph type="sldNum" sz="quarter" idx="12"/>
          </p:nvPr>
        </p:nvSpPr>
        <p:spPr/>
        <p:txBody>
          <a:bodyPr/>
          <a:lstStyle>
            <a:lvl1pPr>
              <a:defRPr/>
            </a:lvl1pPr>
          </a:lstStyle>
          <a:p>
            <a:pPr>
              <a:defRPr/>
            </a:pPr>
            <a:fld id="{92F9FC1B-007A-4BA6-A972-3648ACB08DB8}" type="slidenum">
              <a:rPr lang="en-GB" altLang="en-US"/>
              <a:pPr>
                <a:defRPr/>
              </a:pPr>
              <a:t>‹#›</a:t>
            </a:fld>
            <a:endParaRPr lang="en-GB" altLang="en-US"/>
          </a:p>
        </p:txBody>
      </p:sp>
    </p:spTree>
    <p:extLst>
      <p:ext uri="{BB962C8B-B14F-4D97-AF65-F5344CB8AC3E}">
        <p14:creationId xmlns:p14="http://schemas.microsoft.com/office/powerpoint/2010/main" val="180922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8E591D5-873A-1907-01EF-AF03AB4DF31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227C517-3430-7724-6784-C475EF2A136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B632102-337A-D07F-6024-06439A7EAC46}"/>
              </a:ext>
            </a:extLst>
          </p:cNvPr>
          <p:cNvSpPr>
            <a:spLocks noGrp="1" noChangeArrowheads="1"/>
          </p:cNvSpPr>
          <p:nvPr>
            <p:ph type="sldNum" sz="quarter" idx="12"/>
          </p:nvPr>
        </p:nvSpPr>
        <p:spPr>
          <a:ln/>
        </p:spPr>
        <p:txBody>
          <a:bodyPr/>
          <a:lstStyle>
            <a:lvl1pPr>
              <a:defRPr/>
            </a:lvl1pPr>
          </a:lstStyle>
          <a:p>
            <a:pPr>
              <a:defRPr/>
            </a:pPr>
            <a:fld id="{C8EB946C-BE86-4273-AF81-61B485C25CCA}" type="slidenum">
              <a:rPr lang="en-GB" altLang="en-US"/>
              <a:pPr>
                <a:defRPr/>
              </a:pPr>
              <a:t>‹#›</a:t>
            </a:fld>
            <a:endParaRPr lang="en-GB" altLang="en-US"/>
          </a:p>
        </p:txBody>
      </p:sp>
    </p:spTree>
    <p:extLst>
      <p:ext uri="{BB962C8B-B14F-4D97-AF65-F5344CB8AC3E}">
        <p14:creationId xmlns:p14="http://schemas.microsoft.com/office/powerpoint/2010/main" val="3714133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5B7F2CB-BC3E-9817-0CB4-33AC18B10D4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126D765-7C0B-FCC2-A58F-63FBA2D7102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4DF5694-625D-9A1B-B830-3C07D2047ECC}"/>
              </a:ext>
            </a:extLst>
          </p:cNvPr>
          <p:cNvSpPr>
            <a:spLocks noGrp="1" noChangeArrowheads="1"/>
          </p:cNvSpPr>
          <p:nvPr>
            <p:ph type="sldNum" sz="quarter" idx="12"/>
          </p:nvPr>
        </p:nvSpPr>
        <p:spPr>
          <a:ln/>
        </p:spPr>
        <p:txBody>
          <a:bodyPr/>
          <a:lstStyle>
            <a:lvl1pPr>
              <a:defRPr/>
            </a:lvl1pPr>
          </a:lstStyle>
          <a:p>
            <a:pPr>
              <a:defRPr/>
            </a:pPr>
            <a:fld id="{D0823CEC-1C49-455B-928B-C819571A489F}" type="slidenum">
              <a:rPr lang="en-GB" altLang="en-US"/>
              <a:pPr>
                <a:defRPr/>
              </a:pPr>
              <a:t>‹#›</a:t>
            </a:fld>
            <a:endParaRPr lang="en-GB" altLang="en-US"/>
          </a:p>
        </p:txBody>
      </p:sp>
    </p:spTree>
    <p:extLst>
      <p:ext uri="{BB962C8B-B14F-4D97-AF65-F5344CB8AC3E}">
        <p14:creationId xmlns:p14="http://schemas.microsoft.com/office/powerpoint/2010/main" val="1100892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422400" y="2781300"/>
            <a:ext cx="4563533"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134" y="2781300"/>
            <a:ext cx="4563533"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C0045F6-5DAC-EC5F-77A7-C85E30ECDB1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B44AA12-D04E-D26C-E244-A070153CEB1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D4ADA62-2413-D035-7B1A-BBE1FADF235C}"/>
              </a:ext>
            </a:extLst>
          </p:cNvPr>
          <p:cNvSpPr>
            <a:spLocks noGrp="1" noChangeArrowheads="1"/>
          </p:cNvSpPr>
          <p:nvPr>
            <p:ph type="sldNum" sz="quarter" idx="12"/>
          </p:nvPr>
        </p:nvSpPr>
        <p:spPr>
          <a:ln/>
        </p:spPr>
        <p:txBody>
          <a:bodyPr/>
          <a:lstStyle>
            <a:lvl1pPr>
              <a:defRPr/>
            </a:lvl1pPr>
          </a:lstStyle>
          <a:p>
            <a:pPr>
              <a:defRPr/>
            </a:pPr>
            <a:fld id="{1D41BDCF-2AC9-4326-88E4-D108B2F8EFF9}" type="slidenum">
              <a:rPr lang="en-GB" altLang="en-US"/>
              <a:pPr>
                <a:defRPr/>
              </a:pPr>
              <a:t>‹#›</a:t>
            </a:fld>
            <a:endParaRPr lang="en-GB" altLang="en-US"/>
          </a:p>
        </p:txBody>
      </p:sp>
    </p:spTree>
    <p:extLst>
      <p:ext uri="{BB962C8B-B14F-4D97-AF65-F5344CB8AC3E}">
        <p14:creationId xmlns:p14="http://schemas.microsoft.com/office/powerpoint/2010/main" val="2466441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B62976E-7FAB-783E-2E09-490EF6A0E762}"/>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92DEE8-93FA-A64C-CE56-AD9656D5EA6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98EE0473-F292-E7AA-83A3-8C4010D8E28E}"/>
              </a:ext>
            </a:extLst>
          </p:cNvPr>
          <p:cNvSpPr>
            <a:spLocks noGrp="1" noChangeArrowheads="1"/>
          </p:cNvSpPr>
          <p:nvPr>
            <p:ph type="sldNum" sz="quarter" idx="12"/>
          </p:nvPr>
        </p:nvSpPr>
        <p:spPr>
          <a:ln/>
        </p:spPr>
        <p:txBody>
          <a:bodyPr/>
          <a:lstStyle>
            <a:lvl1pPr>
              <a:defRPr/>
            </a:lvl1pPr>
          </a:lstStyle>
          <a:p>
            <a:pPr>
              <a:defRPr/>
            </a:pPr>
            <a:fld id="{46AC89CA-F486-41E1-987B-3CC6F1DDC180}" type="slidenum">
              <a:rPr lang="en-GB" altLang="en-US"/>
              <a:pPr>
                <a:defRPr/>
              </a:pPr>
              <a:t>‹#›</a:t>
            </a:fld>
            <a:endParaRPr lang="en-GB" altLang="en-US"/>
          </a:p>
        </p:txBody>
      </p:sp>
    </p:spTree>
    <p:extLst>
      <p:ext uri="{BB962C8B-B14F-4D97-AF65-F5344CB8AC3E}">
        <p14:creationId xmlns:p14="http://schemas.microsoft.com/office/powerpoint/2010/main" val="3604624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2E811901-FDEB-EC72-2968-0D114042B587}"/>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BD3AFB82-2A19-43D9-EB56-8FBAD7152A7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6B0D2B61-CE5B-E754-B665-C6FFD6C43F68}"/>
              </a:ext>
            </a:extLst>
          </p:cNvPr>
          <p:cNvSpPr>
            <a:spLocks noGrp="1" noChangeArrowheads="1"/>
          </p:cNvSpPr>
          <p:nvPr>
            <p:ph type="sldNum" sz="quarter" idx="12"/>
          </p:nvPr>
        </p:nvSpPr>
        <p:spPr>
          <a:ln/>
        </p:spPr>
        <p:txBody>
          <a:bodyPr/>
          <a:lstStyle>
            <a:lvl1pPr>
              <a:defRPr/>
            </a:lvl1pPr>
          </a:lstStyle>
          <a:p>
            <a:pPr>
              <a:defRPr/>
            </a:pPr>
            <a:fld id="{476F907D-8277-4E85-A167-34A0BE426DEA}" type="slidenum">
              <a:rPr lang="en-GB" altLang="en-US"/>
              <a:pPr>
                <a:defRPr/>
              </a:pPr>
              <a:t>‹#›</a:t>
            </a:fld>
            <a:endParaRPr lang="en-GB" altLang="en-US"/>
          </a:p>
        </p:txBody>
      </p:sp>
    </p:spTree>
    <p:extLst>
      <p:ext uri="{BB962C8B-B14F-4D97-AF65-F5344CB8AC3E}">
        <p14:creationId xmlns:p14="http://schemas.microsoft.com/office/powerpoint/2010/main" val="219152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2B1D2B5-A44C-0EB1-E19C-C2B6DA92DE43}"/>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B4AD3E9E-6FF7-9F61-4004-B202D3F5588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544D4863-0996-5DCF-7165-E662FA2CC918}"/>
              </a:ext>
            </a:extLst>
          </p:cNvPr>
          <p:cNvSpPr>
            <a:spLocks noGrp="1" noChangeArrowheads="1"/>
          </p:cNvSpPr>
          <p:nvPr>
            <p:ph type="sldNum" sz="quarter" idx="12"/>
          </p:nvPr>
        </p:nvSpPr>
        <p:spPr>
          <a:ln/>
        </p:spPr>
        <p:txBody>
          <a:bodyPr/>
          <a:lstStyle>
            <a:lvl1pPr>
              <a:defRPr/>
            </a:lvl1pPr>
          </a:lstStyle>
          <a:p>
            <a:pPr>
              <a:defRPr/>
            </a:pPr>
            <a:fld id="{7CA64AE4-5982-429C-9DB1-8179112D74FF}" type="slidenum">
              <a:rPr lang="en-GB" altLang="en-US"/>
              <a:pPr>
                <a:defRPr/>
              </a:pPr>
              <a:t>‹#›</a:t>
            </a:fld>
            <a:endParaRPr lang="en-GB" altLang="en-US"/>
          </a:p>
        </p:txBody>
      </p:sp>
    </p:spTree>
    <p:extLst>
      <p:ext uri="{BB962C8B-B14F-4D97-AF65-F5344CB8AC3E}">
        <p14:creationId xmlns:p14="http://schemas.microsoft.com/office/powerpoint/2010/main" val="2456644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CD017C3-EFB2-1904-DADB-BC2081486F26}"/>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85C8F1DD-4F1C-CF10-CE7C-0EB615CEE17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9711B69-FBBC-0843-4C9A-A0D4F7E58FD8}"/>
              </a:ext>
            </a:extLst>
          </p:cNvPr>
          <p:cNvSpPr>
            <a:spLocks noGrp="1" noChangeArrowheads="1"/>
          </p:cNvSpPr>
          <p:nvPr>
            <p:ph type="sldNum" sz="quarter" idx="12"/>
          </p:nvPr>
        </p:nvSpPr>
        <p:spPr>
          <a:ln/>
        </p:spPr>
        <p:txBody>
          <a:bodyPr/>
          <a:lstStyle>
            <a:lvl1pPr>
              <a:defRPr/>
            </a:lvl1pPr>
          </a:lstStyle>
          <a:p>
            <a:pPr>
              <a:defRPr/>
            </a:pPr>
            <a:fld id="{00320CFA-59F3-463B-9C24-81E47DC8AFA8}" type="slidenum">
              <a:rPr lang="en-GB" altLang="en-US"/>
              <a:pPr>
                <a:defRPr/>
              </a:pPr>
              <a:t>‹#›</a:t>
            </a:fld>
            <a:endParaRPr lang="en-GB" altLang="en-US"/>
          </a:p>
        </p:txBody>
      </p:sp>
    </p:spTree>
    <p:extLst>
      <p:ext uri="{BB962C8B-B14F-4D97-AF65-F5344CB8AC3E}">
        <p14:creationId xmlns:p14="http://schemas.microsoft.com/office/powerpoint/2010/main" val="1341430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71B5116-76C6-9A40-9991-55C6071B8E7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C28BDF3-046B-6BD3-9449-120859936B8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FE85260-41DA-4DCD-5968-EEF0A02BED8A}"/>
              </a:ext>
            </a:extLst>
          </p:cNvPr>
          <p:cNvSpPr>
            <a:spLocks noGrp="1" noChangeArrowheads="1"/>
          </p:cNvSpPr>
          <p:nvPr>
            <p:ph type="sldNum" sz="quarter" idx="12"/>
          </p:nvPr>
        </p:nvSpPr>
        <p:spPr>
          <a:ln/>
        </p:spPr>
        <p:txBody>
          <a:bodyPr/>
          <a:lstStyle>
            <a:lvl1pPr>
              <a:defRPr/>
            </a:lvl1pPr>
          </a:lstStyle>
          <a:p>
            <a:pPr>
              <a:defRPr/>
            </a:pPr>
            <a:fld id="{948DD2E2-E820-420F-BC28-E04528D5A362}" type="slidenum">
              <a:rPr lang="en-GB" altLang="en-US"/>
              <a:pPr>
                <a:defRPr/>
              </a:pPr>
              <a:t>‹#›</a:t>
            </a:fld>
            <a:endParaRPr lang="en-GB" altLang="en-US"/>
          </a:p>
        </p:txBody>
      </p:sp>
    </p:spTree>
    <p:extLst>
      <p:ext uri="{BB962C8B-B14F-4D97-AF65-F5344CB8AC3E}">
        <p14:creationId xmlns:p14="http://schemas.microsoft.com/office/powerpoint/2010/main" val="728342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6EAE392-F459-5909-B66E-0594B503CCA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ADBB347-1EA1-C4DB-C520-535E423DA81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54E65FE-C0EF-292C-E132-96EF384E15FB}"/>
              </a:ext>
            </a:extLst>
          </p:cNvPr>
          <p:cNvSpPr>
            <a:spLocks noGrp="1" noChangeArrowheads="1"/>
          </p:cNvSpPr>
          <p:nvPr>
            <p:ph type="sldNum" sz="quarter" idx="12"/>
          </p:nvPr>
        </p:nvSpPr>
        <p:spPr>
          <a:ln/>
        </p:spPr>
        <p:txBody>
          <a:bodyPr/>
          <a:lstStyle>
            <a:lvl1pPr>
              <a:defRPr/>
            </a:lvl1pPr>
          </a:lstStyle>
          <a:p>
            <a:pPr>
              <a:defRPr/>
            </a:pPr>
            <a:fld id="{8C320EBE-5713-4B58-B2AC-3FF159E908B4}" type="slidenum">
              <a:rPr lang="en-GB" altLang="en-US"/>
              <a:pPr>
                <a:defRPr/>
              </a:pPr>
              <a:t>‹#›</a:t>
            </a:fld>
            <a:endParaRPr lang="en-GB" altLang="en-US"/>
          </a:p>
        </p:txBody>
      </p:sp>
    </p:spTree>
    <p:extLst>
      <p:ext uri="{BB962C8B-B14F-4D97-AF65-F5344CB8AC3E}">
        <p14:creationId xmlns:p14="http://schemas.microsoft.com/office/powerpoint/2010/main" val="202583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A52E9A-F9CF-4872-BEC6-2CC237C7642A}"/>
              </a:ext>
            </a:extLst>
          </p:cNvPr>
          <p:cNvSpPr/>
          <p:nvPr userDrawn="1"/>
        </p:nvSpPr>
        <p:spPr>
          <a:xfrm>
            <a:off x="0" y="6669088"/>
            <a:ext cx="12192000" cy="188912"/>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p:txBody>
          <a:bodyPr/>
          <a:lstStyle>
            <a:lvl1pPr>
              <a:defRPr>
                <a:effectLst/>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720000">
              <a:buClr>
                <a:srgbClr val="700000"/>
              </a:buClr>
              <a:defRPr/>
            </a:lvl1pPr>
            <a:lvl2pPr marL="972000" indent="-324000">
              <a:buClr>
                <a:srgbClr val="700000"/>
              </a:buClr>
              <a:buSzPct val="100000"/>
              <a:buFont typeface="Calibri" panose="020F0502020204030204" pitchFamily="34" charset="0"/>
              <a:buChar char="•"/>
              <a:defRPr lang="en-US" sz="3600" b="1" kern="1200" dirty="0" smtClean="0">
                <a:solidFill>
                  <a:schemeClr val="tx1"/>
                </a:solidFill>
                <a:latin typeface="Calibri" charset="0"/>
                <a:ea typeface="Calibri" charset="0"/>
                <a:cs typeface="Calibri" charset="0"/>
              </a:defRPr>
            </a:lvl2pPr>
            <a:lvl3pPr>
              <a:buClr>
                <a:srgbClr val="700000"/>
              </a:buClr>
              <a:defRPr sz="3200"/>
            </a:lvl3pPr>
            <a:lvl4pPr marL="1600200" indent="-228600">
              <a:buClr>
                <a:srgbClr val="700000"/>
              </a:buClr>
              <a:buFont typeface="Arial" panose="020B0604020202020204" pitchFamily="34" charset="0"/>
              <a:buChar char="•"/>
              <a:defRPr sz="2400">
                <a:latin typeface="Calibri" charset="0"/>
                <a:ea typeface="Calibri" charset="0"/>
                <a:cs typeface="Calibri" charset="0"/>
              </a:defRPr>
            </a:lvl4pPr>
            <a:lvl5pPr marL="2057400" indent="-228600">
              <a:buClr>
                <a:srgbClr val="700000"/>
              </a:buClr>
              <a:buFont typeface="Arial" panose="020B0604020202020204" pitchFamily="34" charset="0"/>
              <a:buChar char="•"/>
              <a:defRPr sz="2400">
                <a:latin typeface="Calibri" charset="0"/>
                <a:ea typeface="Calibri" charset="0"/>
                <a:cs typeface="Calibri" charset="0"/>
              </a:defRPr>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5">
            <a:extLst>
              <a:ext uri="{FF2B5EF4-FFF2-40B4-BE49-F238E27FC236}">
                <a16:creationId xmlns:a16="http://schemas.microsoft.com/office/drawing/2014/main" id="{7409EC1A-BD56-40BC-9523-480E54E409BC}"/>
              </a:ext>
            </a:extLst>
          </p:cNvPr>
          <p:cNvSpPr>
            <a:spLocks noGrp="1" noChangeArrowheads="1"/>
          </p:cNvSpPr>
          <p:nvPr>
            <p:ph type="ftr" sz="quarter" idx="10"/>
          </p:nvPr>
        </p:nvSpPr>
        <p:spPr/>
        <p:txBody>
          <a:bodyPr/>
          <a:lstStyle>
            <a:lvl1pPr>
              <a:defRPr sz="1400" b="0">
                <a:solidFill>
                  <a:schemeClr val="tx2">
                    <a:lumMod val="50000"/>
                    <a:lumOff val="50000"/>
                  </a:schemeClr>
                </a:solidFill>
              </a:defRPr>
            </a:lvl1pPr>
          </a:lstStyle>
          <a:p>
            <a:pPr>
              <a:defRPr/>
            </a:pPr>
            <a:r>
              <a:rPr lang="en-GB"/>
              <a:t>www.adph.org.uk</a:t>
            </a:r>
          </a:p>
        </p:txBody>
      </p:sp>
    </p:spTree>
    <p:extLst>
      <p:ext uri="{BB962C8B-B14F-4D97-AF65-F5344CB8AC3E}">
        <p14:creationId xmlns:p14="http://schemas.microsoft.com/office/powerpoint/2010/main" val="245422947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20101" y="1676400"/>
            <a:ext cx="2332567" cy="43815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422401" y="1676400"/>
            <a:ext cx="6794500" cy="4381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9F404B7-F81C-A865-3CAB-F766B6B2E9D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38D9B6A-F5CE-9310-5609-8559B9665EA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814FE83-42EF-488A-69BC-A69A7D765B78}"/>
              </a:ext>
            </a:extLst>
          </p:cNvPr>
          <p:cNvSpPr>
            <a:spLocks noGrp="1" noChangeArrowheads="1"/>
          </p:cNvSpPr>
          <p:nvPr>
            <p:ph type="sldNum" sz="quarter" idx="12"/>
          </p:nvPr>
        </p:nvSpPr>
        <p:spPr>
          <a:ln/>
        </p:spPr>
        <p:txBody>
          <a:bodyPr/>
          <a:lstStyle>
            <a:lvl1pPr>
              <a:defRPr/>
            </a:lvl1pPr>
          </a:lstStyle>
          <a:p>
            <a:pPr>
              <a:defRPr/>
            </a:pPr>
            <a:fld id="{B1172D28-2293-4DDA-BEE8-C96D5F74BDB9}" type="slidenum">
              <a:rPr lang="en-GB" altLang="en-US"/>
              <a:pPr>
                <a:defRPr/>
              </a:pPr>
              <a:t>‹#›</a:t>
            </a:fld>
            <a:endParaRPr lang="en-GB" altLang="en-US"/>
          </a:p>
        </p:txBody>
      </p:sp>
    </p:spTree>
    <p:extLst>
      <p:ext uri="{BB962C8B-B14F-4D97-AF65-F5344CB8AC3E}">
        <p14:creationId xmlns:p14="http://schemas.microsoft.com/office/powerpoint/2010/main" val="2898463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BFD8E7-F7E4-4B7B-99C5-45A776ADAC5D}"/>
              </a:ext>
            </a:extLst>
          </p:cNvPr>
          <p:cNvSpPr>
            <a:spLocks noGrp="1"/>
          </p:cNvSpPr>
          <p:nvPr>
            <p:ph type="dt" sz="half" idx="10"/>
          </p:nvPr>
        </p:nvSpPr>
        <p:spPr/>
        <p:txBody>
          <a:bodyPr/>
          <a:lstStyle>
            <a:lvl1pPr>
              <a:defRPr/>
            </a:lvl1pPr>
          </a:lstStyle>
          <a:p>
            <a:pPr>
              <a:defRPr/>
            </a:pPr>
            <a:fld id="{0F6BD7B5-F7FE-4631-B8BD-33892940E199}" type="datetimeFigureOut">
              <a:rPr lang="en-GB"/>
              <a:pPr>
                <a:defRPr/>
              </a:pPr>
              <a:t>16/10/2023</a:t>
            </a:fld>
            <a:endParaRPr lang="en-GB"/>
          </a:p>
        </p:txBody>
      </p:sp>
      <p:sp>
        <p:nvSpPr>
          <p:cNvPr id="5" name="Footer Placeholder 4">
            <a:extLst>
              <a:ext uri="{FF2B5EF4-FFF2-40B4-BE49-F238E27FC236}">
                <a16:creationId xmlns:a16="http://schemas.microsoft.com/office/drawing/2014/main" id="{63869F20-CAE8-CF84-904F-35CBA4990E8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B5ECE2F-CBB0-205F-8A24-36353AB0D3B7}"/>
              </a:ext>
            </a:extLst>
          </p:cNvPr>
          <p:cNvSpPr>
            <a:spLocks noGrp="1"/>
          </p:cNvSpPr>
          <p:nvPr>
            <p:ph type="sldNum" sz="quarter" idx="12"/>
          </p:nvPr>
        </p:nvSpPr>
        <p:spPr/>
        <p:txBody>
          <a:bodyPr/>
          <a:lstStyle>
            <a:lvl1pPr>
              <a:defRPr/>
            </a:lvl1pPr>
          </a:lstStyle>
          <a:p>
            <a:pPr>
              <a:defRPr/>
            </a:pPr>
            <a:fld id="{807C81AE-29D2-4C09-8CA9-EE0C8E8885A5}" type="slidenum">
              <a:rPr lang="en-GB"/>
              <a:pPr>
                <a:defRPr/>
              </a:pPr>
              <a:t>‹#›</a:t>
            </a:fld>
            <a:endParaRPr lang="en-GB"/>
          </a:p>
        </p:txBody>
      </p:sp>
    </p:spTree>
    <p:extLst>
      <p:ext uri="{BB962C8B-B14F-4D97-AF65-F5344CB8AC3E}">
        <p14:creationId xmlns:p14="http://schemas.microsoft.com/office/powerpoint/2010/main" val="1233072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D7EC10-5E91-198C-D47F-0FE85763EB78}"/>
              </a:ext>
            </a:extLst>
          </p:cNvPr>
          <p:cNvSpPr>
            <a:spLocks noGrp="1"/>
          </p:cNvSpPr>
          <p:nvPr>
            <p:ph type="dt" sz="half" idx="10"/>
          </p:nvPr>
        </p:nvSpPr>
        <p:spPr/>
        <p:txBody>
          <a:bodyPr/>
          <a:lstStyle>
            <a:lvl1pPr>
              <a:defRPr/>
            </a:lvl1pPr>
          </a:lstStyle>
          <a:p>
            <a:pPr>
              <a:defRPr/>
            </a:pPr>
            <a:fld id="{EB047BD3-BA9B-4B63-8F92-09CC06C508DD}" type="datetimeFigureOut">
              <a:rPr lang="en-GB"/>
              <a:pPr>
                <a:defRPr/>
              </a:pPr>
              <a:t>16/10/2023</a:t>
            </a:fld>
            <a:endParaRPr lang="en-GB"/>
          </a:p>
        </p:txBody>
      </p:sp>
      <p:sp>
        <p:nvSpPr>
          <p:cNvPr id="5" name="Footer Placeholder 4">
            <a:extLst>
              <a:ext uri="{FF2B5EF4-FFF2-40B4-BE49-F238E27FC236}">
                <a16:creationId xmlns:a16="http://schemas.microsoft.com/office/drawing/2014/main" id="{007A1A0F-8FB3-DD40-6DB0-6264CAEDCF5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7021D7A-33F0-C94D-87D9-1B5A92E2FD33}"/>
              </a:ext>
            </a:extLst>
          </p:cNvPr>
          <p:cNvSpPr>
            <a:spLocks noGrp="1"/>
          </p:cNvSpPr>
          <p:nvPr>
            <p:ph type="sldNum" sz="quarter" idx="12"/>
          </p:nvPr>
        </p:nvSpPr>
        <p:spPr/>
        <p:txBody>
          <a:bodyPr/>
          <a:lstStyle>
            <a:lvl1pPr>
              <a:defRPr/>
            </a:lvl1pPr>
          </a:lstStyle>
          <a:p>
            <a:pPr>
              <a:defRPr/>
            </a:pPr>
            <a:fld id="{235BA4AC-A4A8-4F28-84B7-AF44E0CB0806}" type="slidenum">
              <a:rPr lang="en-GB"/>
              <a:pPr>
                <a:defRPr/>
              </a:pPr>
              <a:t>‹#›</a:t>
            </a:fld>
            <a:endParaRPr lang="en-GB"/>
          </a:p>
        </p:txBody>
      </p:sp>
    </p:spTree>
    <p:extLst>
      <p:ext uri="{BB962C8B-B14F-4D97-AF65-F5344CB8AC3E}">
        <p14:creationId xmlns:p14="http://schemas.microsoft.com/office/powerpoint/2010/main" val="360016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368B37-4F55-9B18-9C1B-BE9E86738BD6}"/>
              </a:ext>
            </a:extLst>
          </p:cNvPr>
          <p:cNvSpPr>
            <a:spLocks noGrp="1"/>
          </p:cNvSpPr>
          <p:nvPr>
            <p:ph type="dt" sz="half" idx="10"/>
          </p:nvPr>
        </p:nvSpPr>
        <p:spPr/>
        <p:txBody>
          <a:bodyPr/>
          <a:lstStyle>
            <a:lvl1pPr>
              <a:defRPr/>
            </a:lvl1pPr>
          </a:lstStyle>
          <a:p>
            <a:pPr>
              <a:defRPr/>
            </a:pPr>
            <a:fld id="{C7B9FAAC-69E5-415E-BF76-8EBBB4917AAB}" type="datetimeFigureOut">
              <a:rPr lang="en-GB"/>
              <a:pPr>
                <a:defRPr/>
              </a:pPr>
              <a:t>16/10/2023</a:t>
            </a:fld>
            <a:endParaRPr lang="en-GB"/>
          </a:p>
        </p:txBody>
      </p:sp>
      <p:sp>
        <p:nvSpPr>
          <p:cNvPr id="5" name="Footer Placeholder 4">
            <a:extLst>
              <a:ext uri="{FF2B5EF4-FFF2-40B4-BE49-F238E27FC236}">
                <a16:creationId xmlns:a16="http://schemas.microsoft.com/office/drawing/2014/main" id="{58E5E415-0AE2-EDDD-A917-5E36B9C33BB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FCC2958-D28C-E866-1D23-3E291EC80008}"/>
              </a:ext>
            </a:extLst>
          </p:cNvPr>
          <p:cNvSpPr>
            <a:spLocks noGrp="1"/>
          </p:cNvSpPr>
          <p:nvPr>
            <p:ph type="sldNum" sz="quarter" idx="12"/>
          </p:nvPr>
        </p:nvSpPr>
        <p:spPr/>
        <p:txBody>
          <a:bodyPr/>
          <a:lstStyle>
            <a:lvl1pPr>
              <a:defRPr/>
            </a:lvl1pPr>
          </a:lstStyle>
          <a:p>
            <a:pPr>
              <a:defRPr/>
            </a:pPr>
            <a:fld id="{0B766C9E-0BD8-48EA-8221-7A17E8C40CD2}" type="slidenum">
              <a:rPr lang="en-GB"/>
              <a:pPr>
                <a:defRPr/>
              </a:pPr>
              <a:t>‹#›</a:t>
            </a:fld>
            <a:endParaRPr lang="en-GB"/>
          </a:p>
        </p:txBody>
      </p:sp>
    </p:spTree>
    <p:extLst>
      <p:ext uri="{BB962C8B-B14F-4D97-AF65-F5344CB8AC3E}">
        <p14:creationId xmlns:p14="http://schemas.microsoft.com/office/powerpoint/2010/main" val="241617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14CD6A1A-CFCF-61F7-5DB6-2875C8DC3B41}"/>
              </a:ext>
            </a:extLst>
          </p:cNvPr>
          <p:cNvSpPr>
            <a:spLocks noGrp="1"/>
          </p:cNvSpPr>
          <p:nvPr>
            <p:ph type="dt" sz="half" idx="10"/>
          </p:nvPr>
        </p:nvSpPr>
        <p:spPr/>
        <p:txBody>
          <a:bodyPr/>
          <a:lstStyle>
            <a:lvl1pPr>
              <a:defRPr/>
            </a:lvl1pPr>
          </a:lstStyle>
          <a:p>
            <a:pPr>
              <a:defRPr/>
            </a:pPr>
            <a:fld id="{108396E2-2D1E-4340-B20C-5379D794FA9A}" type="datetimeFigureOut">
              <a:rPr lang="en-GB"/>
              <a:pPr>
                <a:defRPr/>
              </a:pPr>
              <a:t>16/10/2023</a:t>
            </a:fld>
            <a:endParaRPr lang="en-GB"/>
          </a:p>
        </p:txBody>
      </p:sp>
      <p:sp>
        <p:nvSpPr>
          <p:cNvPr id="6" name="Footer Placeholder 4">
            <a:extLst>
              <a:ext uri="{FF2B5EF4-FFF2-40B4-BE49-F238E27FC236}">
                <a16:creationId xmlns:a16="http://schemas.microsoft.com/office/drawing/2014/main" id="{C13795BB-77DA-3101-3F75-2C96CB19774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9EA0B90-AC2A-11AD-0F60-2A3ABE4E0295}"/>
              </a:ext>
            </a:extLst>
          </p:cNvPr>
          <p:cNvSpPr>
            <a:spLocks noGrp="1"/>
          </p:cNvSpPr>
          <p:nvPr>
            <p:ph type="sldNum" sz="quarter" idx="12"/>
          </p:nvPr>
        </p:nvSpPr>
        <p:spPr/>
        <p:txBody>
          <a:bodyPr/>
          <a:lstStyle>
            <a:lvl1pPr>
              <a:defRPr/>
            </a:lvl1pPr>
          </a:lstStyle>
          <a:p>
            <a:pPr>
              <a:defRPr/>
            </a:pPr>
            <a:fld id="{8A1E1602-95DF-40EA-B837-C3A024605EF9}" type="slidenum">
              <a:rPr lang="en-GB"/>
              <a:pPr>
                <a:defRPr/>
              </a:pPr>
              <a:t>‹#›</a:t>
            </a:fld>
            <a:endParaRPr lang="en-GB"/>
          </a:p>
        </p:txBody>
      </p:sp>
    </p:spTree>
    <p:extLst>
      <p:ext uri="{BB962C8B-B14F-4D97-AF65-F5344CB8AC3E}">
        <p14:creationId xmlns:p14="http://schemas.microsoft.com/office/powerpoint/2010/main" val="2339539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A21DD7E-12FD-0E6D-B79A-0AD84350965B}"/>
              </a:ext>
            </a:extLst>
          </p:cNvPr>
          <p:cNvSpPr>
            <a:spLocks noGrp="1"/>
          </p:cNvSpPr>
          <p:nvPr>
            <p:ph type="dt" sz="half" idx="10"/>
          </p:nvPr>
        </p:nvSpPr>
        <p:spPr/>
        <p:txBody>
          <a:bodyPr/>
          <a:lstStyle>
            <a:lvl1pPr>
              <a:defRPr/>
            </a:lvl1pPr>
          </a:lstStyle>
          <a:p>
            <a:pPr>
              <a:defRPr/>
            </a:pPr>
            <a:fld id="{0D422CCC-CDDF-4784-BB61-135F0BD0CF3A}" type="datetimeFigureOut">
              <a:rPr lang="en-GB"/>
              <a:pPr>
                <a:defRPr/>
              </a:pPr>
              <a:t>16/10/2023</a:t>
            </a:fld>
            <a:endParaRPr lang="en-GB"/>
          </a:p>
        </p:txBody>
      </p:sp>
      <p:sp>
        <p:nvSpPr>
          <p:cNvPr id="8" name="Footer Placeholder 4">
            <a:extLst>
              <a:ext uri="{FF2B5EF4-FFF2-40B4-BE49-F238E27FC236}">
                <a16:creationId xmlns:a16="http://schemas.microsoft.com/office/drawing/2014/main" id="{2770DB86-FAED-FEE9-2F27-FE714AFC858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EF4187FC-22D6-F835-BC92-B1BFE7A19611}"/>
              </a:ext>
            </a:extLst>
          </p:cNvPr>
          <p:cNvSpPr>
            <a:spLocks noGrp="1"/>
          </p:cNvSpPr>
          <p:nvPr>
            <p:ph type="sldNum" sz="quarter" idx="12"/>
          </p:nvPr>
        </p:nvSpPr>
        <p:spPr/>
        <p:txBody>
          <a:bodyPr/>
          <a:lstStyle>
            <a:lvl1pPr>
              <a:defRPr/>
            </a:lvl1pPr>
          </a:lstStyle>
          <a:p>
            <a:pPr>
              <a:defRPr/>
            </a:pPr>
            <a:fld id="{6A38C85B-1409-40F6-8905-CCE4F442CB77}" type="slidenum">
              <a:rPr lang="en-GB"/>
              <a:pPr>
                <a:defRPr/>
              </a:pPr>
              <a:t>‹#›</a:t>
            </a:fld>
            <a:endParaRPr lang="en-GB"/>
          </a:p>
        </p:txBody>
      </p:sp>
    </p:spTree>
    <p:extLst>
      <p:ext uri="{BB962C8B-B14F-4D97-AF65-F5344CB8AC3E}">
        <p14:creationId xmlns:p14="http://schemas.microsoft.com/office/powerpoint/2010/main" val="1644361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285565D-8D34-86F2-0F24-F707E8952C1D}"/>
              </a:ext>
            </a:extLst>
          </p:cNvPr>
          <p:cNvSpPr>
            <a:spLocks noGrp="1"/>
          </p:cNvSpPr>
          <p:nvPr>
            <p:ph type="dt" sz="half" idx="10"/>
          </p:nvPr>
        </p:nvSpPr>
        <p:spPr/>
        <p:txBody>
          <a:bodyPr/>
          <a:lstStyle>
            <a:lvl1pPr>
              <a:defRPr/>
            </a:lvl1pPr>
          </a:lstStyle>
          <a:p>
            <a:pPr>
              <a:defRPr/>
            </a:pPr>
            <a:fld id="{63C09C50-1A2D-49FF-8ACC-877A439256DD}" type="datetimeFigureOut">
              <a:rPr lang="en-GB"/>
              <a:pPr>
                <a:defRPr/>
              </a:pPr>
              <a:t>16/10/2023</a:t>
            </a:fld>
            <a:endParaRPr lang="en-GB"/>
          </a:p>
        </p:txBody>
      </p:sp>
      <p:sp>
        <p:nvSpPr>
          <p:cNvPr id="4" name="Footer Placeholder 4">
            <a:extLst>
              <a:ext uri="{FF2B5EF4-FFF2-40B4-BE49-F238E27FC236}">
                <a16:creationId xmlns:a16="http://schemas.microsoft.com/office/drawing/2014/main" id="{5A54BC70-42C8-2F02-A47E-2058193E7C50}"/>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7924DE6-5CEA-0DA3-AFE3-E87D6FA8D919}"/>
              </a:ext>
            </a:extLst>
          </p:cNvPr>
          <p:cNvSpPr>
            <a:spLocks noGrp="1"/>
          </p:cNvSpPr>
          <p:nvPr>
            <p:ph type="sldNum" sz="quarter" idx="12"/>
          </p:nvPr>
        </p:nvSpPr>
        <p:spPr/>
        <p:txBody>
          <a:bodyPr/>
          <a:lstStyle>
            <a:lvl1pPr>
              <a:defRPr/>
            </a:lvl1pPr>
          </a:lstStyle>
          <a:p>
            <a:pPr>
              <a:defRPr/>
            </a:pPr>
            <a:fld id="{0B09B24E-E855-4A92-9705-CF1EAA4F68A7}" type="slidenum">
              <a:rPr lang="en-GB"/>
              <a:pPr>
                <a:defRPr/>
              </a:pPr>
              <a:t>‹#›</a:t>
            </a:fld>
            <a:endParaRPr lang="en-GB"/>
          </a:p>
        </p:txBody>
      </p:sp>
    </p:spTree>
    <p:extLst>
      <p:ext uri="{BB962C8B-B14F-4D97-AF65-F5344CB8AC3E}">
        <p14:creationId xmlns:p14="http://schemas.microsoft.com/office/powerpoint/2010/main" val="2310860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C6123BA-5211-C6F4-9EB2-661C4053C405}"/>
              </a:ext>
            </a:extLst>
          </p:cNvPr>
          <p:cNvSpPr>
            <a:spLocks noGrp="1"/>
          </p:cNvSpPr>
          <p:nvPr>
            <p:ph type="dt" sz="half" idx="10"/>
          </p:nvPr>
        </p:nvSpPr>
        <p:spPr/>
        <p:txBody>
          <a:bodyPr/>
          <a:lstStyle>
            <a:lvl1pPr>
              <a:defRPr/>
            </a:lvl1pPr>
          </a:lstStyle>
          <a:p>
            <a:pPr>
              <a:defRPr/>
            </a:pPr>
            <a:fld id="{939B3410-CFEE-4D71-AA3E-28A30FA77B12}" type="datetimeFigureOut">
              <a:rPr lang="en-GB"/>
              <a:pPr>
                <a:defRPr/>
              </a:pPr>
              <a:t>16/10/2023</a:t>
            </a:fld>
            <a:endParaRPr lang="en-GB"/>
          </a:p>
        </p:txBody>
      </p:sp>
      <p:sp>
        <p:nvSpPr>
          <p:cNvPr id="3" name="Footer Placeholder 4">
            <a:extLst>
              <a:ext uri="{FF2B5EF4-FFF2-40B4-BE49-F238E27FC236}">
                <a16:creationId xmlns:a16="http://schemas.microsoft.com/office/drawing/2014/main" id="{ED7AA184-EE8D-3D99-23B1-B1BC04F8F549}"/>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5B3E375-62A3-802C-6F78-2E5BC802EB61}"/>
              </a:ext>
            </a:extLst>
          </p:cNvPr>
          <p:cNvSpPr>
            <a:spLocks noGrp="1"/>
          </p:cNvSpPr>
          <p:nvPr>
            <p:ph type="sldNum" sz="quarter" idx="12"/>
          </p:nvPr>
        </p:nvSpPr>
        <p:spPr/>
        <p:txBody>
          <a:bodyPr/>
          <a:lstStyle>
            <a:lvl1pPr>
              <a:defRPr/>
            </a:lvl1pPr>
          </a:lstStyle>
          <a:p>
            <a:pPr>
              <a:defRPr/>
            </a:pPr>
            <a:fld id="{47215EC0-0311-4AD3-9D51-41DB674DCD8A}" type="slidenum">
              <a:rPr lang="en-GB"/>
              <a:pPr>
                <a:defRPr/>
              </a:pPr>
              <a:t>‹#›</a:t>
            </a:fld>
            <a:endParaRPr lang="en-GB"/>
          </a:p>
        </p:txBody>
      </p:sp>
    </p:spTree>
    <p:extLst>
      <p:ext uri="{BB962C8B-B14F-4D97-AF65-F5344CB8AC3E}">
        <p14:creationId xmlns:p14="http://schemas.microsoft.com/office/powerpoint/2010/main" val="1509414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39BBD327-2AF6-C317-1CF2-9ED4CBDA599C}"/>
              </a:ext>
            </a:extLst>
          </p:cNvPr>
          <p:cNvSpPr>
            <a:spLocks noGrp="1"/>
          </p:cNvSpPr>
          <p:nvPr>
            <p:ph type="dt" sz="half" idx="10"/>
          </p:nvPr>
        </p:nvSpPr>
        <p:spPr/>
        <p:txBody>
          <a:bodyPr/>
          <a:lstStyle>
            <a:lvl1pPr>
              <a:defRPr/>
            </a:lvl1pPr>
          </a:lstStyle>
          <a:p>
            <a:pPr>
              <a:defRPr/>
            </a:pPr>
            <a:fld id="{F34D2368-3981-4999-B3EA-2F5F5F5A77C1}" type="datetimeFigureOut">
              <a:rPr lang="en-GB"/>
              <a:pPr>
                <a:defRPr/>
              </a:pPr>
              <a:t>16/10/2023</a:t>
            </a:fld>
            <a:endParaRPr lang="en-GB"/>
          </a:p>
        </p:txBody>
      </p:sp>
      <p:sp>
        <p:nvSpPr>
          <p:cNvPr id="6" name="Footer Placeholder 4">
            <a:extLst>
              <a:ext uri="{FF2B5EF4-FFF2-40B4-BE49-F238E27FC236}">
                <a16:creationId xmlns:a16="http://schemas.microsoft.com/office/drawing/2014/main" id="{654DD6EF-F823-2C81-4A11-C15B3AF33BC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845CA7E-411B-C381-827B-D07B80F4ADC9}"/>
              </a:ext>
            </a:extLst>
          </p:cNvPr>
          <p:cNvSpPr>
            <a:spLocks noGrp="1"/>
          </p:cNvSpPr>
          <p:nvPr>
            <p:ph type="sldNum" sz="quarter" idx="12"/>
          </p:nvPr>
        </p:nvSpPr>
        <p:spPr/>
        <p:txBody>
          <a:bodyPr/>
          <a:lstStyle>
            <a:lvl1pPr>
              <a:defRPr/>
            </a:lvl1pPr>
          </a:lstStyle>
          <a:p>
            <a:pPr>
              <a:defRPr/>
            </a:pPr>
            <a:fld id="{46E8F59B-34E9-4B55-A363-E140E7C70744}" type="slidenum">
              <a:rPr lang="en-GB"/>
              <a:pPr>
                <a:defRPr/>
              </a:pPr>
              <a:t>‹#›</a:t>
            </a:fld>
            <a:endParaRPr lang="en-GB"/>
          </a:p>
        </p:txBody>
      </p:sp>
    </p:spTree>
    <p:extLst>
      <p:ext uri="{BB962C8B-B14F-4D97-AF65-F5344CB8AC3E}">
        <p14:creationId xmlns:p14="http://schemas.microsoft.com/office/powerpoint/2010/main" val="710715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19CC64E1-D0A3-E548-2835-3897B344A610}"/>
              </a:ext>
            </a:extLst>
          </p:cNvPr>
          <p:cNvSpPr>
            <a:spLocks noGrp="1"/>
          </p:cNvSpPr>
          <p:nvPr>
            <p:ph type="dt" sz="half" idx="10"/>
          </p:nvPr>
        </p:nvSpPr>
        <p:spPr/>
        <p:txBody>
          <a:bodyPr/>
          <a:lstStyle>
            <a:lvl1pPr>
              <a:defRPr/>
            </a:lvl1pPr>
          </a:lstStyle>
          <a:p>
            <a:pPr>
              <a:defRPr/>
            </a:pPr>
            <a:fld id="{FE0A404C-C98A-419F-ADA2-852938A274F7}" type="datetimeFigureOut">
              <a:rPr lang="en-GB"/>
              <a:pPr>
                <a:defRPr/>
              </a:pPr>
              <a:t>16/10/2023</a:t>
            </a:fld>
            <a:endParaRPr lang="en-GB"/>
          </a:p>
        </p:txBody>
      </p:sp>
      <p:sp>
        <p:nvSpPr>
          <p:cNvPr id="6" name="Footer Placeholder 4">
            <a:extLst>
              <a:ext uri="{FF2B5EF4-FFF2-40B4-BE49-F238E27FC236}">
                <a16:creationId xmlns:a16="http://schemas.microsoft.com/office/drawing/2014/main" id="{6C29C1EA-43EA-51B7-0088-0523050E51F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B4D9149-C382-3242-DF69-902A5E1ABC65}"/>
              </a:ext>
            </a:extLst>
          </p:cNvPr>
          <p:cNvSpPr>
            <a:spLocks noGrp="1"/>
          </p:cNvSpPr>
          <p:nvPr>
            <p:ph type="sldNum" sz="quarter" idx="12"/>
          </p:nvPr>
        </p:nvSpPr>
        <p:spPr/>
        <p:txBody>
          <a:bodyPr/>
          <a:lstStyle>
            <a:lvl1pPr>
              <a:defRPr/>
            </a:lvl1pPr>
          </a:lstStyle>
          <a:p>
            <a:pPr>
              <a:defRPr/>
            </a:pPr>
            <a:fld id="{52BECB5C-F779-4BA7-813B-7ED93B4ABE0A}" type="slidenum">
              <a:rPr lang="en-GB"/>
              <a:pPr>
                <a:defRPr/>
              </a:pPr>
              <a:t>‹#›</a:t>
            </a:fld>
            <a:endParaRPr lang="en-GB"/>
          </a:p>
        </p:txBody>
      </p:sp>
    </p:spTree>
    <p:extLst>
      <p:ext uri="{BB962C8B-B14F-4D97-AF65-F5344CB8AC3E}">
        <p14:creationId xmlns:p14="http://schemas.microsoft.com/office/powerpoint/2010/main" val="357772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1CC46F-7091-4A0F-8EBA-E63C81D349E9}"/>
              </a:ext>
            </a:extLst>
          </p:cNvPr>
          <p:cNvSpPr/>
          <p:nvPr userDrawn="1"/>
        </p:nvSpPr>
        <p:spPr>
          <a:xfrm>
            <a:off x="0" y="6669088"/>
            <a:ext cx="12192000" cy="188912"/>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831851" y="1709739"/>
            <a:ext cx="10515600" cy="2852737"/>
          </a:xfrm>
        </p:spPr>
        <p:txBody>
          <a:bodyPr anchor="b"/>
          <a:lstStyle>
            <a:lvl1pPr>
              <a:defRPr sz="6000">
                <a:effectLst/>
              </a:defRPr>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Footer Placeholder 5">
            <a:extLst>
              <a:ext uri="{FF2B5EF4-FFF2-40B4-BE49-F238E27FC236}">
                <a16:creationId xmlns:a16="http://schemas.microsoft.com/office/drawing/2014/main" id="{DE9FCB92-EB42-44F4-9703-4A52F8D09605}"/>
              </a:ext>
            </a:extLst>
          </p:cNvPr>
          <p:cNvSpPr>
            <a:spLocks noGrp="1" noChangeArrowheads="1"/>
          </p:cNvSpPr>
          <p:nvPr>
            <p:ph type="ftr" sz="quarter" idx="10"/>
          </p:nvPr>
        </p:nvSpPr>
        <p:spPr/>
        <p:txBody>
          <a:bodyPr/>
          <a:lstStyle>
            <a:lvl1pPr>
              <a:defRPr sz="1400" b="0">
                <a:solidFill>
                  <a:schemeClr val="tx2">
                    <a:lumMod val="50000"/>
                    <a:lumOff val="50000"/>
                  </a:schemeClr>
                </a:solidFill>
              </a:defRPr>
            </a:lvl1pPr>
          </a:lstStyle>
          <a:p>
            <a:pPr>
              <a:defRPr/>
            </a:pPr>
            <a:r>
              <a:rPr lang="en-GB"/>
              <a:t>www.adph.org.uk</a:t>
            </a:r>
          </a:p>
        </p:txBody>
      </p:sp>
    </p:spTree>
    <p:extLst>
      <p:ext uri="{BB962C8B-B14F-4D97-AF65-F5344CB8AC3E}">
        <p14:creationId xmlns:p14="http://schemas.microsoft.com/office/powerpoint/2010/main" val="205259838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C372D7-1A73-324D-30AE-EEE0DE91C830}"/>
              </a:ext>
            </a:extLst>
          </p:cNvPr>
          <p:cNvSpPr>
            <a:spLocks noGrp="1"/>
          </p:cNvSpPr>
          <p:nvPr>
            <p:ph type="dt" sz="half" idx="10"/>
          </p:nvPr>
        </p:nvSpPr>
        <p:spPr/>
        <p:txBody>
          <a:bodyPr/>
          <a:lstStyle>
            <a:lvl1pPr>
              <a:defRPr/>
            </a:lvl1pPr>
          </a:lstStyle>
          <a:p>
            <a:pPr>
              <a:defRPr/>
            </a:pPr>
            <a:fld id="{69712031-3C25-4CEB-BBCA-6F3D589BB95B}" type="datetimeFigureOut">
              <a:rPr lang="en-GB"/>
              <a:pPr>
                <a:defRPr/>
              </a:pPr>
              <a:t>16/10/2023</a:t>
            </a:fld>
            <a:endParaRPr lang="en-GB"/>
          </a:p>
        </p:txBody>
      </p:sp>
      <p:sp>
        <p:nvSpPr>
          <p:cNvPr id="5" name="Footer Placeholder 4">
            <a:extLst>
              <a:ext uri="{FF2B5EF4-FFF2-40B4-BE49-F238E27FC236}">
                <a16:creationId xmlns:a16="http://schemas.microsoft.com/office/drawing/2014/main" id="{D772DC1B-508E-9211-B945-0DADB6EBD9F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7FFD7F0-C2DD-4A90-5017-5FB50CCE9960}"/>
              </a:ext>
            </a:extLst>
          </p:cNvPr>
          <p:cNvSpPr>
            <a:spLocks noGrp="1"/>
          </p:cNvSpPr>
          <p:nvPr>
            <p:ph type="sldNum" sz="quarter" idx="12"/>
          </p:nvPr>
        </p:nvSpPr>
        <p:spPr/>
        <p:txBody>
          <a:bodyPr/>
          <a:lstStyle>
            <a:lvl1pPr>
              <a:defRPr/>
            </a:lvl1pPr>
          </a:lstStyle>
          <a:p>
            <a:pPr>
              <a:defRPr/>
            </a:pPr>
            <a:fld id="{B849B9A9-566B-4E9D-A829-B91934AE114B}" type="slidenum">
              <a:rPr lang="en-GB"/>
              <a:pPr>
                <a:defRPr/>
              </a:pPr>
              <a:t>‹#›</a:t>
            </a:fld>
            <a:endParaRPr lang="en-GB"/>
          </a:p>
        </p:txBody>
      </p:sp>
    </p:spTree>
    <p:extLst>
      <p:ext uri="{BB962C8B-B14F-4D97-AF65-F5344CB8AC3E}">
        <p14:creationId xmlns:p14="http://schemas.microsoft.com/office/powerpoint/2010/main" val="67138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450072-621F-E039-CBCF-31CFA8391440}"/>
              </a:ext>
            </a:extLst>
          </p:cNvPr>
          <p:cNvSpPr>
            <a:spLocks noGrp="1"/>
          </p:cNvSpPr>
          <p:nvPr>
            <p:ph type="dt" sz="half" idx="10"/>
          </p:nvPr>
        </p:nvSpPr>
        <p:spPr/>
        <p:txBody>
          <a:bodyPr/>
          <a:lstStyle>
            <a:lvl1pPr>
              <a:defRPr/>
            </a:lvl1pPr>
          </a:lstStyle>
          <a:p>
            <a:pPr>
              <a:defRPr/>
            </a:pPr>
            <a:fld id="{D7067D48-C223-4D41-9DAE-9F454658417F}" type="datetimeFigureOut">
              <a:rPr lang="en-GB"/>
              <a:pPr>
                <a:defRPr/>
              </a:pPr>
              <a:t>16/10/2023</a:t>
            </a:fld>
            <a:endParaRPr lang="en-GB"/>
          </a:p>
        </p:txBody>
      </p:sp>
      <p:sp>
        <p:nvSpPr>
          <p:cNvPr id="5" name="Footer Placeholder 4">
            <a:extLst>
              <a:ext uri="{FF2B5EF4-FFF2-40B4-BE49-F238E27FC236}">
                <a16:creationId xmlns:a16="http://schemas.microsoft.com/office/drawing/2014/main" id="{52AF8596-3A54-4ED1-CBE7-EB268AF100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578CCAD-8B2F-6A2C-9C72-C2DE68F3B694}"/>
              </a:ext>
            </a:extLst>
          </p:cNvPr>
          <p:cNvSpPr>
            <a:spLocks noGrp="1"/>
          </p:cNvSpPr>
          <p:nvPr>
            <p:ph type="sldNum" sz="quarter" idx="12"/>
          </p:nvPr>
        </p:nvSpPr>
        <p:spPr/>
        <p:txBody>
          <a:bodyPr/>
          <a:lstStyle>
            <a:lvl1pPr>
              <a:defRPr/>
            </a:lvl1pPr>
          </a:lstStyle>
          <a:p>
            <a:pPr>
              <a:defRPr/>
            </a:pPr>
            <a:fld id="{09509F62-68B5-4D80-870E-C34932C8EE03}" type="slidenum">
              <a:rPr lang="en-GB"/>
              <a:pPr>
                <a:defRPr/>
              </a:pPr>
              <a:t>‹#›</a:t>
            </a:fld>
            <a:endParaRPr lang="en-GB"/>
          </a:p>
        </p:txBody>
      </p:sp>
    </p:spTree>
    <p:extLst>
      <p:ext uri="{BB962C8B-B14F-4D97-AF65-F5344CB8AC3E}">
        <p14:creationId xmlns:p14="http://schemas.microsoft.com/office/powerpoint/2010/main" val="3001834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F3B26F65-912D-49DF-C44E-35296BABC8D8}"/>
              </a:ext>
            </a:extLst>
          </p:cNvPr>
          <p:cNvSpPr>
            <a:spLocks noGrp="1"/>
          </p:cNvSpPr>
          <p:nvPr>
            <p:ph type="dt" sz="half" idx="10"/>
          </p:nvPr>
        </p:nvSpPr>
        <p:spPr/>
        <p:txBody>
          <a:bodyPr/>
          <a:lstStyle>
            <a:lvl1pPr>
              <a:defRPr/>
            </a:lvl1pPr>
          </a:lstStyle>
          <a:p>
            <a:pPr>
              <a:defRPr/>
            </a:pPr>
            <a:fld id="{8EE0397D-9C84-4E5A-969C-6547C0B63389}" type="datetimeFigureOut">
              <a:rPr lang="is-IS"/>
              <a:pPr>
                <a:defRPr/>
              </a:pPr>
              <a:t>16.10.2023</a:t>
            </a:fld>
            <a:endParaRPr lang="is-IS"/>
          </a:p>
        </p:txBody>
      </p:sp>
      <p:sp>
        <p:nvSpPr>
          <p:cNvPr id="4" name="Footer Placeholder 3">
            <a:extLst>
              <a:ext uri="{FF2B5EF4-FFF2-40B4-BE49-F238E27FC236}">
                <a16:creationId xmlns:a16="http://schemas.microsoft.com/office/drawing/2014/main" id="{E55ACA38-F075-E1AE-9F48-F0A378B68699}"/>
              </a:ext>
            </a:extLst>
          </p:cNvPr>
          <p:cNvSpPr>
            <a:spLocks noGrp="1"/>
          </p:cNvSpPr>
          <p:nvPr>
            <p:ph type="ftr" sz="quarter" idx="11"/>
          </p:nvPr>
        </p:nvSpPr>
        <p:spPr/>
        <p:txBody>
          <a:bodyPr/>
          <a:lstStyle>
            <a:lvl1pPr>
              <a:defRPr/>
            </a:lvl1pPr>
          </a:lstStyle>
          <a:p>
            <a:pPr>
              <a:defRPr/>
            </a:pPr>
            <a:endParaRPr lang="is-IS"/>
          </a:p>
        </p:txBody>
      </p:sp>
    </p:spTree>
    <p:extLst>
      <p:ext uri="{BB962C8B-B14F-4D97-AF65-F5344CB8AC3E}">
        <p14:creationId xmlns:p14="http://schemas.microsoft.com/office/powerpoint/2010/main" val="58893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9661DC-D466-1AB9-B9EE-50069A9906A9}"/>
              </a:ext>
            </a:extLst>
          </p:cNvPr>
          <p:cNvSpPr>
            <a:spLocks noGrp="1"/>
          </p:cNvSpPr>
          <p:nvPr>
            <p:ph type="dt" sz="half" idx="10"/>
          </p:nvPr>
        </p:nvSpPr>
        <p:spPr/>
        <p:txBody>
          <a:bodyPr/>
          <a:lstStyle>
            <a:lvl1pPr>
              <a:defRPr/>
            </a:lvl1pPr>
          </a:lstStyle>
          <a:p>
            <a:pPr>
              <a:defRPr/>
            </a:pPr>
            <a:fld id="{C821DACE-A084-451C-9295-717367AC2B64}" type="datetimeFigureOut">
              <a:rPr lang="en-GB"/>
              <a:pPr>
                <a:defRPr/>
              </a:pPr>
              <a:t>16/10/2023</a:t>
            </a:fld>
            <a:endParaRPr lang="en-GB"/>
          </a:p>
        </p:txBody>
      </p:sp>
      <p:sp>
        <p:nvSpPr>
          <p:cNvPr id="5" name="Footer Placeholder 4">
            <a:extLst>
              <a:ext uri="{FF2B5EF4-FFF2-40B4-BE49-F238E27FC236}">
                <a16:creationId xmlns:a16="http://schemas.microsoft.com/office/drawing/2014/main" id="{367D5D15-AAAE-4F8B-1686-E161FC6DF7B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B90D225-40BF-62B6-D16E-D8B62F4E5F95}"/>
              </a:ext>
            </a:extLst>
          </p:cNvPr>
          <p:cNvSpPr>
            <a:spLocks noGrp="1"/>
          </p:cNvSpPr>
          <p:nvPr>
            <p:ph type="sldNum" sz="quarter" idx="12"/>
          </p:nvPr>
        </p:nvSpPr>
        <p:spPr/>
        <p:txBody>
          <a:bodyPr/>
          <a:lstStyle>
            <a:lvl1pPr>
              <a:defRPr/>
            </a:lvl1pPr>
          </a:lstStyle>
          <a:p>
            <a:pPr>
              <a:defRPr/>
            </a:pPr>
            <a:fld id="{EB6A8706-BEC5-4E6D-AD48-08FDC0866FD4}" type="slidenum">
              <a:rPr lang="en-GB"/>
              <a:pPr>
                <a:defRPr/>
              </a:pPr>
              <a:t>‹#›</a:t>
            </a:fld>
            <a:endParaRPr lang="en-GB"/>
          </a:p>
        </p:txBody>
      </p:sp>
    </p:spTree>
    <p:extLst>
      <p:ext uri="{BB962C8B-B14F-4D97-AF65-F5344CB8AC3E}">
        <p14:creationId xmlns:p14="http://schemas.microsoft.com/office/powerpoint/2010/main" val="552250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2EBF8C-C0E4-67D3-530F-499D8DCDA880}"/>
              </a:ext>
            </a:extLst>
          </p:cNvPr>
          <p:cNvSpPr>
            <a:spLocks noGrp="1"/>
          </p:cNvSpPr>
          <p:nvPr>
            <p:ph type="dt" sz="half" idx="10"/>
          </p:nvPr>
        </p:nvSpPr>
        <p:spPr/>
        <p:txBody>
          <a:bodyPr/>
          <a:lstStyle>
            <a:lvl1pPr>
              <a:defRPr/>
            </a:lvl1pPr>
          </a:lstStyle>
          <a:p>
            <a:pPr>
              <a:defRPr/>
            </a:pPr>
            <a:fld id="{6014A44E-B846-487E-B117-BFB6C8937E30}" type="datetimeFigureOut">
              <a:rPr lang="en-GB"/>
              <a:pPr>
                <a:defRPr/>
              </a:pPr>
              <a:t>16/10/2023</a:t>
            </a:fld>
            <a:endParaRPr lang="en-GB"/>
          </a:p>
        </p:txBody>
      </p:sp>
      <p:sp>
        <p:nvSpPr>
          <p:cNvPr id="5" name="Footer Placeholder 4">
            <a:extLst>
              <a:ext uri="{FF2B5EF4-FFF2-40B4-BE49-F238E27FC236}">
                <a16:creationId xmlns:a16="http://schemas.microsoft.com/office/drawing/2014/main" id="{532FC8DA-EC46-6C65-9949-213CD2C848B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EBA84B-D902-3973-1C1E-5D9018710868}"/>
              </a:ext>
            </a:extLst>
          </p:cNvPr>
          <p:cNvSpPr>
            <a:spLocks noGrp="1"/>
          </p:cNvSpPr>
          <p:nvPr>
            <p:ph type="sldNum" sz="quarter" idx="12"/>
          </p:nvPr>
        </p:nvSpPr>
        <p:spPr/>
        <p:txBody>
          <a:bodyPr/>
          <a:lstStyle>
            <a:lvl1pPr>
              <a:defRPr/>
            </a:lvl1pPr>
          </a:lstStyle>
          <a:p>
            <a:pPr>
              <a:defRPr/>
            </a:pPr>
            <a:fld id="{0840DCC8-D83B-4AFE-B073-907705E0F457}" type="slidenum">
              <a:rPr lang="en-GB"/>
              <a:pPr>
                <a:defRPr/>
              </a:pPr>
              <a:t>‹#›</a:t>
            </a:fld>
            <a:endParaRPr lang="en-GB"/>
          </a:p>
        </p:txBody>
      </p:sp>
    </p:spTree>
    <p:extLst>
      <p:ext uri="{BB962C8B-B14F-4D97-AF65-F5344CB8AC3E}">
        <p14:creationId xmlns:p14="http://schemas.microsoft.com/office/powerpoint/2010/main" val="3952378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0ACDFE-6F10-69B1-8B1E-36E57670C06A}"/>
              </a:ext>
            </a:extLst>
          </p:cNvPr>
          <p:cNvSpPr>
            <a:spLocks noGrp="1"/>
          </p:cNvSpPr>
          <p:nvPr>
            <p:ph type="dt" sz="half" idx="10"/>
          </p:nvPr>
        </p:nvSpPr>
        <p:spPr/>
        <p:txBody>
          <a:bodyPr/>
          <a:lstStyle>
            <a:lvl1pPr>
              <a:defRPr/>
            </a:lvl1pPr>
          </a:lstStyle>
          <a:p>
            <a:pPr>
              <a:defRPr/>
            </a:pPr>
            <a:fld id="{30D20986-1153-4E2A-8A73-3F141DB0714E}" type="datetimeFigureOut">
              <a:rPr lang="en-GB"/>
              <a:pPr>
                <a:defRPr/>
              </a:pPr>
              <a:t>16/10/2023</a:t>
            </a:fld>
            <a:endParaRPr lang="en-GB"/>
          </a:p>
        </p:txBody>
      </p:sp>
      <p:sp>
        <p:nvSpPr>
          <p:cNvPr id="5" name="Footer Placeholder 4">
            <a:extLst>
              <a:ext uri="{FF2B5EF4-FFF2-40B4-BE49-F238E27FC236}">
                <a16:creationId xmlns:a16="http://schemas.microsoft.com/office/drawing/2014/main" id="{667750AC-324B-181C-60EA-7155C292784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E2D6C89-32AD-2782-5A94-B31962737AD4}"/>
              </a:ext>
            </a:extLst>
          </p:cNvPr>
          <p:cNvSpPr>
            <a:spLocks noGrp="1"/>
          </p:cNvSpPr>
          <p:nvPr>
            <p:ph type="sldNum" sz="quarter" idx="12"/>
          </p:nvPr>
        </p:nvSpPr>
        <p:spPr/>
        <p:txBody>
          <a:bodyPr/>
          <a:lstStyle>
            <a:lvl1pPr>
              <a:defRPr/>
            </a:lvl1pPr>
          </a:lstStyle>
          <a:p>
            <a:pPr>
              <a:defRPr/>
            </a:pPr>
            <a:fld id="{380AFED4-8641-41B1-8854-259FF7AF991C}" type="slidenum">
              <a:rPr lang="en-GB"/>
              <a:pPr>
                <a:defRPr/>
              </a:pPr>
              <a:t>‹#›</a:t>
            </a:fld>
            <a:endParaRPr lang="en-GB"/>
          </a:p>
        </p:txBody>
      </p:sp>
    </p:spTree>
    <p:extLst>
      <p:ext uri="{BB962C8B-B14F-4D97-AF65-F5344CB8AC3E}">
        <p14:creationId xmlns:p14="http://schemas.microsoft.com/office/powerpoint/2010/main" val="1206001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26AD667-5744-9573-121B-967FED180D05}"/>
              </a:ext>
            </a:extLst>
          </p:cNvPr>
          <p:cNvSpPr>
            <a:spLocks noGrp="1"/>
          </p:cNvSpPr>
          <p:nvPr>
            <p:ph type="dt" sz="half" idx="10"/>
          </p:nvPr>
        </p:nvSpPr>
        <p:spPr/>
        <p:txBody>
          <a:bodyPr/>
          <a:lstStyle>
            <a:lvl1pPr>
              <a:defRPr/>
            </a:lvl1pPr>
          </a:lstStyle>
          <a:p>
            <a:pPr>
              <a:defRPr/>
            </a:pPr>
            <a:fld id="{785DF56F-0C27-4088-B518-06623B6390C0}" type="datetimeFigureOut">
              <a:rPr lang="en-GB"/>
              <a:pPr>
                <a:defRPr/>
              </a:pPr>
              <a:t>16/10/2023</a:t>
            </a:fld>
            <a:endParaRPr lang="en-GB"/>
          </a:p>
        </p:txBody>
      </p:sp>
      <p:sp>
        <p:nvSpPr>
          <p:cNvPr id="6" name="Footer Placeholder 4">
            <a:extLst>
              <a:ext uri="{FF2B5EF4-FFF2-40B4-BE49-F238E27FC236}">
                <a16:creationId xmlns:a16="http://schemas.microsoft.com/office/drawing/2014/main" id="{4545E2F3-7611-6CF0-810E-711E036A6F8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D68C445-2469-B7B1-1E66-A262E45FF806}"/>
              </a:ext>
            </a:extLst>
          </p:cNvPr>
          <p:cNvSpPr>
            <a:spLocks noGrp="1"/>
          </p:cNvSpPr>
          <p:nvPr>
            <p:ph type="sldNum" sz="quarter" idx="12"/>
          </p:nvPr>
        </p:nvSpPr>
        <p:spPr/>
        <p:txBody>
          <a:bodyPr/>
          <a:lstStyle>
            <a:lvl1pPr>
              <a:defRPr/>
            </a:lvl1pPr>
          </a:lstStyle>
          <a:p>
            <a:pPr>
              <a:defRPr/>
            </a:pPr>
            <a:fld id="{6E965275-63BA-4113-9E57-4633E37448CF}" type="slidenum">
              <a:rPr lang="en-GB"/>
              <a:pPr>
                <a:defRPr/>
              </a:pPr>
              <a:t>‹#›</a:t>
            </a:fld>
            <a:endParaRPr lang="en-GB"/>
          </a:p>
        </p:txBody>
      </p:sp>
    </p:spTree>
    <p:extLst>
      <p:ext uri="{BB962C8B-B14F-4D97-AF65-F5344CB8AC3E}">
        <p14:creationId xmlns:p14="http://schemas.microsoft.com/office/powerpoint/2010/main" val="3441210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5027E8B4-33A7-389E-27AB-C1C0932E3DED}"/>
              </a:ext>
            </a:extLst>
          </p:cNvPr>
          <p:cNvSpPr>
            <a:spLocks noGrp="1"/>
          </p:cNvSpPr>
          <p:nvPr>
            <p:ph type="dt" sz="half" idx="10"/>
          </p:nvPr>
        </p:nvSpPr>
        <p:spPr/>
        <p:txBody>
          <a:bodyPr/>
          <a:lstStyle>
            <a:lvl1pPr>
              <a:defRPr/>
            </a:lvl1pPr>
          </a:lstStyle>
          <a:p>
            <a:pPr>
              <a:defRPr/>
            </a:pPr>
            <a:fld id="{C86634A8-F576-43FF-A5CD-44F801790BB3}" type="datetimeFigureOut">
              <a:rPr lang="en-GB"/>
              <a:pPr>
                <a:defRPr/>
              </a:pPr>
              <a:t>16/10/2023</a:t>
            </a:fld>
            <a:endParaRPr lang="en-GB"/>
          </a:p>
        </p:txBody>
      </p:sp>
      <p:sp>
        <p:nvSpPr>
          <p:cNvPr id="8" name="Footer Placeholder 4">
            <a:extLst>
              <a:ext uri="{FF2B5EF4-FFF2-40B4-BE49-F238E27FC236}">
                <a16:creationId xmlns:a16="http://schemas.microsoft.com/office/drawing/2014/main" id="{314C184E-42A3-29F6-7C16-9C4F8AB01A1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4E6D277-D9B7-A2C9-4779-44E2F877A543}"/>
              </a:ext>
            </a:extLst>
          </p:cNvPr>
          <p:cNvSpPr>
            <a:spLocks noGrp="1"/>
          </p:cNvSpPr>
          <p:nvPr>
            <p:ph type="sldNum" sz="quarter" idx="12"/>
          </p:nvPr>
        </p:nvSpPr>
        <p:spPr/>
        <p:txBody>
          <a:bodyPr/>
          <a:lstStyle>
            <a:lvl1pPr>
              <a:defRPr/>
            </a:lvl1pPr>
          </a:lstStyle>
          <a:p>
            <a:pPr>
              <a:defRPr/>
            </a:pPr>
            <a:fld id="{39FC71B3-1DE4-4881-A869-8F2019AB172F}" type="slidenum">
              <a:rPr lang="en-GB"/>
              <a:pPr>
                <a:defRPr/>
              </a:pPr>
              <a:t>‹#›</a:t>
            </a:fld>
            <a:endParaRPr lang="en-GB"/>
          </a:p>
        </p:txBody>
      </p:sp>
    </p:spTree>
    <p:extLst>
      <p:ext uri="{BB962C8B-B14F-4D97-AF65-F5344CB8AC3E}">
        <p14:creationId xmlns:p14="http://schemas.microsoft.com/office/powerpoint/2010/main" val="4131843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8A8077E7-E48A-9D4D-4B25-2A5FE9C619EC}"/>
              </a:ext>
            </a:extLst>
          </p:cNvPr>
          <p:cNvSpPr>
            <a:spLocks noGrp="1"/>
          </p:cNvSpPr>
          <p:nvPr>
            <p:ph type="dt" sz="half" idx="10"/>
          </p:nvPr>
        </p:nvSpPr>
        <p:spPr/>
        <p:txBody>
          <a:bodyPr/>
          <a:lstStyle>
            <a:lvl1pPr>
              <a:defRPr/>
            </a:lvl1pPr>
          </a:lstStyle>
          <a:p>
            <a:pPr>
              <a:defRPr/>
            </a:pPr>
            <a:fld id="{70A0EB20-198E-4620-87EC-C22CF0386443}" type="datetimeFigureOut">
              <a:rPr lang="en-GB"/>
              <a:pPr>
                <a:defRPr/>
              </a:pPr>
              <a:t>16/10/2023</a:t>
            </a:fld>
            <a:endParaRPr lang="en-GB"/>
          </a:p>
        </p:txBody>
      </p:sp>
      <p:sp>
        <p:nvSpPr>
          <p:cNvPr id="4" name="Footer Placeholder 4">
            <a:extLst>
              <a:ext uri="{FF2B5EF4-FFF2-40B4-BE49-F238E27FC236}">
                <a16:creationId xmlns:a16="http://schemas.microsoft.com/office/drawing/2014/main" id="{C278947C-A28B-171A-8423-A0BB9994C7BC}"/>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AA1587DA-62F5-C298-3561-DD6E0FF26C02}"/>
              </a:ext>
            </a:extLst>
          </p:cNvPr>
          <p:cNvSpPr>
            <a:spLocks noGrp="1"/>
          </p:cNvSpPr>
          <p:nvPr>
            <p:ph type="sldNum" sz="quarter" idx="12"/>
          </p:nvPr>
        </p:nvSpPr>
        <p:spPr/>
        <p:txBody>
          <a:bodyPr/>
          <a:lstStyle>
            <a:lvl1pPr>
              <a:defRPr/>
            </a:lvl1pPr>
          </a:lstStyle>
          <a:p>
            <a:pPr>
              <a:defRPr/>
            </a:pPr>
            <a:fld id="{266AD00C-B24C-4D93-976F-BD634DE51851}" type="slidenum">
              <a:rPr lang="en-GB"/>
              <a:pPr>
                <a:defRPr/>
              </a:pPr>
              <a:t>‹#›</a:t>
            </a:fld>
            <a:endParaRPr lang="en-GB"/>
          </a:p>
        </p:txBody>
      </p:sp>
    </p:spTree>
    <p:extLst>
      <p:ext uri="{BB962C8B-B14F-4D97-AF65-F5344CB8AC3E}">
        <p14:creationId xmlns:p14="http://schemas.microsoft.com/office/powerpoint/2010/main" val="3006193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5852234-AF3C-9E0A-1908-F115B9229EE1}"/>
              </a:ext>
            </a:extLst>
          </p:cNvPr>
          <p:cNvSpPr>
            <a:spLocks noGrp="1"/>
          </p:cNvSpPr>
          <p:nvPr>
            <p:ph type="dt" sz="half" idx="10"/>
          </p:nvPr>
        </p:nvSpPr>
        <p:spPr/>
        <p:txBody>
          <a:bodyPr/>
          <a:lstStyle>
            <a:lvl1pPr>
              <a:defRPr/>
            </a:lvl1pPr>
          </a:lstStyle>
          <a:p>
            <a:pPr>
              <a:defRPr/>
            </a:pPr>
            <a:fld id="{BDEBB8C2-046E-4F7C-AB32-850496CFC314}" type="datetimeFigureOut">
              <a:rPr lang="en-GB"/>
              <a:pPr>
                <a:defRPr/>
              </a:pPr>
              <a:t>16/10/2023</a:t>
            </a:fld>
            <a:endParaRPr lang="en-GB"/>
          </a:p>
        </p:txBody>
      </p:sp>
      <p:sp>
        <p:nvSpPr>
          <p:cNvPr id="3" name="Footer Placeholder 4">
            <a:extLst>
              <a:ext uri="{FF2B5EF4-FFF2-40B4-BE49-F238E27FC236}">
                <a16:creationId xmlns:a16="http://schemas.microsoft.com/office/drawing/2014/main" id="{EE44A423-A4F6-80FC-5831-943B3A98A68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4226E216-CFE9-EC35-6023-9BB9EF9F39A0}"/>
              </a:ext>
            </a:extLst>
          </p:cNvPr>
          <p:cNvSpPr>
            <a:spLocks noGrp="1"/>
          </p:cNvSpPr>
          <p:nvPr>
            <p:ph type="sldNum" sz="quarter" idx="12"/>
          </p:nvPr>
        </p:nvSpPr>
        <p:spPr/>
        <p:txBody>
          <a:bodyPr/>
          <a:lstStyle>
            <a:lvl1pPr>
              <a:defRPr/>
            </a:lvl1pPr>
          </a:lstStyle>
          <a:p>
            <a:pPr>
              <a:defRPr/>
            </a:pPr>
            <a:fld id="{D83D9293-DE1B-47D6-9EA0-1F4C9D550800}" type="slidenum">
              <a:rPr lang="en-GB"/>
              <a:pPr>
                <a:defRPr/>
              </a:pPr>
              <a:t>‹#›</a:t>
            </a:fld>
            <a:endParaRPr lang="en-GB"/>
          </a:p>
        </p:txBody>
      </p:sp>
    </p:spTree>
    <p:extLst>
      <p:ext uri="{BB962C8B-B14F-4D97-AF65-F5344CB8AC3E}">
        <p14:creationId xmlns:p14="http://schemas.microsoft.com/office/powerpoint/2010/main" val="382579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F1C582-AF4A-468A-B846-585E32BE4878}"/>
              </a:ext>
            </a:extLst>
          </p:cNvPr>
          <p:cNvSpPr/>
          <p:nvPr userDrawn="1"/>
        </p:nvSpPr>
        <p:spPr>
          <a:xfrm>
            <a:off x="0" y="6669088"/>
            <a:ext cx="12192000" cy="188912"/>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p:txBody>
          <a:bodyPr/>
          <a:lstStyle>
            <a:lvl1pPr>
              <a:defRPr>
                <a:effectLst/>
              </a:defRPr>
            </a:lvl1pPr>
          </a:lstStyle>
          <a:p>
            <a:r>
              <a:rPr lang="en-US"/>
              <a:t>Click to edit Master title style</a:t>
            </a:r>
            <a:endParaRPr lang="en-GB"/>
          </a:p>
        </p:txBody>
      </p:sp>
      <p:sp>
        <p:nvSpPr>
          <p:cNvPr id="3" name="Content Placeholder 2"/>
          <p:cNvSpPr>
            <a:spLocks noGrp="1"/>
          </p:cNvSpPr>
          <p:nvPr>
            <p:ph sz="half" idx="1"/>
          </p:nvPr>
        </p:nvSpPr>
        <p:spPr>
          <a:xfrm>
            <a:off x="624417" y="1628775"/>
            <a:ext cx="5418667" cy="4104481"/>
          </a:xfrm>
        </p:spPr>
        <p:txBody>
          <a:bodyPr/>
          <a:lstStyle>
            <a:lvl1pPr>
              <a:defRPr/>
            </a:lvl1pPr>
            <a:lvl2pPr marL="756000" indent="-288000">
              <a:buFont typeface="Arial" panose="020B0604020202020204" pitchFamily="34" charset="0"/>
              <a:buChar char="•"/>
              <a:defRPr/>
            </a:lvl2pPr>
            <a:lvl3pPr>
              <a:defRPr/>
            </a:lvl3pPr>
            <a:lvl4pPr marL="1476000" indent="-180000">
              <a:buClr>
                <a:srgbClr val="700000"/>
              </a:buClr>
              <a:buFont typeface="Arial" panose="020B0604020202020204" pitchFamily="34" charset="0"/>
              <a:buChar char="•"/>
              <a:defRPr sz="2400">
                <a:latin typeface="Calibri" charset="0"/>
                <a:ea typeface="Calibri" charset="0"/>
                <a:cs typeface="Calibri" charset="0"/>
              </a:defRPr>
            </a:lvl4pPr>
            <a:lvl5pPr marL="1944000" indent="-180000">
              <a:buClr>
                <a:srgbClr val="700000"/>
              </a:buClr>
              <a:buFont typeface="Arial" panose="020B0604020202020204" pitchFamily="34" charset="0"/>
              <a:buChar char="•"/>
              <a:defRPr sz="240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46284" y="1628775"/>
            <a:ext cx="5418667" cy="4104480"/>
          </a:xfrm>
        </p:spPr>
        <p:txBody>
          <a:bodyPr/>
          <a:lstStyle>
            <a:lvl1pPr>
              <a:defRPr/>
            </a:lvl1pPr>
            <a:lvl2pPr marL="756000" indent="-324000">
              <a:buFont typeface="Arial" panose="020B0604020202020204" pitchFamily="34" charset="0"/>
              <a:buChar char="•"/>
              <a:defRPr/>
            </a:lvl2pPr>
            <a:lvl4pPr marL="1600200" indent="-228600">
              <a:buClr>
                <a:srgbClr val="700000"/>
              </a:buClr>
              <a:buFont typeface="Arial" panose="020B0604020202020204" pitchFamily="34" charset="0"/>
              <a:buChar char="•"/>
              <a:defRPr sz="2400">
                <a:latin typeface="Calibri" charset="0"/>
                <a:ea typeface="Calibri" charset="0"/>
                <a:cs typeface="Calibri" charset="0"/>
              </a:defRPr>
            </a:lvl4pPr>
            <a:lvl5pPr marL="2057400" indent="-228600">
              <a:buClr>
                <a:srgbClr val="700000"/>
              </a:buClr>
              <a:buFont typeface="Arial" panose="020B0604020202020204" pitchFamily="34" charset="0"/>
              <a:buChar char="•"/>
              <a:defRPr sz="240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AA37BBD8-9D93-4D74-8765-AF0C236F2EF4}"/>
              </a:ext>
            </a:extLst>
          </p:cNvPr>
          <p:cNvSpPr>
            <a:spLocks noGrp="1" noChangeArrowheads="1"/>
          </p:cNvSpPr>
          <p:nvPr>
            <p:ph type="ftr" sz="quarter" idx="10"/>
          </p:nvPr>
        </p:nvSpPr>
        <p:spPr/>
        <p:txBody>
          <a:bodyPr/>
          <a:lstStyle>
            <a:lvl1pPr>
              <a:defRPr sz="1400" b="0">
                <a:solidFill>
                  <a:schemeClr val="tx2">
                    <a:lumMod val="50000"/>
                    <a:lumOff val="50000"/>
                  </a:schemeClr>
                </a:solidFill>
              </a:defRPr>
            </a:lvl1pPr>
          </a:lstStyle>
          <a:p>
            <a:pPr>
              <a:defRPr/>
            </a:pPr>
            <a:r>
              <a:rPr lang="en-GB"/>
              <a:t>www.adph.org.uk</a:t>
            </a:r>
          </a:p>
        </p:txBody>
      </p:sp>
    </p:spTree>
    <p:extLst>
      <p:ext uri="{BB962C8B-B14F-4D97-AF65-F5344CB8AC3E}">
        <p14:creationId xmlns:p14="http://schemas.microsoft.com/office/powerpoint/2010/main" val="408825065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BCA9F891-8469-93C6-93CB-098BEEA29292}"/>
              </a:ext>
            </a:extLst>
          </p:cNvPr>
          <p:cNvSpPr>
            <a:spLocks noGrp="1"/>
          </p:cNvSpPr>
          <p:nvPr>
            <p:ph type="dt" sz="half" idx="10"/>
          </p:nvPr>
        </p:nvSpPr>
        <p:spPr/>
        <p:txBody>
          <a:bodyPr/>
          <a:lstStyle>
            <a:lvl1pPr>
              <a:defRPr/>
            </a:lvl1pPr>
          </a:lstStyle>
          <a:p>
            <a:pPr>
              <a:defRPr/>
            </a:pPr>
            <a:fld id="{DF060E8A-DB73-43C9-889E-FF9DA8F119E8}" type="datetimeFigureOut">
              <a:rPr lang="en-GB"/>
              <a:pPr>
                <a:defRPr/>
              </a:pPr>
              <a:t>16/10/2023</a:t>
            </a:fld>
            <a:endParaRPr lang="en-GB"/>
          </a:p>
        </p:txBody>
      </p:sp>
      <p:sp>
        <p:nvSpPr>
          <p:cNvPr id="6" name="Footer Placeholder 4">
            <a:extLst>
              <a:ext uri="{FF2B5EF4-FFF2-40B4-BE49-F238E27FC236}">
                <a16:creationId xmlns:a16="http://schemas.microsoft.com/office/drawing/2014/main" id="{751500D1-DC73-2A4B-B221-26472A3DD62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EE8465F-CC8C-D702-A46A-FA4EB18C364C}"/>
              </a:ext>
            </a:extLst>
          </p:cNvPr>
          <p:cNvSpPr>
            <a:spLocks noGrp="1"/>
          </p:cNvSpPr>
          <p:nvPr>
            <p:ph type="sldNum" sz="quarter" idx="12"/>
          </p:nvPr>
        </p:nvSpPr>
        <p:spPr/>
        <p:txBody>
          <a:bodyPr/>
          <a:lstStyle>
            <a:lvl1pPr>
              <a:defRPr/>
            </a:lvl1pPr>
          </a:lstStyle>
          <a:p>
            <a:pPr>
              <a:defRPr/>
            </a:pPr>
            <a:fld id="{42C3DBAB-3A3A-4E44-BE1C-05A18902288A}" type="slidenum">
              <a:rPr lang="en-GB"/>
              <a:pPr>
                <a:defRPr/>
              </a:pPr>
              <a:t>‹#›</a:t>
            </a:fld>
            <a:endParaRPr lang="en-GB"/>
          </a:p>
        </p:txBody>
      </p:sp>
    </p:spTree>
    <p:extLst>
      <p:ext uri="{BB962C8B-B14F-4D97-AF65-F5344CB8AC3E}">
        <p14:creationId xmlns:p14="http://schemas.microsoft.com/office/powerpoint/2010/main" val="1085536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D84FC606-E574-0B21-E6D6-C7D46338ED57}"/>
              </a:ext>
            </a:extLst>
          </p:cNvPr>
          <p:cNvSpPr>
            <a:spLocks noGrp="1"/>
          </p:cNvSpPr>
          <p:nvPr>
            <p:ph type="dt" sz="half" idx="10"/>
          </p:nvPr>
        </p:nvSpPr>
        <p:spPr/>
        <p:txBody>
          <a:bodyPr/>
          <a:lstStyle>
            <a:lvl1pPr>
              <a:defRPr/>
            </a:lvl1pPr>
          </a:lstStyle>
          <a:p>
            <a:pPr>
              <a:defRPr/>
            </a:pPr>
            <a:fld id="{581C9D3D-1EC8-46C9-9D2F-88AAEBE17AED}" type="datetimeFigureOut">
              <a:rPr lang="en-GB"/>
              <a:pPr>
                <a:defRPr/>
              </a:pPr>
              <a:t>16/10/2023</a:t>
            </a:fld>
            <a:endParaRPr lang="en-GB"/>
          </a:p>
        </p:txBody>
      </p:sp>
      <p:sp>
        <p:nvSpPr>
          <p:cNvPr id="6" name="Footer Placeholder 4">
            <a:extLst>
              <a:ext uri="{FF2B5EF4-FFF2-40B4-BE49-F238E27FC236}">
                <a16:creationId xmlns:a16="http://schemas.microsoft.com/office/drawing/2014/main" id="{88645297-5403-BC6A-E636-E6614D45000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75E06EA-5B04-F10D-7A0D-7C57B923B420}"/>
              </a:ext>
            </a:extLst>
          </p:cNvPr>
          <p:cNvSpPr>
            <a:spLocks noGrp="1"/>
          </p:cNvSpPr>
          <p:nvPr>
            <p:ph type="sldNum" sz="quarter" idx="12"/>
          </p:nvPr>
        </p:nvSpPr>
        <p:spPr/>
        <p:txBody>
          <a:bodyPr/>
          <a:lstStyle>
            <a:lvl1pPr>
              <a:defRPr/>
            </a:lvl1pPr>
          </a:lstStyle>
          <a:p>
            <a:pPr>
              <a:defRPr/>
            </a:pPr>
            <a:fld id="{AF7E2BC2-FC6C-4950-85FE-B3713143A192}" type="slidenum">
              <a:rPr lang="en-GB"/>
              <a:pPr>
                <a:defRPr/>
              </a:pPr>
              <a:t>‹#›</a:t>
            </a:fld>
            <a:endParaRPr lang="en-GB"/>
          </a:p>
        </p:txBody>
      </p:sp>
    </p:spTree>
    <p:extLst>
      <p:ext uri="{BB962C8B-B14F-4D97-AF65-F5344CB8AC3E}">
        <p14:creationId xmlns:p14="http://schemas.microsoft.com/office/powerpoint/2010/main" val="1788551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EF693F-720C-2901-F59B-4F274AD12255}"/>
              </a:ext>
            </a:extLst>
          </p:cNvPr>
          <p:cNvSpPr>
            <a:spLocks noGrp="1"/>
          </p:cNvSpPr>
          <p:nvPr>
            <p:ph type="dt" sz="half" idx="10"/>
          </p:nvPr>
        </p:nvSpPr>
        <p:spPr/>
        <p:txBody>
          <a:bodyPr/>
          <a:lstStyle>
            <a:lvl1pPr>
              <a:defRPr/>
            </a:lvl1pPr>
          </a:lstStyle>
          <a:p>
            <a:pPr>
              <a:defRPr/>
            </a:pPr>
            <a:fld id="{3C0EDF0D-9182-4FB2-AB32-558BC49B3B75}" type="datetimeFigureOut">
              <a:rPr lang="en-GB"/>
              <a:pPr>
                <a:defRPr/>
              </a:pPr>
              <a:t>16/10/2023</a:t>
            </a:fld>
            <a:endParaRPr lang="en-GB"/>
          </a:p>
        </p:txBody>
      </p:sp>
      <p:sp>
        <p:nvSpPr>
          <p:cNvPr id="5" name="Footer Placeholder 4">
            <a:extLst>
              <a:ext uri="{FF2B5EF4-FFF2-40B4-BE49-F238E27FC236}">
                <a16:creationId xmlns:a16="http://schemas.microsoft.com/office/drawing/2014/main" id="{C5F8D3D1-2354-FDDE-76CC-7CF70677E4B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70C52AE-FC4E-EF88-5E4F-C32F5E097F93}"/>
              </a:ext>
            </a:extLst>
          </p:cNvPr>
          <p:cNvSpPr>
            <a:spLocks noGrp="1"/>
          </p:cNvSpPr>
          <p:nvPr>
            <p:ph type="sldNum" sz="quarter" idx="12"/>
          </p:nvPr>
        </p:nvSpPr>
        <p:spPr/>
        <p:txBody>
          <a:bodyPr/>
          <a:lstStyle>
            <a:lvl1pPr>
              <a:defRPr/>
            </a:lvl1pPr>
          </a:lstStyle>
          <a:p>
            <a:pPr>
              <a:defRPr/>
            </a:pPr>
            <a:fld id="{C2B94453-8D5E-4EFC-812E-7940B621A96F}" type="slidenum">
              <a:rPr lang="en-GB"/>
              <a:pPr>
                <a:defRPr/>
              </a:pPr>
              <a:t>‹#›</a:t>
            </a:fld>
            <a:endParaRPr lang="en-GB"/>
          </a:p>
        </p:txBody>
      </p:sp>
    </p:spTree>
    <p:extLst>
      <p:ext uri="{BB962C8B-B14F-4D97-AF65-F5344CB8AC3E}">
        <p14:creationId xmlns:p14="http://schemas.microsoft.com/office/powerpoint/2010/main" val="1151707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75C758-CCA7-16E4-F405-14739625E454}"/>
              </a:ext>
            </a:extLst>
          </p:cNvPr>
          <p:cNvSpPr>
            <a:spLocks noGrp="1"/>
          </p:cNvSpPr>
          <p:nvPr>
            <p:ph type="dt" sz="half" idx="10"/>
          </p:nvPr>
        </p:nvSpPr>
        <p:spPr/>
        <p:txBody>
          <a:bodyPr/>
          <a:lstStyle>
            <a:lvl1pPr>
              <a:defRPr/>
            </a:lvl1pPr>
          </a:lstStyle>
          <a:p>
            <a:pPr>
              <a:defRPr/>
            </a:pPr>
            <a:fld id="{C36EF957-A4EB-44E0-8551-6A1E3911A876}" type="datetimeFigureOut">
              <a:rPr lang="en-GB"/>
              <a:pPr>
                <a:defRPr/>
              </a:pPr>
              <a:t>16/10/2023</a:t>
            </a:fld>
            <a:endParaRPr lang="en-GB"/>
          </a:p>
        </p:txBody>
      </p:sp>
      <p:sp>
        <p:nvSpPr>
          <p:cNvPr id="5" name="Footer Placeholder 4">
            <a:extLst>
              <a:ext uri="{FF2B5EF4-FFF2-40B4-BE49-F238E27FC236}">
                <a16:creationId xmlns:a16="http://schemas.microsoft.com/office/drawing/2014/main" id="{5F7BA15D-5BD3-22C9-DD2F-EDA38274BF3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5D434DD-CCC3-8A9F-7947-B45C89676827}"/>
              </a:ext>
            </a:extLst>
          </p:cNvPr>
          <p:cNvSpPr>
            <a:spLocks noGrp="1"/>
          </p:cNvSpPr>
          <p:nvPr>
            <p:ph type="sldNum" sz="quarter" idx="12"/>
          </p:nvPr>
        </p:nvSpPr>
        <p:spPr/>
        <p:txBody>
          <a:bodyPr/>
          <a:lstStyle>
            <a:lvl1pPr>
              <a:defRPr/>
            </a:lvl1pPr>
          </a:lstStyle>
          <a:p>
            <a:pPr>
              <a:defRPr/>
            </a:pPr>
            <a:fld id="{E70AECA2-0DEC-4B97-BCD0-5F66BAE7C17B}" type="slidenum">
              <a:rPr lang="en-GB"/>
              <a:pPr>
                <a:defRPr/>
              </a:pPr>
              <a:t>‹#›</a:t>
            </a:fld>
            <a:endParaRPr lang="en-GB"/>
          </a:p>
        </p:txBody>
      </p:sp>
    </p:spTree>
    <p:extLst>
      <p:ext uri="{BB962C8B-B14F-4D97-AF65-F5344CB8AC3E}">
        <p14:creationId xmlns:p14="http://schemas.microsoft.com/office/powerpoint/2010/main" val="549173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use slide MOL on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5AD56-256F-44EA-950E-C391B0CD73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0829" y="2501155"/>
            <a:ext cx="6490342" cy="1855691"/>
          </a:xfrm>
          <a:prstGeom prst="rect">
            <a:avLst/>
          </a:prstGeom>
        </p:spPr>
      </p:pic>
    </p:spTree>
    <p:extLst>
      <p:ext uri="{BB962C8B-B14F-4D97-AF65-F5344CB8AC3E}">
        <p14:creationId xmlns:p14="http://schemas.microsoft.com/office/powerpoint/2010/main" val="20815127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ause slide MOL on pi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5AD56-256F-44EA-950E-C391B0CD73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0830" y="2501155"/>
            <a:ext cx="6490339" cy="1855691"/>
          </a:xfrm>
          <a:prstGeom prst="rect">
            <a:avLst/>
          </a:prstGeom>
        </p:spPr>
      </p:pic>
    </p:spTree>
    <p:extLst>
      <p:ext uri="{BB962C8B-B14F-4D97-AF65-F5344CB8AC3E}">
        <p14:creationId xmlns:p14="http://schemas.microsoft.com/office/powerpoint/2010/main" val="18025791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ause slide MOL on gre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5AD56-256F-44EA-950E-C391B0CD73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0830" y="2501155"/>
            <a:ext cx="6490339" cy="1855691"/>
          </a:xfrm>
          <a:prstGeom prst="rect">
            <a:avLst/>
          </a:prstGeom>
        </p:spPr>
      </p:pic>
    </p:spTree>
    <p:extLst>
      <p:ext uri="{BB962C8B-B14F-4D97-AF65-F5344CB8AC3E}">
        <p14:creationId xmlns:p14="http://schemas.microsoft.com/office/powerpoint/2010/main" val="24588831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ause slide MOL on cya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5AD56-256F-44EA-950E-C391B0CD73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0830" y="2501155"/>
            <a:ext cx="6490339" cy="1855691"/>
          </a:xfrm>
          <a:prstGeom prst="rect">
            <a:avLst/>
          </a:prstGeom>
        </p:spPr>
      </p:pic>
    </p:spTree>
    <p:extLst>
      <p:ext uri="{BB962C8B-B14F-4D97-AF65-F5344CB8AC3E}">
        <p14:creationId xmlns:p14="http://schemas.microsoft.com/office/powerpoint/2010/main" val="2883120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MOL on whi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D313889-B96C-4E3A-B9F6-6574F2E60954}"/>
              </a:ext>
            </a:extLst>
          </p:cNvPr>
          <p:cNvSpPr>
            <a:spLocks noGrp="1"/>
          </p:cNvSpPr>
          <p:nvPr>
            <p:ph type="pic" sz="quarter" idx="11" hasCustomPrompt="1"/>
          </p:nvPr>
        </p:nvSpPr>
        <p:spPr>
          <a:xfrm>
            <a:off x="0" y="1083363"/>
            <a:ext cx="12192000" cy="5774638"/>
          </a:xfrm>
          <a:solidFill>
            <a:schemeClr val="bg2">
              <a:lumMod val="95000"/>
            </a:schemeClr>
          </a:solidFill>
        </p:spPr>
        <p:txBody>
          <a:bodyPr vert="horz" lIns="0" tIns="45720" rIns="91440" bIns="45720" rtlCol="0" anchor="ctr">
            <a:noAutofit/>
          </a:bodyPr>
          <a:lstStyle>
            <a:lvl1pPr>
              <a:defRPr lang="en-GB" dirty="0">
                <a:solidFill>
                  <a:schemeClr val="bg1"/>
                </a:solidFill>
              </a:defRPr>
            </a:lvl1pPr>
          </a:lstStyle>
          <a:p>
            <a:pPr lvl="0" algn="ctr">
              <a:spcAft>
                <a:spcPts val="0"/>
              </a:spcAft>
            </a:pPr>
            <a:r>
              <a:rPr lang="en-GB"/>
              <a:t>Add picture</a:t>
            </a: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2026975"/>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2735179"/>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7" name="Text Placeholder 24">
            <a:extLst>
              <a:ext uri="{FF2B5EF4-FFF2-40B4-BE49-F238E27FC236}">
                <a16:creationId xmlns:a16="http://schemas.microsoft.com/office/drawing/2014/main" id="{E720FE7A-271D-4445-8B15-2489E1F08296}"/>
              </a:ext>
            </a:extLst>
          </p:cNvPr>
          <p:cNvSpPr>
            <a:spLocks noGrp="1"/>
          </p:cNvSpPr>
          <p:nvPr>
            <p:ph type="body" sz="quarter" idx="10" hasCustomPrompt="1"/>
          </p:nvPr>
        </p:nvSpPr>
        <p:spPr>
          <a:xfrm>
            <a:off x="896938" y="328142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8" name="Rectangle 7">
            <a:extLst>
              <a:ext uri="{FF2B5EF4-FFF2-40B4-BE49-F238E27FC236}">
                <a16:creationId xmlns:a16="http://schemas.microsoft.com/office/drawing/2014/main" id="{10DEEF15-23D6-472D-ADAF-C637DEE31152}"/>
              </a:ext>
            </a:extLst>
          </p:cNvPr>
          <p:cNvSpPr/>
          <p:nvPr userDrawn="1"/>
        </p:nvSpPr>
        <p:spPr bwMode="gray">
          <a:xfrm>
            <a:off x="0" y="1"/>
            <a:ext cx="12192000" cy="10833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tx1"/>
              </a:solidFill>
              <a:latin typeface="Arial" pitchFamily="34" charset="0"/>
              <a:cs typeface="Arial" pitchFamily="34" charset="0"/>
            </a:endParaRPr>
          </a:p>
        </p:txBody>
      </p:sp>
      <p:pic>
        <p:nvPicPr>
          <p:cNvPr id="9" name="Picture 8">
            <a:extLst>
              <a:ext uri="{FF2B5EF4-FFF2-40B4-BE49-F238E27FC236}">
                <a16:creationId xmlns:a16="http://schemas.microsoft.com/office/drawing/2014/main" id="{AFAFC15B-C6D1-45BE-9457-141E1D9616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05561" y="63653"/>
            <a:ext cx="3380879" cy="966646"/>
          </a:xfrm>
          <a:prstGeom prst="rect">
            <a:avLst/>
          </a:prstGeom>
        </p:spPr>
      </p:pic>
    </p:spTree>
    <p:extLst>
      <p:ext uri="{BB962C8B-B14F-4D97-AF65-F5344CB8AC3E}">
        <p14:creationId xmlns:p14="http://schemas.microsoft.com/office/powerpoint/2010/main" val="2549086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tx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tx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pic>
        <p:nvPicPr>
          <p:cNvPr id="7" name="Picture 6">
            <a:extLst>
              <a:ext uri="{FF2B5EF4-FFF2-40B4-BE49-F238E27FC236}">
                <a16:creationId xmlns:a16="http://schemas.microsoft.com/office/drawing/2014/main" id="{304071C5-E572-4C45-96B9-C9ACF98527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05561" y="63653"/>
            <a:ext cx="3380879" cy="966646"/>
          </a:xfrm>
          <a:prstGeom prst="rect">
            <a:avLst/>
          </a:prstGeom>
        </p:spPr>
      </p:pic>
      <p:cxnSp>
        <p:nvCxnSpPr>
          <p:cNvPr id="8" name="Straight Connector 7">
            <a:extLst>
              <a:ext uri="{FF2B5EF4-FFF2-40B4-BE49-F238E27FC236}">
                <a16:creationId xmlns:a16="http://schemas.microsoft.com/office/drawing/2014/main" id="{237BCA7D-8DB7-498F-AD2A-C392AC6C527C}"/>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94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458640-558C-4093-BEDB-6CD7C7309A6E}"/>
              </a:ext>
            </a:extLst>
          </p:cNvPr>
          <p:cNvSpPr/>
          <p:nvPr userDrawn="1"/>
        </p:nvSpPr>
        <p:spPr>
          <a:xfrm>
            <a:off x="0" y="6669088"/>
            <a:ext cx="12192000" cy="188912"/>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p:txBody>
          <a:bodyPr/>
          <a:lstStyle>
            <a:lvl1pPr>
              <a:defRPr>
                <a:effectLst/>
              </a:defRPr>
            </a:lvl1pPr>
          </a:lstStyle>
          <a:p>
            <a:r>
              <a:rPr lang="en-US"/>
              <a:t>Click to edit Master title style</a:t>
            </a:r>
            <a:endParaRPr lang="en-GB"/>
          </a:p>
        </p:txBody>
      </p:sp>
      <p:sp>
        <p:nvSpPr>
          <p:cNvPr id="4" name="Footer Placeholder 5">
            <a:extLst>
              <a:ext uri="{FF2B5EF4-FFF2-40B4-BE49-F238E27FC236}">
                <a16:creationId xmlns:a16="http://schemas.microsoft.com/office/drawing/2014/main" id="{27A42A18-7434-4D96-BB69-02A262A97687}"/>
              </a:ext>
            </a:extLst>
          </p:cNvPr>
          <p:cNvSpPr>
            <a:spLocks noGrp="1" noChangeArrowheads="1"/>
          </p:cNvSpPr>
          <p:nvPr>
            <p:ph type="ftr" sz="quarter" idx="10"/>
          </p:nvPr>
        </p:nvSpPr>
        <p:spPr/>
        <p:txBody>
          <a:bodyPr/>
          <a:lstStyle>
            <a:lvl1pPr>
              <a:defRPr b="0"/>
            </a:lvl1pPr>
          </a:lstStyle>
          <a:p>
            <a:pPr>
              <a:defRPr/>
            </a:pPr>
            <a:r>
              <a:rPr lang="en-GB"/>
              <a:t>www.adph.org.uk</a:t>
            </a:r>
          </a:p>
        </p:txBody>
      </p:sp>
    </p:spTree>
    <p:extLst>
      <p:ext uri="{BB962C8B-B14F-4D97-AF65-F5344CB8AC3E}">
        <p14:creationId xmlns:p14="http://schemas.microsoft.com/office/powerpoint/2010/main" val="129701061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pink MO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pic>
        <p:nvPicPr>
          <p:cNvPr id="7" name="Picture 6">
            <a:extLst>
              <a:ext uri="{FF2B5EF4-FFF2-40B4-BE49-F238E27FC236}">
                <a16:creationId xmlns:a16="http://schemas.microsoft.com/office/drawing/2014/main" id="{53577442-A2FE-4DD6-8F50-CBFE2E0086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05561" y="66544"/>
            <a:ext cx="3380879" cy="966648"/>
          </a:xfrm>
          <a:prstGeom prst="rect">
            <a:avLst/>
          </a:prstGeom>
        </p:spPr>
      </p:pic>
      <p:cxnSp>
        <p:nvCxnSpPr>
          <p:cNvPr id="8" name="Straight Connector 7">
            <a:extLst>
              <a:ext uri="{FF2B5EF4-FFF2-40B4-BE49-F238E27FC236}">
                <a16:creationId xmlns:a16="http://schemas.microsoft.com/office/drawing/2014/main" id="{2CCCB18B-0A0C-437C-B77E-6BC3FBB7B651}"/>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451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grey MO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pic>
        <p:nvPicPr>
          <p:cNvPr id="7" name="Picture 6">
            <a:extLst>
              <a:ext uri="{FF2B5EF4-FFF2-40B4-BE49-F238E27FC236}">
                <a16:creationId xmlns:a16="http://schemas.microsoft.com/office/drawing/2014/main" id="{339BD407-6B24-4D41-8174-8979EDC957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05561" y="66544"/>
            <a:ext cx="3380879" cy="966648"/>
          </a:xfrm>
          <a:prstGeom prst="rect">
            <a:avLst/>
          </a:prstGeom>
        </p:spPr>
      </p:pic>
      <p:cxnSp>
        <p:nvCxnSpPr>
          <p:cNvPr id="8" name="Straight Connector 7">
            <a:extLst>
              <a:ext uri="{FF2B5EF4-FFF2-40B4-BE49-F238E27FC236}">
                <a16:creationId xmlns:a16="http://schemas.microsoft.com/office/drawing/2014/main" id="{1406199A-50F6-43ED-BC73-E8A25ED036B6}"/>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162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blue MO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pic>
        <p:nvPicPr>
          <p:cNvPr id="7" name="Picture 6">
            <a:extLst>
              <a:ext uri="{FF2B5EF4-FFF2-40B4-BE49-F238E27FC236}">
                <a16:creationId xmlns:a16="http://schemas.microsoft.com/office/drawing/2014/main" id="{431A35BD-651A-4507-B699-6A6932D4CD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05561" y="66544"/>
            <a:ext cx="3380879" cy="966648"/>
          </a:xfrm>
          <a:prstGeom prst="rect">
            <a:avLst/>
          </a:prstGeom>
        </p:spPr>
      </p:pic>
      <p:cxnSp>
        <p:nvCxnSpPr>
          <p:cNvPr id="8" name="Straight Connector 7">
            <a:extLst>
              <a:ext uri="{FF2B5EF4-FFF2-40B4-BE49-F238E27FC236}">
                <a16:creationId xmlns:a16="http://schemas.microsoft.com/office/drawing/2014/main" id="{A2911FDE-134A-4F96-9C58-B252414E288C}"/>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958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pic1 MO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1C2901-FF3A-415E-94D0-F9FA529BAFF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11" name="Rectangle 10">
            <a:extLst>
              <a:ext uri="{FF2B5EF4-FFF2-40B4-BE49-F238E27FC236}">
                <a16:creationId xmlns:a16="http://schemas.microsoft.com/office/drawing/2014/main" id="{776E9EE6-96B5-694D-BE3B-5D93E573DCA4}"/>
              </a:ext>
            </a:extLst>
          </p:cNvPr>
          <p:cNvSpPr/>
          <p:nvPr userDrawn="1"/>
        </p:nvSpPr>
        <p:spPr bwMode="gray">
          <a:xfrm>
            <a:off x="0" y="3505200"/>
            <a:ext cx="12191999" cy="3352800"/>
          </a:xfrm>
          <a:prstGeom prst="rect">
            <a:avLst/>
          </a:prstGeom>
          <a:gradFill flip="none" rotWithShape="1">
            <a:gsLst>
              <a:gs pos="10000">
                <a:schemeClr val="accent2">
                  <a:lumMod val="5000"/>
                  <a:lumOff val="95000"/>
                  <a:alpha val="0"/>
                </a:schemeClr>
              </a:gs>
              <a:gs pos="76000">
                <a:schemeClr val="tx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bg1"/>
              </a:solidFill>
              <a:latin typeface="Arial" pitchFamily="34" charset="0"/>
              <a:cs typeface="Arial" pitchFamily="34" charset="0"/>
            </a:endParaRP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2" name="Rectangle 1">
            <a:extLst>
              <a:ext uri="{FF2B5EF4-FFF2-40B4-BE49-F238E27FC236}">
                <a16:creationId xmlns:a16="http://schemas.microsoft.com/office/drawing/2014/main" id="{83CFF80E-85F9-4EEA-A6EA-75C1B0AF3F95}"/>
              </a:ext>
            </a:extLst>
          </p:cNvPr>
          <p:cNvSpPr/>
          <p:nvPr userDrawn="1"/>
        </p:nvSpPr>
        <p:spPr bwMode="gray">
          <a:xfrm>
            <a:off x="12421354" y="0"/>
            <a:ext cx="887240" cy="1637461"/>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GB" sz="1600">
                <a:solidFill>
                  <a:schemeClr val="bg1"/>
                </a:solidFill>
                <a:latin typeface="Arial" pitchFamily="34" charset="0"/>
                <a:cs typeface="Arial" pitchFamily="34" charset="0"/>
              </a:rPr>
              <a:t>Update image in slide master mode</a:t>
            </a:r>
          </a:p>
        </p:txBody>
      </p:sp>
      <p:pic>
        <p:nvPicPr>
          <p:cNvPr id="9" name="Picture 8">
            <a:extLst>
              <a:ext uri="{FF2B5EF4-FFF2-40B4-BE49-F238E27FC236}">
                <a16:creationId xmlns:a16="http://schemas.microsoft.com/office/drawing/2014/main" id="{0B533244-D480-4583-9AD3-AA0E588557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05561" y="63653"/>
            <a:ext cx="3380879" cy="966646"/>
          </a:xfrm>
          <a:prstGeom prst="rect">
            <a:avLst/>
          </a:prstGeom>
        </p:spPr>
      </p:pic>
      <p:cxnSp>
        <p:nvCxnSpPr>
          <p:cNvPr id="10" name="Straight Connector 9">
            <a:extLst>
              <a:ext uri="{FF2B5EF4-FFF2-40B4-BE49-F238E27FC236}">
                <a16:creationId xmlns:a16="http://schemas.microsoft.com/office/drawing/2014/main" id="{184BF053-BD38-4B18-8202-6E22A423094D}"/>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8340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ic2 MO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4B2F5E-E9D4-4A3E-AC18-15D8AD67B69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770" y="-3048"/>
            <a:ext cx="12200746" cy="6858000"/>
          </a:xfrm>
          <a:prstGeom prst="rect">
            <a:avLst/>
          </a:prstGeom>
        </p:spPr>
      </p:pic>
      <p:sp>
        <p:nvSpPr>
          <p:cNvPr id="9" name="Rectangle 8">
            <a:extLst>
              <a:ext uri="{FF2B5EF4-FFF2-40B4-BE49-F238E27FC236}">
                <a16:creationId xmlns:a16="http://schemas.microsoft.com/office/drawing/2014/main" id="{3F67EDBC-CD45-3840-8964-83A9F9B45FD6}"/>
              </a:ext>
            </a:extLst>
          </p:cNvPr>
          <p:cNvSpPr/>
          <p:nvPr userDrawn="1"/>
        </p:nvSpPr>
        <p:spPr bwMode="gray">
          <a:xfrm>
            <a:off x="0" y="3505200"/>
            <a:ext cx="12191999" cy="3352800"/>
          </a:xfrm>
          <a:prstGeom prst="rect">
            <a:avLst/>
          </a:prstGeom>
          <a:gradFill flip="none" rotWithShape="1">
            <a:gsLst>
              <a:gs pos="10000">
                <a:schemeClr val="accent2">
                  <a:lumMod val="5000"/>
                  <a:lumOff val="95000"/>
                  <a:alpha val="0"/>
                </a:schemeClr>
              </a:gs>
              <a:gs pos="76000">
                <a:schemeClr val="tx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bg1"/>
              </a:solidFill>
              <a:latin typeface="Arial" pitchFamily="34" charset="0"/>
              <a:cs typeface="Arial" pitchFamily="34" charset="0"/>
            </a:endParaRP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8" name="Rectangle 7">
            <a:extLst>
              <a:ext uri="{FF2B5EF4-FFF2-40B4-BE49-F238E27FC236}">
                <a16:creationId xmlns:a16="http://schemas.microsoft.com/office/drawing/2014/main" id="{ACE732F4-AD6E-4F83-8DCC-42866CC239D4}"/>
              </a:ext>
            </a:extLst>
          </p:cNvPr>
          <p:cNvSpPr/>
          <p:nvPr userDrawn="1"/>
        </p:nvSpPr>
        <p:spPr bwMode="gray">
          <a:xfrm>
            <a:off x="12421354" y="0"/>
            <a:ext cx="887240" cy="1637461"/>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GB" sz="1600">
                <a:solidFill>
                  <a:schemeClr val="bg1"/>
                </a:solidFill>
                <a:latin typeface="Arial" pitchFamily="34" charset="0"/>
                <a:cs typeface="Arial" pitchFamily="34" charset="0"/>
              </a:rPr>
              <a:t>Update image in slide master mode</a:t>
            </a:r>
          </a:p>
        </p:txBody>
      </p:sp>
      <p:pic>
        <p:nvPicPr>
          <p:cNvPr id="13" name="Picture 12">
            <a:extLst>
              <a:ext uri="{FF2B5EF4-FFF2-40B4-BE49-F238E27FC236}">
                <a16:creationId xmlns:a16="http://schemas.microsoft.com/office/drawing/2014/main" id="{11052E0D-D8BF-7F47-AF4D-46DA7DB59E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05561" y="63653"/>
            <a:ext cx="3380879" cy="966646"/>
          </a:xfrm>
          <a:prstGeom prst="rect">
            <a:avLst/>
          </a:prstGeom>
        </p:spPr>
      </p:pic>
      <p:cxnSp>
        <p:nvCxnSpPr>
          <p:cNvPr id="14" name="Straight Connector 13">
            <a:extLst>
              <a:ext uri="{FF2B5EF4-FFF2-40B4-BE49-F238E27FC236}">
                <a16:creationId xmlns:a16="http://schemas.microsoft.com/office/drawing/2014/main" id="{F2AEA271-253C-A242-A40C-0B726FC6AC2A}"/>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175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pic3 MO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C4AD8-A450-45B0-B0C1-3DF9A1D9DF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615AB4E-4EAF-6443-A101-863C6BE45B94}"/>
              </a:ext>
            </a:extLst>
          </p:cNvPr>
          <p:cNvSpPr/>
          <p:nvPr userDrawn="1"/>
        </p:nvSpPr>
        <p:spPr bwMode="gray">
          <a:xfrm>
            <a:off x="0" y="3505200"/>
            <a:ext cx="12191999" cy="3352800"/>
          </a:xfrm>
          <a:prstGeom prst="rect">
            <a:avLst/>
          </a:prstGeom>
          <a:gradFill flip="none" rotWithShape="1">
            <a:gsLst>
              <a:gs pos="10000">
                <a:schemeClr val="accent2">
                  <a:lumMod val="5000"/>
                  <a:lumOff val="95000"/>
                  <a:alpha val="0"/>
                </a:schemeClr>
              </a:gs>
              <a:gs pos="76000">
                <a:schemeClr val="tx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bg1"/>
              </a:solidFill>
              <a:latin typeface="Arial" pitchFamily="34" charset="0"/>
              <a:cs typeface="Arial" pitchFamily="34" charset="0"/>
            </a:endParaRP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8" name="Rectangle 7">
            <a:extLst>
              <a:ext uri="{FF2B5EF4-FFF2-40B4-BE49-F238E27FC236}">
                <a16:creationId xmlns:a16="http://schemas.microsoft.com/office/drawing/2014/main" id="{ECE1AAFC-FCE1-4540-AF99-F0E2727F3699}"/>
              </a:ext>
            </a:extLst>
          </p:cNvPr>
          <p:cNvSpPr/>
          <p:nvPr userDrawn="1"/>
        </p:nvSpPr>
        <p:spPr bwMode="gray">
          <a:xfrm>
            <a:off x="12421354" y="0"/>
            <a:ext cx="887240" cy="1637461"/>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GB" sz="1600">
                <a:solidFill>
                  <a:schemeClr val="bg1"/>
                </a:solidFill>
                <a:latin typeface="Arial" pitchFamily="34" charset="0"/>
                <a:cs typeface="Arial" pitchFamily="34" charset="0"/>
              </a:rPr>
              <a:t>Update image in slide master mode</a:t>
            </a:r>
          </a:p>
        </p:txBody>
      </p:sp>
      <p:pic>
        <p:nvPicPr>
          <p:cNvPr id="9" name="Picture 8">
            <a:extLst>
              <a:ext uri="{FF2B5EF4-FFF2-40B4-BE49-F238E27FC236}">
                <a16:creationId xmlns:a16="http://schemas.microsoft.com/office/drawing/2014/main" id="{0941DD64-6222-4DCB-85D8-9B93BC753A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0F8BE0CE-8AA0-4635-8995-CB7DCE48D4BD}"/>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6033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MOL">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E8910483-2817-4BF2-BD87-08F85984A82F}"/>
              </a:ext>
            </a:extLst>
          </p:cNvPr>
          <p:cNvSpPr>
            <a:spLocks noGrp="1"/>
          </p:cNvSpPr>
          <p:nvPr>
            <p:ph type="ctrTitle" hasCustomPrompt="1"/>
          </p:nvPr>
        </p:nvSpPr>
        <p:spPr>
          <a:xfrm>
            <a:off x="896938" y="1264756"/>
            <a:ext cx="4620284" cy="900523"/>
          </a:xfrm>
          <a:prstGeom prst="rect">
            <a:avLst/>
          </a:prstGeom>
        </p:spPr>
        <p:txBody>
          <a:bodyPr lIns="0" tIns="36000" rIns="36000" bIns="36000" anchor="t">
            <a:noAutofit/>
          </a:bodyPr>
          <a:lstStyle>
            <a:lvl1pPr algn="l">
              <a:defRPr sz="6000" b="1" cap="none" baseline="0">
                <a:solidFill>
                  <a:schemeClr val="tx1"/>
                </a:solidFill>
                <a:latin typeface="Arial" panose="020B0604020202020204" pitchFamily="34" charset="0"/>
                <a:cs typeface="Arial" panose="020B0604020202020204" pitchFamily="34" charset="0"/>
              </a:defRPr>
            </a:lvl1pPr>
          </a:lstStyle>
          <a:p>
            <a:r>
              <a:rPr lang="en-US"/>
              <a:t>AGENDA</a:t>
            </a:r>
            <a:endParaRPr lang="en-GB"/>
          </a:p>
        </p:txBody>
      </p:sp>
      <p:cxnSp>
        <p:nvCxnSpPr>
          <p:cNvPr id="24" name="Straight Connector 23">
            <a:extLst>
              <a:ext uri="{FF2B5EF4-FFF2-40B4-BE49-F238E27FC236}">
                <a16:creationId xmlns:a16="http://schemas.microsoft.com/office/drawing/2014/main" id="{78E9E724-139A-4152-86FC-1652632B59C4}"/>
              </a:ext>
            </a:extLst>
          </p:cNvPr>
          <p:cNvCxnSpPr>
            <a:cxnSpLocks/>
          </p:cNvCxnSpPr>
          <p:nvPr userDrawn="1"/>
        </p:nvCxnSpPr>
        <p:spPr>
          <a:xfrm>
            <a:off x="906463" y="2281572"/>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9D3E4B1-A846-4817-AAA9-8EB938BFF072}"/>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7E720B6-4FF9-4EDD-A9AF-5ABCC545D5AF}"/>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9B5B3-34F1-4574-8603-EBF049354228}" type="slidenum">
              <a:rPr lang="en-GB" sz="900" b="1" smtClean="0">
                <a:solidFill>
                  <a:schemeClr val="accent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a:solidFill>
                <a:schemeClr val="accent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2EDA0A5-4CC7-4D34-A4DE-96F4B1905386}"/>
              </a:ext>
            </a:extLst>
          </p:cNvPr>
          <p:cNvSpPr txBox="1"/>
          <p:nvPr userDrawn="1"/>
        </p:nvSpPr>
        <p:spPr>
          <a:xfrm>
            <a:off x="888357"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MAYOR OF LONDON </a:t>
            </a:r>
            <a:endParaRPr lang="en-GB" sz="900" b="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772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number MOL">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9A7CB8E3-9E2C-4735-8AD6-087B6421005A}"/>
              </a:ext>
            </a:extLst>
          </p:cNvPr>
          <p:cNvSpPr>
            <a:spLocks noGrp="1"/>
          </p:cNvSpPr>
          <p:nvPr>
            <p:ph type="pic" sz="quarter" idx="14" hasCustomPrompt="1"/>
          </p:nvPr>
        </p:nvSpPr>
        <p:spPr>
          <a:xfrm>
            <a:off x="5661060" y="0"/>
            <a:ext cx="6530940" cy="6540656"/>
          </a:xfrm>
          <a:solidFill>
            <a:schemeClr val="bg2">
              <a:lumMod val="95000"/>
            </a:schemeClr>
          </a:solidFill>
        </p:spPr>
        <p:txBody>
          <a:bodyPr vert="horz" lIns="0" tIns="45720" rIns="91440" bIns="45720" rtlCol="0" anchor="ctr">
            <a:noAutofit/>
          </a:bodyPr>
          <a:lstStyle>
            <a:lvl1pPr>
              <a:defRPr lang="en-GB" dirty="0">
                <a:solidFill>
                  <a:schemeClr val="bg1"/>
                </a:solidFill>
              </a:defRPr>
            </a:lvl1pPr>
          </a:lstStyle>
          <a:p>
            <a:pPr lvl="0" algn="ctr">
              <a:spcAft>
                <a:spcPts val="0"/>
              </a:spcAft>
            </a:pPr>
            <a:r>
              <a:rPr lang="en-GB"/>
              <a:t>Add picture</a:t>
            </a:r>
          </a:p>
        </p:txBody>
      </p:sp>
      <p:sp>
        <p:nvSpPr>
          <p:cNvPr id="9" name="Title 1">
            <a:extLst>
              <a:ext uri="{FF2B5EF4-FFF2-40B4-BE49-F238E27FC236}">
                <a16:creationId xmlns:a16="http://schemas.microsoft.com/office/drawing/2014/main" id="{9449205A-EEC2-43E6-8CA3-14EF38A7EF5A}"/>
              </a:ext>
            </a:extLst>
          </p:cNvPr>
          <p:cNvSpPr>
            <a:spLocks noGrp="1"/>
          </p:cNvSpPr>
          <p:nvPr>
            <p:ph type="ctrTitle" hasCustomPrompt="1"/>
          </p:nvPr>
        </p:nvSpPr>
        <p:spPr>
          <a:xfrm>
            <a:off x="896938" y="1566313"/>
            <a:ext cx="3920200" cy="1801045"/>
          </a:xfrm>
          <a:prstGeom prst="rect">
            <a:avLst/>
          </a:prstGeom>
        </p:spPr>
        <p:txBody>
          <a:bodyPr lIns="0" tIns="36000" rIns="36000" bIns="36000" anchor="t">
            <a:noAutofit/>
          </a:bodyPr>
          <a:lstStyle>
            <a:lvl1pPr algn="l">
              <a:defRPr sz="15000" b="1" cap="none" baseline="0">
                <a:solidFill>
                  <a:schemeClr val="tx1"/>
                </a:solidFill>
                <a:latin typeface="Arial" panose="020B0604020202020204" pitchFamily="34" charset="0"/>
                <a:cs typeface="Arial" panose="020B0604020202020204" pitchFamily="34" charset="0"/>
              </a:defRPr>
            </a:lvl1pPr>
          </a:lstStyle>
          <a:p>
            <a:r>
              <a:rPr lang="en-US"/>
              <a:t>00</a:t>
            </a:r>
            <a:endParaRPr lang="en-GB"/>
          </a:p>
        </p:txBody>
      </p:sp>
      <p:sp>
        <p:nvSpPr>
          <p:cNvPr id="10" name="Subtitle 2">
            <a:extLst>
              <a:ext uri="{FF2B5EF4-FFF2-40B4-BE49-F238E27FC236}">
                <a16:creationId xmlns:a16="http://schemas.microsoft.com/office/drawing/2014/main" id="{F1D2EABD-D907-425B-91D6-95C27210670A}"/>
              </a:ext>
            </a:extLst>
          </p:cNvPr>
          <p:cNvSpPr>
            <a:spLocks noGrp="1"/>
          </p:cNvSpPr>
          <p:nvPr>
            <p:ph type="subTitle" idx="1" hasCustomPrompt="1"/>
          </p:nvPr>
        </p:nvSpPr>
        <p:spPr>
          <a:xfrm>
            <a:off x="896938" y="3743568"/>
            <a:ext cx="3920200" cy="491088"/>
          </a:xfrm>
          <a:prstGeom prst="rect">
            <a:avLst/>
          </a:prstGeom>
        </p:spPr>
        <p:txBody>
          <a:bodyPr lIns="0" tIns="36000" rIns="36000" bIns="36000">
            <a:noAutofit/>
          </a:bodyPr>
          <a:lstStyle>
            <a:lvl1pPr marL="0" indent="0" algn="l">
              <a:lnSpc>
                <a:spcPct val="90000"/>
              </a:lnSpc>
              <a:buNone/>
              <a:defRPr sz="2200" b="1" cap="all"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title</a:t>
            </a:r>
          </a:p>
        </p:txBody>
      </p:sp>
      <p:cxnSp>
        <p:nvCxnSpPr>
          <p:cNvPr id="11" name="Straight Connector 10">
            <a:extLst>
              <a:ext uri="{FF2B5EF4-FFF2-40B4-BE49-F238E27FC236}">
                <a16:creationId xmlns:a16="http://schemas.microsoft.com/office/drawing/2014/main" id="{737C5DEF-1D80-4688-8734-53F29019D0FC}"/>
              </a:ext>
            </a:extLst>
          </p:cNvPr>
          <p:cNvCxnSpPr>
            <a:cxnSpLocks/>
          </p:cNvCxnSpPr>
          <p:nvPr userDrawn="1"/>
        </p:nvCxnSpPr>
        <p:spPr>
          <a:xfrm>
            <a:off x="906463" y="3585527"/>
            <a:ext cx="3910675"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3" name="Text Placeholder 9">
            <a:extLst>
              <a:ext uri="{FF2B5EF4-FFF2-40B4-BE49-F238E27FC236}">
                <a16:creationId xmlns:a16="http://schemas.microsoft.com/office/drawing/2014/main" id="{8567B8BB-426F-4478-9E6F-267F2ABDF670}"/>
              </a:ext>
            </a:extLst>
          </p:cNvPr>
          <p:cNvSpPr>
            <a:spLocks noGrp="1"/>
          </p:cNvSpPr>
          <p:nvPr>
            <p:ph type="body" sz="quarter" idx="24" hasCustomPrompt="1"/>
          </p:nvPr>
        </p:nvSpPr>
        <p:spPr>
          <a:xfrm>
            <a:off x="5661061" y="6540656"/>
            <a:ext cx="6530939"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5" name="TextBox 14">
            <a:extLst>
              <a:ext uri="{FF2B5EF4-FFF2-40B4-BE49-F238E27FC236}">
                <a16:creationId xmlns:a16="http://schemas.microsoft.com/office/drawing/2014/main" id="{AFB35FC9-5ED1-41BB-9C9B-98D641315834}"/>
              </a:ext>
            </a:extLst>
          </p:cNvPr>
          <p:cNvSpPr txBox="1"/>
          <p:nvPr userDrawn="1"/>
        </p:nvSpPr>
        <p:spPr>
          <a:xfrm>
            <a:off x="888357"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MAYOR OF LONDON </a:t>
            </a:r>
            <a:endParaRPr lang="en-GB" sz="900" b="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731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OL quote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63385-A262-49CE-94FC-7C55E08B0F43}"/>
              </a:ext>
            </a:extLst>
          </p:cNvPr>
          <p:cNvSpPr>
            <a:spLocks noGrp="1"/>
          </p:cNvSpPr>
          <p:nvPr>
            <p:ph type="ctrTitle" hasCustomPrompt="1"/>
          </p:nvPr>
        </p:nvSpPr>
        <p:spPr>
          <a:xfrm>
            <a:off x="1582365" y="2028829"/>
            <a:ext cx="9027271" cy="3816346"/>
          </a:xfrm>
          <a:prstGeom prst="rect">
            <a:avLst/>
          </a:prstGeom>
        </p:spPr>
        <p:txBody>
          <a:bodyPr lIns="0" tIns="36000" rIns="36000" bIns="36000" anchor="ctr">
            <a:noAutofit/>
          </a:bodyPr>
          <a:lstStyle>
            <a:lvl1pPr algn="ctr">
              <a:defRPr sz="4200" b="1" cap="none" baseline="0">
                <a:solidFill>
                  <a:schemeClr val="tx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7" name="Picture 6">
            <a:extLst>
              <a:ext uri="{FF2B5EF4-FFF2-40B4-BE49-F238E27FC236}">
                <a16:creationId xmlns:a16="http://schemas.microsoft.com/office/drawing/2014/main" id="{245B75A7-BA79-40EE-9069-77ADF1D97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05561" y="63653"/>
            <a:ext cx="3380879" cy="966646"/>
          </a:xfrm>
          <a:prstGeom prst="rect">
            <a:avLst/>
          </a:prstGeom>
        </p:spPr>
      </p:pic>
      <p:cxnSp>
        <p:nvCxnSpPr>
          <p:cNvPr id="8" name="Straight Connector 7">
            <a:extLst>
              <a:ext uri="{FF2B5EF4-FFF2-40B4-BE49-F238E27FC236}">
                <a16:creationId xmlns:a16="http://schemas.microsoft.com/office/drawing/2014/main" id="{EA8E32C9-AD92-4EE1-88A9-175894AD020E}"/>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7015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OL quote pi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63385-A262-49CE-94FC-7C55E08B0F43}"/>
              </a:ext>
            </a:extLst>
          </p:cNvPr>
          <p:cNvSpPr>
            <a:spLocks noGrp="1"/>
          </p:cNvSpPr>
          <p:nvPr>
            <p:ph type="ctrTitle" hasCustomPrompt="1"/>
          </p:nvPr>
        </p:nvSpPr>
        <p:spPr>
          <a:xfrm>
            <a:off x="1582365" y="2028829"/>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7" name="Picture 6">
            <a:extLst>
              <a:ext uri="{FF2B5EF4-FFF2-40B4-BE49-F238E27FC236}">
                <a16:creationId xmlns:a16="http://schemas.microsoft.com/office/drawing/2014/main" id="{518AE38F-3338-450D-B8D8-A24580C686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05561" y="66544"/>
            <a:ext cx="3380879" cy="966648"/>
          </a:xfrm>
          <a:prstGeom prst="rect">
            <a:avLst/>
          </a:prstGeom>
        </p:spPr>
      </p:pic>
      <p:cxnSp>
        <p:nvCxnSpPr>
          <p:cNvPr id="8" name="Straight Connector 7">
            <a:extLst>
              <a:ext uri="{FF2B5EF4-FFF2-40B4-BE49-F238E27FC236}">
                <a16:creationId xmlns:a16="http://schemas.microsoft.com/office/drawing/2014/main" id="{D9FE1593-594D-49AC-9FEE-12FD151BC333}"/>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73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77841-378F-6A4B-7D2D-0F7A7FC33775}"/>
              </a:ext>
            </a:extLst>
          </p:cNvPr>
          <p:cNvSpPr>
            <a:spLocks noGrp="1"/>
          </p:cNvSpPr>
          <p:nvPr>
            <p:ph type="dt" sz="half" idx="10"/>
          </p:nvPr>
        </p:nvSpPr>
        <p:spPr/>
        <p:txBody>
          <a:bodyPr/>
          <a:lstStyle/>
          <a:p>
            <a:fld id="{26A36EEF-40F6-4E25-A44D-F75E23B32F8E}" type="datetimeFigureOut">
              <a:rPr lang="en-GB" smtClean="0"/>
              <a:t>16/10/2023</a:t>
            </a:fld>
            <a:endParaRPr lang="en-GB"/>
          </a:p>
        </p:txBody>
      </p:sp>
      <p:sp>
        <p:nvSpPr>
          <p:cNvPr id="3" name="Footer Placeholder 2">
            <a:extLst>
              <a:ext uri="{FF2B5EF4-FFF2-40B4-BE49-F238E27FC236}">
                <a16:creationId xmlns:a16="http://schemas.microsoft.com/office/drawing/2014/main" id="{7ACD5D80-3144-DC9B-34DD-D239E68D06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05C833-603F-8908-1DB4-CCB7DE45E808}"/>
              </a:ext>
            </a:extLst>
          </p:cNvPr>
          <p:cNvSpPr>
            <a:spLocks noGrp="1"/>
          </p:cNvSpPr>
          <p:nvPr>
            <p:ph type="sldNum" sz="quarter" idx="12"/>
          </p:nvPr>
        </p:nvSpPr>
        <p:spPr/>
        <p:txBody>
          <a:bodyPr/>
          <a:lstStyle/>
          <a:p>
            <a:fld id="{34A55C00-02E0-4592-ADB6-CDAF45AEB40C}" type="slidenum">
              <a:rPr lang="en-GB" smtClean="0"/>
              <a:t>‹#›</a:t>
            </a:fld>
            <a:endParaRPr lang="en-GB"/>
          </a:p>
        </p:txBody>
      </p:sp>
    </p:spTree>
    <p:extLst>
      <p:ext uri="{BB962C8B-B14F-4D97-AF65-F5344CB8AC3E}">
        <p14:creationId xmlns:p14="http://schemas.microsoft.com/office/powerpoint/2010/main" val="40673473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OL quote gre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63385-A262-49CE-94FC-7C55E08B0F43}"/>
              </a:ext>
            </a:extLst>
          </p:cNvPr>
          <p:cNvSpPr>
            <a:spLocks noGrp="1"/>
          </p:cNvSpPr>
          <p:nvPr>
            <p:ph type="ctrTitle" hasCustomPrompt="1"/>
          </p:nvPr>
        </p:nvSpPr>
        <p:spPr>
          <a:xfrm>
            <a:off x="1582365" y="2028829"/>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7" name="Picture 6">
            <a:extLst>
              <a:ext uri="{FF2B5EF4-FFF2-40B4-BE49-F238E27FC236}">
                <a16:creationId xmlns:a16="http://schemas.microsoft.com/office/drawing/2014/main" id="{8F437A4D-6BFC-4B13-8A3C-114A1DF768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05561" y="66544"/>
            <a:ext cx="3380879" cy="966648"/>
          </a:xfrm>
          <a:prstGeom prst="rect">
            <a:avLst/>
          </a:prstGeom>
        </p:spPr>
      </p:pic>
      <p:cxnSp>
        <p:nvCxnSpPr>
          <p:cNvPr id="8" name="Straight Connector 7">
            <a:extLst>
              <a:ext uri="{FF2B5EF4-FFF2-40B4-BE49-F238E27FC236}">
                <a16:creationId xmlns:a16="http://schemas.microsoft.com/office/drawing/2014/main" id="{58CF4586-1121-42B0-B8F9-87D57B69BF67}"/>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1780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OL quote cya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63385-A262-49CE-94FC-7C55E08B0F43}"/>
              </a:ext>
            </a:extLst>
          </p:cNvPr>
          <p:cNvSpPr>
            <a:spLocks noGrp="1"/>
          </p:cNvSpPr>
          <p:nvPr>
            <p:ph type="ctrTitle" hasCustomPrompt="1"/>
          </p:nvPr>
        </p:nvSpPr>
        <p:spPr>
          <a:xfrm>
            <a:off x="1582365" y="2028829"/>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7" name="Picture 6">
            <a:extLst>
              <a:ext uri="{FF2B5EF4-FFF2-40B4-BE49-F238E27FC236}">
                <a16:creationId xmlns:a16="http://schemas.microsoft.com/office/drawing/2014/main" id="{79622E83-FF0A-4F9E-9E00-51099645D6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05561" y="66544"/>
            <a:ext cx="3380879" cy="966648"/>
          </a:xfrm>
          <a:prstGeom prst="rect">
            <a:avLst/>
          </a:prstGeom>
        </p:spPr>
      </p:pic>
      <p:cxnSp>
        <p:nvCxnSpPr>
          <p:cNvPr id="8" name="Straight Connector 7">
            <a:extLst>
              <a:ext uri="{FF2B5EF4-FFF2-40B4-BE49-F238E27FC236}">
                <a16:creationId xmlns:a16="http://schemas.microsoft.com/office/drawing/2014/main" id="{CC9FA43E-E2A0-41AA-9FDC-3E1ED18E7832}"/>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3689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6213" y="1395412"/>
            <a:ext cx="11199664" cy="666861"/>
          </a:xfrm>
        </p:spPr>
        <p:txBody>
          <a:bodyPr lIns="0" tIns="0" rIns="0" bIns="0">
            <a:noAutofit/>
          </a:bodyPr>
          <a:lstStyle>
            <a:lvl1pPr algn="l">
              <a:defRPr sz="2500" spc="140">
                <a:solidFill>
                  <a:schemeClr val="tx1">
                    <a:lumMod val="75000"/>
                    <a:lumOff val="25000"/>
                  </a:schemeClr>
                </a:solidFill>
                <a:latin typeface="Arial"/>
              </a:defRPr>
            </a:lvl1pPr>
          </a:lstStyle>
          <a:p>
            <a:r>
              <a:rPr lang="en-GB"/>
              <a:t>Click to edit Master title style</a:t>
            </a:r>
            <a:endParaRPr lang="en-US"/>
          </a:p>
        </p:txBody>
      </p:sp>
      <p:sp>
        <p:nvSpPr>
          <p:cNvPr id="7" name="Text Placeholder 2"/>
          <p:cNvSpPr>
            <a:spLocks noGrp="1"/>
          </p:cNvSpPr>
          <p:nvPr>
            <p:ph type="body" idx="10"/>
          </p:nvPr>
        </p:nvSpPr>
        <p:spPr>
          <a:xfrm>
            <a:off x="486213" y="2466616"/>
            <a:ext cx="11199664" cy="3211313"/>
          </a:xfrm>
        </p:spPr>
        <p:txBody>
          <a:bodyPr lIns="0" tIns="0" rIns="0" bIns="0" numCol="2">
            <a:noAutofit/>
          </a:bodyPr>
          <a:lstStyle>
            <a:lvl1pPr marL="0" indent="0" algn="l">
              <a:buNone/>
              <a:defRPr sz="1800" spc="14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a:p>
            <a:pPr lvl="0"/>
            <a:endParaRPr lang="en-GB"/>
          </a:p>
          <a:p>
            <a:pPr lvl="0"/>
            <a:endParaRPr lang="en-GB"/>
          </a:p>
          <a:p>
            <a:pPr lvl="0"/>
            <a:endParaRPr lang="en-GB"/>
          </a:p>
          <a:p>
            <a:pPr lvl="0"/>
            <a:endParaRPr lang="en-GB"/>
          </a:p>
          <a:p>
            <a:pPr lvl="0"/>
            <a:endParaRPr lang="en-GB"/>
          </a:p>
        </p:txBody>
      </p:sp>
    </p:spTree>
    <p:extLst>
      <p:ext uri="{BB962C8B-B14F-4D97-AF65-F5344CB8AC3E}">
        <p14:creationId xmlns:p14="http://schemas.microsoft.com/office/powerpoint/2010/main" val="17488229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5359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USE THI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19ACC3-D837-81E4-BE07-B877624B0364}"/>
              </a:ext>
            </a:extLst>
          </p:cNvPr>
          <p:cNvSpPr>
            <a:spLocks noGrp="1"/>
          </p:cNvSpPr>
          <p:nvPr>
            <p:ph type="title" hasCustomPrompt="1"/>
          </p:nvPr>
        </p:nvSpPr>
        <p:spPr>
          <a:xfrm>
            <a:off x="906463" y="506192"/>
            <a:ext cx="10393362" cy="540000"/>
          </a:xfrm>
        </p:spPr>
        <p:txBody>
          <a:bodyPr anchor="ctr"/>
          <a:lstStyle>
            <a:lvl1pPr>
              <a:defRPr>
                <a:solidFill>
                  <a:srgbClr val="EE266D"/>
                </a:solidFill>
              </a:defRPr>
            </a:lvl1pPr>
          </a:lstStyle>
          <a:p>
            <a:r>
              <a:rPr lang="en-US"/>
              <a:t>Add title</a:t>
            </a:r>
            <a:endParaRPr lang="en-GB"/>
          </a:p>
        </p:txBody>
      </p:sp>
      <p:sp>
        <p:nvSpPr>
          <p:cNvPr id="6" name="Text Placeholder 3">
            <a:extLst>
              <a:ext uri="{FF2B5EF4-FFF2-40B4-BE49-F238E27FC236}">
                <a16:creationId xmlns:a16="http://schemas.microsoft.com/office/drawing/2014/main" id="{F5E3CAA9-75D0-3E29-95C8-2FEB4AFD18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solidFill>
                  <a:srgbClr val="EE266D"/>
                </a:solidFill>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pic>
        <p:nvPicPr>
          <p:cNvPr id="9" name="Picture 8">
            <a:extLst>
              <a:ext uri="{FF2B5EF4-FFF2-40B4-BE49-F238E27FC236}">
                <a16:creationId xmlns:a16="http://schemas.microsoft.com/office/drawing/2014/main" id="{5AB5BB6A-E516-F58A-184B-E0378D708DDE}"/>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rcRect/>
          <a:stretch>
            <a:fillRect/>
          </a:stretch>
        </p:blipFill>
        <p:spPr bwMode="auto">
          <a:xfrm>
            <a:off x="9708782" y="534632"/>
            <a:ext cx="1576755" cy="483120"/>
          </a:xfrm>
          <a:prstGeom prst="rect">
            <a:avLst/>
          </a:prstGeom>
          <a:noFill/>
          <a:effectLst>
            <a:glow rad="127000">
              <a:schemeClr val="accent1">
                <a:alpha val="0"/>
              </a:schemeClr>
            </a:glow>
            <a:outerShdw blurRad="50800" dist="50800" dir="5400000" algn="ctr" rotWithShape="0">
              <a:srgbClr val="000000">
                <a:alpha val="0"/>
              </a:srgbClr>
            </a:outerShdw>
          </a:effectLst>
        </p:spPr>
      </p:pic>
    </p:spTree>
    <p:extLst>
      <p:ext uri="{BB962C8B-B14F-4D97-AF65-F5344CB8AC3E}">
        <p14:creationId xmlns:p14="http://schemas.microsoft.com/office/powerpoint/2010/main" val="9841973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2663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A33219-0F21-4B62-97A2-BEF9CFCE6F64}"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BCA86-1F65-4031-9A14-ABE8477873F1}" type="slidenum">
              <a:rPr lang="en-GB" smtClean="0"/>
              <a:t>‹#›</a:t>
            </a:fld>
            <a:endParaRPr lang="en-GB"/>
          </a:p>
        </p:txBody>
      </p:sp>
    </p:spTree>
    <p:extLst>
      <p:ext uri="{BB962C8B-B14F-4D97-AF65-F5344CB8AC3E}">
        <p14:creationId xmlns:p14="http://schemas.microsoft.com/office/powerpoint/2010/main" val="23928686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A33219-0F21-4B62-97A2-BEF9CFCE6F64}"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BCA86-1F65-4031-9A14-ABE8477873F1}" type="slidenum">
              <a:rPr lang="en-GB" smtClean="0"/>
              <a:t>‹#›</a:t>
            </a:fld>
            <a:endParaRPr lang="en-GB"/>
          </a:p>
        </p:txBody>
      </p:sp>
    </p:spTree>
    <p:extLst>
      <p:ext uri="{BB962C8B-B14F-4D97-AF65-F5344CB8AC3E}">
        <p14:creationId xmlns:p14="http://schemas.microsoft.com/office/powerpoint/2010/main" val="18000423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A33219-0F21-4B62-97A2-BEF9CFCE6F64}"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BCA86-1F65-4031-9A14-ABE8477873F1}" type="slidenum">
              <a:rPr lang="en-GB" smtClean="0"/>
              <a:t>‹#›</a:t>
            </a:fld>
            <a:endParaRPr lang="en-GB"/>
          </a:p>
        </p:txBody>
      </p:sp>
    </p:spTree>
    <p:extLst>
      <p:ext uri="{BB962C8B-B14F-4D97-AF65-F5344CB8AC3E}">
        <p14:creationId xmlns:p14="http://schemas.microsoft.com/office/powerpoint/2010/main" val="28488684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CA33219-0F21-4B62-97A2-BEF9CFCE6F64}"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5BCA86-1F65-4031-9A14-ABE8477873F1}" type="slidenum">
              <a:rPr lang="en-GB" smtClean="0"/>
              <a:t>‹#›</a:t>
            </a:fld>
            <a:endParaRPr lang="en-GB"/>
          </a:p>
        </p:txBody>
      </p:sp>
    </p:spTree>
    <p:extLst>
      <p:ext uri="{BB962C8B-B14F-4D97-AF65-F5344CB8AC3E}">
        <p14:creationId xmlns:p14="http://schemas.microsoft.com/office/powerpoint/2010/main" val="135461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148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148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66272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CA33219-0F21-4B62-97A2-BEF9CFCE6F64}" type="datetimeFigureOut">
              <a:rPr lang="en-GB" smtClean="0"/>
              <a:t>16/10/2023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5BCA86-1F65-4031-9A14-ABE8477873F1}" type="slidenum">
              <a:rPr lang="en-GB" smtClean="0"/>
              <a:t>‹#›</a:t>
            </a:fld>
            <a:endParaRPr lang="en-GB"/>
          </a:p>
        </p:txBody>
      </p:sp>
    </p:spTree>
    <p:extLst>
      <p:ext uri="{BB962C8B-B14F-4D97-AF65-F5344CB8AC3E}">
        <p14:creationId xmlns:p14="http://schemas.microsoft.com/office/powerpoint/2010/main" val="22751372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CA33219-0F21-4B62-97A2-BEF9CFCE6F64}"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5BCA86-1F65-4031-9A14-ABE8477873F1}" type="slidenum">
              <a:rPr lang="en-GB" smtClean="0"/>
              <a:t>‹#›</a:t>
            </a:fld>
            <a:endParaRPr lang="en-GB"/>
          </a:p>
        </p:txBody>
      </p:sp>
    </p:spTree>
    <p:extLst>
      <p:ext uri="{BB962C8B-B14F-4D97-AF65-F5344CB8AC3E}">
        <p14:creationId xmlns:p14="http://schemas.microsoft.com/office/powerpoint/2010/main" val="12210205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33219-0F21-4B62-97A2-BEF9CFCE6F64}" type="datetimeFigureOut">
              <a:rPr lang="en-GB" smtClean="0"/>
              <a:t>16/10/2023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5BCA86-1F65-4031-9A14-ABE8477873F1}" type="slidenum">
              <a:rPr lang="en-GB" smtClean="0"/>
              <a:t>‹#›</a:t>
            </a:fld>
            <a:endParaRPr lang="en-GB"/>
          </a:p>
        </p:txBody>
      </p:sp>
    </p:spTree>
    <p:extLst>
      <p:ext uri="{BB962C8B-B14F-4D97-AF65-F5344CB8AC3E}">
        <p14:creationId xmlns:p14="http://schemas.microsoft.com/office/powerpoint/2010/main" val="21751768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A33219-0F21-4B62-97A2-BEF9CFCE6F64}"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5BCA86-1F65-4031-9A14-ABE8477873F1}" type="slidenum">
              <a:rPr lang="en-GB" smtClean="0"/>
              <a:t>‹#›</a:t>
            </a:fld>
            <a:endParaRPr lang="en-GB"/>
          </a:p>
        </p:txBody>
      </p:sp>
    </p:spTree>
    <p:extLst>
      <p:ext uri="{BB962C8B-B14F-4D97-AF65-F5344CB8AC3E}">
        <p14:creationId xmlns:p14="http://schemas.microsoft.com/office/powerpoint/2010/main" val="34382611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A33219-0F21-4B62-97A2-BEF9CFCE6F64}"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5BCA86-1F65-4031-9A14-ABE8477873F1}" type="slidenum">
              <a:rPr lang="en-GB" smtClean="0"/>
              <a:t>‹#›</a:t>
            </a:fld>
            <a:endParaRPr lang="en-GB"/>
          </a:p>
        </p:txBody>
      </p:sp>
    </p:spTree>
    <p:extLst>
      <p:ext uri="{BB962C8B-B14F-4D97-AF65-F5344CB8AC3E}">
        <p14:creationId xmlns:p14="http://schemas.microsoft.com/office/powerpoint/2010/main" val="20366311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A33219-0F21-4B62-97A2-BEF9CFCE6F64}"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BCA86-1F65-4031-9A14-ABE8477873F1}" type="slidenum">
              <a:rPr lang="en-GB" smtClean="0"/>
              <a:t>‹#›</a:t>
            </a:fld>
            <a:endParaRPr lang="en-GB"/>
          </a:p>
        </p:txBody>
      </p:sp>
    </p:spTree>
    <p:extLst>
      <p:ext uri="{BB962C8B-B14F-4D97-AF65-F5344CB8AC3E}">
        <p14:creationId xmlns:p14="http://schemas.microsoft.com/office/powerpoint/2010/main" val="11837054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A33219-0F21-4B62-97A2-BEF9CFCE6F64}"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BCA86-1F65-4031-9A14-ABE8477873F1}" type="slidenum">
              <a:rPr lang="en-GB" smtClean="0"/>
              <a:t>‹#›</a:t>
            </a:fld>
            <a:endParaRPr lang="en-GB"/>
          </a:p>
        </p:txBody>
      </p:sp>
    </p:spTree>
    <p:extLst>
      <p:ext uri="{BB962C8B-B14F-4D97-AF65-F5344CB8AC3E}">
        <p14:creationId xmlns:p14="http://schemas.microsoft.com/office/powerpoint/2010/main" val="9252513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6219E-3D02-237A-570F-52E96737E2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2F5263-9DB2-0230-406E-27FEF8AD9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0296B5-0CFC-903B-87D7-A7E8A12D0136}"/>
              </a:ext>
            </a:extLst>
          </p:cNvPr>
          <p:cNvSpPr>
            <a:spLocks noGrp="1"/>
          </p:cNvSpPr>
          <p:nvPr>
            <p:ph type="dt" sz="half" idx="10"/>
          </p:nvPr>
        </p:nvSpPr>
        <p:spPr/>
        <p:txBody>
          <a:bodyPr/>
          <a:lstStyle/>
          <a:p>
            <a:fld id="{D7987745-3479-40C8-85E3-22C38B0F777C}" type="datetimeFigureOut">
              <a:rPr lang="en-GB" smtClean="0"/>
              <a:t>16/10/2023</a:t>
            </a:fld>
            <a:endParaRPr lang="en-GB"/>
          </a:p>
        </p:txBody>
      </p:sp>
      <p:sp>
        <p:nvSpPr>
          <p:cNvPr id="5" name="Footer Placeholder 4">
            <a:extLst>
              <a:ext uri="{FF2B5EF4-FFF2-40B4-BE49-F238E27FC236}">
                <a16:creationId xmlns:a16="http://schemas.microsoft.com/office/drawing/2014/main" id="{F9AF64EA-C62F-BE20-BFE3-F7157DE7B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38129B-CAA5-3BBA-F47B-2CA53C39BE61}"/>
              </a:ext>
            </a:extLst>
          </p:cNvPr>
          <p:cNvSpPr>
            <a:spLocks noGrp="1"/>
          </p:cNvSpPr>
          <p:nvPr>
            <p:ph type="sldNum" sz="quarter" idx="12"/>
          </p:nvPr>
        </p:nvSpPr>
        <p:spPr/>
        <p:txBody>
          <a:bodyPr/>
          <a:lstStyle/>
          <a:p>
            <a:fld id="{C8D34F07-AED5-4561-A9AD-FFF878012B82}" type="slidenum">
              <a:rPr lang="en-GB" smtClean="0"/>
              <a:t>‹#›</a:t>
            </a:fld>
            <a:endParaRPr lang="en-GB"/>
          </a:p>
        </p:txBody>
      </p:sp>
    </p:spTree>
    <p:extLst>
      <p:ext uri="{BB962C8B-B14F-4D97-AF65-F5344CB8AC3E}">
        <p14:creationId xmlns:p14="http://schemas.microsoft.com/office/powerpoint/2010/main" val="15103553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B6E1-4AF3-5B56-8308-CE83F56373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93B5D6-AED0-0AD2-5849-FD50E412F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621A62-C0A0-3BC0-95AF-CE0248B3A04A}"/>
              </a:ext>
            </a:extLst>
          </p:cNvPr>
          <p:cNvSpPr>
            <a:spLocks noGrp="1"/>
          </p:cNvSpPr>
          <p:nvPr>
            <p:ph type="dt" sz="half" idx="10"/>
          </p:nvPr>
        </p:nvSpPr>
        <p:spPr/>
        <p:txBody>
          <a:bodyPr/>
          <a:lstStyle/>
          <a:p>
            <a:fld id="{D7987745-3479-40C8-85E3-22C38B0F777C}" type="datetimeFigureOut">
              <a:rPr lang="en-GB" smtClean="0"/>
              <a:t>16/10/2023</a:t>
            </a:fld>
            <a:endParaRPr lang="en-GB"/>
          </a:p>
        </p:txBody>
      </p:sp>
      <p:sp>
        <p:nvSpPr>
          <p:cNvPr id="5" name="Footer Placeholder 4">
            <a:extLst>
              <a:ext uri="{FF2B5EF4-FFF2-40B4-BE49-F238E27FC236}">
                <a16:creationId xmlns:a16="http://schemas.microsoft.com/office/drawing/2014/main" id="{46BAD278-C1D8-8718-FFFB-02EA7A20F9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78D85A-5655-AF7A-682C-9B6625647CDD}"/>
              </a:ext>
            </a:extLst>
          </p:cNvPr>
          <p:cNvSpPr>
            <a:spLocks noGrp="1"/>
          </p:cNvSpPr>
          <p:nvPr>
            <p:ph type="sldNum" sz="quarter" idx="12"/>
          </p:nvPr>
        </p:nvSpPr>
        <p:spPr/>
        <p:txBody>
          <a:bodyPr/>
          <a:lstStyle/>
          <a:p>
            <a:fld id="{C8D34F07-AED5-4561-A9AD-FFF878012B82}" type="slidenum">
              <a:rPr lang="en-GB" smtClean="0"/>
              <a:t>‹#›</a:t>
            </a:fld>
            <a:endParaRPr lang="en-GB"/>
          </a:p>
        </p:txBody>
      </p:sp>
    </p:spTree>
    <p:extLst>
      <p:ext uri="{BB962C8B-B14F-4D97-AF65-F5344CB8AC3E}">
        <p14:creationId xmlns:p14="http://schemas.microsoft.com/office/powerpoint/2010/main" val="13280113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F2CE9-569C-4FD0-7ADA-06C76A1610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5ADC6F2-C33C-3EB8-D9D2-30F7712317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E21C91-54AC-CB1B-ED65-2664AB9DF504}"/>
              </a:ext>
            </a:extLst>
          </p:cNvPr>
          <p:cNvSpPr>
            <a:spLocks noGrp="1"/>
          </p:cNvSpPr>
          <p:nvPr>
            <p:ph type="dt" sz="half" idx="10"/>
          </p:nvPr>
        </p:nvSpPr>
        <p:spPr/>
        <p:txBody>
          <a:bodyPr/>
          <a:lstStyle/>
          <a:p>
            <a:fld id="{D7987745-3479-40C8-85E3-22C38B0F777C}" type="datetimeFigureOut">
              <a:rPr lang="en-GB" smtClean="0"/>
              <a:t>16/10/2023</a:t>
            </a:fld>
            <a:endParaRPr lang="en-GB"/>
          </a:p>
        </p:txBody>
      </p:sp>
      <p:sp>
        <p:nvSpPr>
          <p:cNvPr id="5" name="Footer Placeholder 4">
            <a:extLst>
              <a:ext uri="{FF2B5EF4-FFF2-40B4-BE49-F238E27FC236}">
                <a16:creationId xmlns:a16="http://schemas.microsoft.com/office/drawing/2014/main" id="{5AB1959B-BF11-D339-D4C9-1353D874A4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6ECBD0-6068-5CBB-5388-547811AB3AB9}"/>
              </a:ext>
            </a:extLst>
          </p:cNvPr>
          <p:cNvSpPr>
            <a:spLocks noGrp="1"/>
          </p:cNvSpPr>
          <p:nvPr>
            <p:ph type="sldNum" sz="quarter" idx="12"/>
          </p:nvPr>
        </p:nvSpPr>
        <p:spPr/>
        <p:txBody>
          <a:bodyPr/>
          <a:lstStyle/>
          <a:p>
            <a:fld id="{C8D34F07-AED5-4561-A9AD-FFF878012B82}" type="slidenum">
              <a:rPr lang="en-GB" smtClean="0"/>
              <a:t>‹#›</a:t>
            </a:fld>
            <a:endParaRPr lang="en-GB"/>
          </a:p>
        </p:txBody>
      </p:sp>
    </p:spTree>
    <p:extLst>
      <p:ext uri="{BB962C8B-B14F-4D97-AF65-F5344CB8AC3E}">
        <p14:creationId xmlns:p14="http://schemas.microsoft.com/office/powerpoint/2010/main" val="74291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50518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4F9B-E359-313A-2B6A-20EA70EEFA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741E6E-4A80-09FE-016F-C7733954EE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BAE136-7469-7FB3-58CC-A2E097F2E7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2DB709-5D79-6545-8C2D-F35D15768336}"/>
              </a:ext>
            </a:extLst>
          </p:cNvPr>
          <p:cNvSpPr>
            <a:spLocks noGrp="1"/>
          </p:cNvSpPr>
          <p:nvPr>
            <p:ph type="dt" sz="half" idx="10"/>
          </p:nvPr>
        </p:nvSpPr>
        <p:spPr/>
        <p:txBody>
          <a:bodyPr/>
          <a:lstStyle/>
          <a:p>
            <a:fld id="{D7987745-3479-40C8-85E3-22C38B0F777C}" type="datetimeFigureOut">
              <a:rPr lang="en-GB" smtClean="0"/>
              <a:t>16/10/2023</a:t>
            </a:fld>
            <a:endParaRPr lang="en-GB"/>
          </a:p>
        </p:txBody>
      </p:sp>
      <p:sp>
        <p:nvSpPr>
          <p:cNvPr id="6" name="Footer Placeholder 5">
            <a:extLst>
              <a:ext uri="{FF2B5EF4-FFF2-40B4-BE49-F238E27FC236}">
                <a16:creationId xmlns:a16="http://schemas.microsoft.com/office/drawing/2014/main" id="{3B1E3A37-8380-2870-A8FD-2488702A34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EE4161-1DD3-9A3A-9F66-2DFA4F76951E}"/>
              </a:ext>
            </a:extLst>
          </p:cNvPr>
          <p:cNvSpPr>
            <a:spLocks noGrp="1"/>
          </p:cNvSpPr>
          <p:nvPr>
            <p:ph type="sldNum" sz="quarter" idx="12"/>
          </p:nvPr>
        </p:nvSpPr>
        <p:spPr/>
        <p:txBody>
          <a:bodyPr/>
          <a:lstStyle/>
          <a:p>
            <a:fld id="{C8D34F07-AED5-4561-A9AD-FFF878012B82}" type="slidenum">
              <a:rPr lang="en-GB" smtClean="0"/>
              <a:t>‹#›</a:t>
            </a:fld>
            <a:endParaRPr lang="en-GB"/>
          </a:p>
        </p:txBody>
      </p:sp>
    </p:spTree>
    <p:extLst>
      <p:ext uri="{BB962C8B-B14F-4D97-AF65-F5344CB8AC3E}">
        <p14:creationId xmlns:p14="http://schemas.microsoft.com/office/powerpoint/2010/main" val="25131142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55D6B-6323-AD07-4926-75ABA86646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40E4E-7573-4972-288A-3B9B64AFF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F16E42-458A-A4F2-669A-AC2C15E2C4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72C350-C307-7EBA-9ABB-800A12E8E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EE9FC5-50A7-B40F-C03E-B04DB0E333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C665BB-1BE5-8254-25B5-251327B7ECAA}"/>
              </a:ext>
            </a:extLst>
          </p:cNvPr>
          <p:cNvSpPr>
            <a:spLocks noGrp="1"/>
          </p:cNvSpPr>
          <p:nvPr>
            <p:ph type="dt" sz="half" idx="10"/>
          </p:nvPr>
        </p:nvSpPr>
        <p:spPr/>
        <p:txBody>
          <a:bodyPr/>
          <a:lstStyle/>
          <a:p>
            <a:fld id="{D7987745-3479-40C8-85E3-22C38B0F777C}" type="datetimeFigureOut">
              <a:rPr lang="en-GB" smtClean="0"/>
              <a:t>16/10/2023</a:t>
            </a:fld>
            <a:endParaRPr lang="en-GB"/>
          </a:p>
        </p:txBody>
      </p:sp>
      <p:sp>
        <p:nvSpPr>
          <p:cNvPr id="8" name="Footer Placeholder 7">
            <a:extLst>
              <a:ext uri="{FF2B5EF4-FFF2-40B4-BE49-F238E27FC236}">
                <a16:creationId xmlns:a16="http://schemas.microsoft.com/office/drawing/2014/main" id="{41903776-471B-56B4-23DB-098265CAAB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F0F042-F972-5A83-3630-FFB08341141D}"/>
              </a:ext>
            </a:extLst>
          </p:cNvPr>
          <p:cNvSpPr>
            <a:spLocks noGrp="1"/>
          </p:cNvSpPr>
          <p:nvPr>
            <p:ph type="sldNum" sz="quarter" idx="12"/>
          </p:nvPr>
        </p:nvSpPr>
        <p:spPr/>
        <p:txBody>
          <a:bodyPr/>
          <a:lstStyle/>
          <a:p>
            <a:fld id="{C8D34F07-AED5-4561-A9AD-FFF878012B82}" type="slidenum">
              <a:rPr lang="en-GB" smtClean="0"/>
              <a:t>‹#›</a:t>
            </a:fld>
            <a:endParaRPr lang="en-GB"/>
          </a:p>
        </p:txBody>
      </p:sp>
    </p:spTree>
    <p:extLst>
      <p:ext uri="{BB962C8B-B14F-4D97-AF65-F5344CB8AC3E}">
        <p14:creationId xmlns:p14="http://schemas.microsoft.com/office/powerpoint/2010/main" val="17086014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AD42-4081-120D-C987-7CAD4B98CA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E4DD8D-5982-4663-4129-B42FAF786C56}"/>
              </a:ext>
            </a:extLst>
          </p:cNvPr>
          <p:cNvSpPr>
            <a:spLocks noGrp="1"/>
          </p:cNvSpPr>
          <p:nvPr>
            <p:ph type="dt" sz="half" idx="10"/>
          </p:nvPr>
        </p:nvSpPr>
        <p:spPr/>
        <p:txBody>
          <a:bodyPr/>
          <a:lstStyle/>
          <a:p>
            <a:fld id="{D7987745-3479-40C8-85E3-22C38B0F777C}" type="datetimeFigureOut">
              <a:rPr lang="en-GB" smtClean="0"/>
              <a:t>16/10/2023</a:t>
            </a:fld>
            <a:endParaRPr lang="en-GB"/>
          </a:p>
        </p:txBody>
      </p:sp>
      <p:sp>
        <p:nvSpPr>
          <p:cNvPr id="4" name="Footer Placeholder 3">
            <a:extLst>
              <a:ext uri="{FF2B5EF4-FFF2-40B4-BE49-F238E27FC236}">
                <a16:creationId xmlns:a16="http://schemas.microsoft.com/office/drawing/2014/main" id="{7533DAE9-EE7B-D890-8E0F-A568FC40AB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07184E-B9D4-70EF-335F-17EDD12D4FE6}"/>
              </a:ext>
            </a:extLst>
          </p:cNvPr>
          <p:cNvSpPr>
            <a:spLocks noGrp="1"/>
          </p:cNvSpPr>
          <p:nvPr>
            <p:ph type="sldNum" sz="quarter" idx="12"/>
          </p:nvPr>
        </p:nvSpPr>
        <p:spPr/>
        <p:txBody>
          <a:bodyPr/>
          <a:lstStyle/>
          <a:p>
            <a:fld id="{C8D34F07-AED5-4561-A9AD-FFF878012B82}" type="slidenum">
              <a:rPr lang="en-GB" smtClean="0"/>
              <a:t>‹#›</a:t>
            </a:fld>
            <a:endParaRPr lang="en-GB"/>
          </a:p>
        </p:txBody>
      </p:sp>
    </p:spTree>
    <p:extLst>
      <p:ext uri="{BB962C8B-B14F-4D97-AF65-F5344CB8AC3E}">
        <p14:creationId xmlns:p14="http://schemas.microsoft.com/office/powerpoint/2010/main" val="4801944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490F7-85C1-8B1B-FD00-60BE06BD0FA4}"/>
              </a:ext>
            </a:extLst>
          </p:cNvPr>
          <p:cNvSpPr>
            <a:spLocks noGrp="1"/>
          </p:cNvSpPr>
          <p:nvPr>
            <p:ph type="dt" sz="half" idx="10"/>
          </p:nvPr>
        </p:nvSpPr>
        <p:spPr/>
        <p:txBody>
          <a:bodyPr/>
          <a:lstStyle/>
          <a:p>
            <a:fld id="{D7987745-3479-40C8-85E3-22C38B0F777C}" type="datetimeFigureOut">
              <a:rPr lang="en-GB" smtClean="0"/>
              <a:t>16/10/2023</a:t>
            </a:fld>
            <a:endParaRPr lang="en-GB"/>
          </a:p>
        </p:txBody>
      </p:sp>
      <p:sp>
        <p:nvSpPr>
          <p:cNvPr id="3" name="Footer Placeholder 2">
            <a:extLst>
              <a:ext uri="{FF2B5EF4-FFF2-40B4-BE49-F238E27FC236}">
                <a16:creationId xmlns:a16="http://schemas.microsoft.com/office/drawing/2014/main" id="{B204DE9D-12A2-5F0B-68D6-09641874AC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77A1BB-A38A-6E25-E3C4-53279371C48F}"/>
              </a:ext>
            </a:extLst>
          </p:cNvPr>
          <p:cNvSpPr>
            <a:spLocks noGrp="1"/>
          </p:cNvSpPr>
          <p:nvPr>
            <p:ph type="sldNum" sz="quarter" idx="12"/>
          </p:nvPr>
        </p:nvSpPr>
        <p:spPr/>
        <p:txBody>
          <a:bodyPr/>
          <a:lstStyle/>
          <a:p>
            <a:fld id="{C8D34F07-AED5-4561-A9AD-FFF878012B82}" type="slidenum">
              <a:rPr lang="en-GB" smtClean="0"/>
              <a:t>‹#›</a:t>
            </a:fld>
            <a:endParaRPr lang="en-GB"/>
          </a:p>
        </p:txBody>
      </p:sp>
    </p:spTree>
    <p:extLst>
      <p:ext uri="{BB962C8B-B14F-4D97-AF65-F5344CB8AC3E}">
        <p14:creationId xmlns:p14="http://schemas.microsoft.com/office/powerpoint/2010/main" val="15700384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58EB-CC3B-26FF-0C00-0343842F1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39F472-9ED5-4C6B-9587-93CE03F52B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AF44EF-170E-5938-49B1-17D38E6F0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A331F4-BAF3-76AA-4445-6005E74D009F}"/>
              </a:ext>
            </a:extLst>
          </p:cNvPr>
          <p:cNvSpPr>
            <a:spLocks noGrp="1"/>
          </p:cNvSpPr>
          <p:nvPr>
            <p:ph type="dt" sz="half" idx="10"/>
          </p:nvPr>
        </p:nvSpPr>
        <p:spPr/>
        <p:txBody>
          <a:bodyPr/>
          <a:lstStyle/>
          <a:p>
            <a:fld id="{D7987745-3479-40C8-85E3-22C38B0F777C}" type="datetimeFigureOut">
              <a:rPr lang="en-GB" smtClean="0"/>
              <a:t>16/10/2023</a:t>
            </a:fld>
            <a:endParaRPr lang="en-GB"/>
          </a:p>
        </p:txBody>
      </p:sp>
      <p:sp>
        <p:nvSpPr>
          <p:cNvPr id="6" name="Footer Placeholder 5">
            <a:extLst>
              <a:ext uri="{FF2B5EF4-FFF2-40B4-BE49-F238E27FC236}">
                <a16:creationId xmlns:a16="http://schemas.microsoft.com/office/drawing/2014/main" id="{8A55C9AB-A3D2-AE54-76B9-5631509EBE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45771D-73ED-8A34-9155-087504B455DE}"/>
              </a:ext>
            </a:extLst>
          </p:cNvPr>
          <p:cNvSpPr>
            <a:spLocks noGrp="1"/>
          </p:cNvSpPr>
          <p:nvPr>
            <p:ph type="sldNum" sz="quarter" idx="12"/>
          </p:nvPr>
        </p:nvSpPr>
        <p:spPr/>
        <p:txBody>
          <a:bodyPr/>
          <a:lstStyle/>
          <a:p>
            <a:fld id="{C8D34F07-AED5-4561-A9AD-FFF878012B82}" type="slidenum">
              <a:rPr lang="en-GB" smtClean="0"/>
              <a:t>‹#›</a:t>
            </a:fld>
            <a:endParaRPr lang="en-GB"/>
          </a:p>
        </p:txBody>
      </p:sp>
    </p:spTree>
    <p:extLst>
      <p:ext uri="{BB962C8B-B14F-4D97-AF65-F5344CB8AC3E}">
        <p14:creationId xmlns:p14="http://schemas.microsoft.com/office/powerpoint/2010/main" val="42641341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738B-5B37-D2B0-813D-2E334A1009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CEF7E6-27D7-A5BB-F68B-F1A62BB67F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FBF53A-C381-22A2-D619-4CC06726F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85DE58-716F-7CA5-55AE-A30E450EB7AB}"/>
              </a:ext>
            </a:extLst>
          </p:cNvPr>
          <p:cNvSpPr>
            <a:spLocks noGrp="1"/>
          </p:cNvSpPr>
          <p:nvPr>
            <p:ph type="dt" sz="half" idx="10"/>
          </p:nvPr>
        </p:nvSpPr>
        <p:spPr/>
        <p:txBody>
          <a:bodyPr/>
          <a:lstStyle/>
          <a:p>
            <a:fld id="{D7987745-3479-40C8-85E3-22C38B0F777C}" type="datetimeFigureOut">
              <a:rPr lang="en-GB" smtClean="0"/>
              <a:t>16/10/2023</a:t>
            </a:fld>
            <a:endParaRPr lang="en-GB"/>
          </a:p>
        </p:txBody>
      </p:sp>
      <p:sp>
        <p:nvSpPr>
          <p:cNvPr id="6" name="Footer Placeholder 5">
            <a:extLst>
              <a:ext uri="{FF2B5EF4-FFF2-40B4-BE49-F238E27FC236}">
                <a16:creationId xmlns:a16="http://schemas.microsoft.com/office/drawing/2014/main" id="{C682065D-C19D-2D11-5623-4599B9AF4C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23FDC2-A1C9-CBD9-18C4-FF172F0D8EEF}"/>
              </a:ext>
            </a:extLst>
          </p:cNvPr>
          <p:cNvSpPr>
            <a:spLocks noGrp="1"/>
          </p:cNvSpPr>
          <p:nvPr>
            <p:ph type="sldNum" sz="quarter" idx="12"/>
          </p:nvPr>
        </p:nvSpPr>
        <p:spPr/>
        <p:txBody>
          <a:bodyPr/>
          <a:lstStyle/>
          <a:p>
            <a:fld id="{C8D34F07-AED5-4561-A9AD-FFF878012B82}" type="slidenum">
              <a:rPr lang="en-GB" smtClean="0"/>
              <a:t>‹#›</a:t>
            </a:fld>
            <a:endParaRPr lang="en-GB"/>
          </a:p>
        </p:txBody>
      </p:sp>
    </p:spTree>
    <p:extLst>
      <p:ext uri="{BB962C8B-B14F-4D97-AF65-F5344CB8AC3E}">
        <p14:creationId xmlns:p14="http://schemas.microsoft.com/office/powerpoint/2010/main" val="3870622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BD490-9E69-1873-7550-9DCF2DB680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3C0F7E-B368-3EE3-DBA2-A1CDE1F7C8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8E1DEF-EA2F-F542-6137-C20F967EC206}"/>
              </a:ext>
            </a:extLst>
          </p:cNvPr>
          <p:cNvSpPr>
            <a:spLocks noGrp="1"/>
          </p:cNvSpPr>
          <p:nvPr>
            <p:ph type="dt" sz="half" idx="10"/>
          </p:nvPr>
        </p:nvSpPr>
        <p:spPr/>
        <p:txBody>
          <a:bodyPr/>
          <a:lstStyle/>
          <a:p>
            <a:fld id="{D7987745-3479-40C8-85E3-22C38B0F777C}" type="datetimeFigureOut">
              <a:rPr lang="en-GB" smtClean="0"/>
              <a:t>16/10/2023</a:t>
            </a:fld>
            <a:endParaRPr lang="en-GB"/>
          </a:p>
        </p:txBody>
      </p:sp>
      <p:sp>
        <p:nvSpPr>
          <p:cNvPr id="5" name="Footer Placeholder 4">
            <a:extLst>
              <a:ext uri="{FF2B5EF4-FFF2-40B4-BE49-F238E27FC236}">
                <a16:creationId xmlns:a16="http://schemas.microsoft.com/office/drawing/2014/main" id="{87AC71C9-EFDD-D69B-3F36-116DD60086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E06C43-55BE-B9C2-197B-21F2894B0405}"/>
              </a:ext>
            </a:extLst>
          </p:cNvPr>
          <p:cNvSpPr>
            <a:spLocks noGrp="1"/>
          </p:cNvSpPr>
          <p:nvPr>
            <p:ph type="sldNum" sz="quarter" idx="12"/>
          </p:nvPr>
        </p:nvSpPr>
        <p:spPr/>
        <p:txBody>
          <a:bodyPr/>
          <a:lstStyle/>
          <a:p>
            <a:fld id="{C8D34F07-AED5-4561-A9AD-FFF878012B82}" type="slidenum">
              <a:rPr lang="en-GB" smtClean="0"/>
              <a:t>‹#›</a:t>
            </a:fld>
            <a:endParaRPr lang="en-GB"/>
          </a:p>
        </p:txBody>
      </p:sp>
    </p:spTree>
    <p:extLst>
      <p:ext uri="{BB962C8B-B14F-4D97-AF65-F5344CB8AC3E}">
        <p14:creationId xmlns:p14="http://schemas.microsoft.com/office/powerpoint/2010/main" val="26047257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16CC94-7319-195C-AAF0-38089A3572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50BA64-64B4-F910-D9B2-97EF0E1808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66A8EB-B999-2034-3A4F-590A89126DEA}"/>
              </a:ext>
            </a:extLst>
          </p:cNvPr>
          <p:cNvSpPr>
            <a:spLocks noGrp="1"/>
          </p:cNvSpPr>
          <p:nvPr>
            <p:ph type="dt" sz="half" idx="10"/>
          </p:nvPr>
        </p:nvSpPr>
        <p:spPr/>
        <p:txBody>
          <a:bodyPr/>
          <a:lstStyle/>
          <a:p>
            <a:fld id="{D7987745-3479-40C8-85E3-22C38B0F777C}" type="datetimeFigureOut">
              <a:rPr lang="en-GB" smtClean="0"/>
              <a:t>16/10/2023</a:t>
            </a:fld>
            <a:endParaRPr lang="en-GB"/>
          </a:p>
        </p:txBody>
      </p:sp>
      <p:sp>
        <p:nvSpPr>
          <p:cNvPr id="5" name="Footer Placeholder 4">
            <a:extLst>
              <a:ext uri="{FF2B5EF4-FFF2-40B4-BE49-F238E27FC236}">
                <a16:creationId xmlns:a16="http://schemas.microsoft.com/office/drawing/2014/main" id="{923FEC11-C878-A668-43D5-53FD8EE805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1FB624-EE01-4187-ADFF-F874689DA182}"/>
              </a:ext>
            </a:extLst>
          </p:cNvPr>
          <p:cNvSpPr>
            <a:spLocks noGrp="1"/>
          </p:cNvSpPr>
          <p:nvPr>
            <p:ph type="sldNum" sz="quarter" idx="12"/>
          </p:nvPr>
        </p:nvSpPr>
        <p:spPr/>
        <p:txBody>
          <a:bodyPr/>
          <a:lstStyle/>
          <a:p>
            <a:fld id="{C8D34F07-AED5-4561-A9AD-FFF878012B82}" type="slidenum">
              <a:rPr lang="en-GB" smtClean="0"/>
              <a:t>‹#›</a:t>
            </a:fld>
            <a:endParaRPr lang="en-GB"/>
          </a:p>
        </p:txBody>
      </p:sp>
    </p:spTree>
    <p:extLst>
      <p:ext uri="{BB962C8B-B14F-4D97-AF65-F5344CB8AC3E}">
        <p14:creationId xmlns:p14="http://schemas.microsoft.com/office/powerpoint/2010/main" val="199971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54051" y="274638"/>
            <a:ext cx="10790767"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654051" y="1409700"/>
            <a:ext cx="10790767" cy="3835400"/>
          </a:xfrm>
        </p:spPr>
        <p:txBody>
          <a:bodyPr/>
          <a:lstStyle/>
          <a:p>
            <a:r>
              <a:rPr lang="en-US"/>
              <a:t>Click icon to add chart</a:t>
            </a:r>
            <a:endParaRPr lang="en-GB"/>
          </a:p>
        </p:txBody>
      </p:sp>
    </p:spTree>
    <p:extLst>
      <p:ext uri="{BB962C8B-B14F-4D97-AF65-F5344CB8AC3E}">
        <p14:creationId xmlns:p14="http://schemas.microsoft.com/office/powerpoint/2010/main" val="223911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theme" Target="../theme/theme5.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alphaModFix amt="5000"/>
            <a:lum/>
          </a:blip>
          <a:srcRect/>
          <a:stretch>
            <a:fillRect l="-50000" t="-10000" r="50000" b="-75000"/>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11F8A8B-6C1D-43DA-A544-A5CC3A8B4051}"/>
              </a:ext>
            </a:extLst>
          </p:cNvPr>
          <p:cNvSpPr>
            <a:spLocks noGrp="1" noChangeArrowheads="1"/>
          </p:cNvSpPr>
          <p:nvPr>
            <p:ph type="title"/>
          </p:nvPr>
        </p:nvSpPr>
        <p:spPr bwMode="auto">
          <a:xfrm>
            <a:off x="624417" y="2603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4E263F80-D2ED-4F0D-9666-F50A218EF995}"/>
              </a:ext>
            </a:extLst>
          </p:cNvPr>
          <p:cNvSpPr>
            <a:spLocks noGrp="1" noChangeArrowheads="1"/>
          </p:cNvSpPr>
          <p:nvPr>
            <p:ph type="body" idx="1"/>
          </p:nvPr>
        </p:nvSpPr>
        <p:spPr bwMode="auto">
          <a:xfrm>
            <a:off x="624418" y="1628775"/>
            <a:ext cx="1104053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US" altLang="en-US"/>
              <a:t>Second level</a:t>
            </a:r>
          </a:p>
          <a:p>
            <a:pPr lvl="2"/>
            <a:r>
              <a:rPr lang="en-GB" altLang="en-US"/>
              <a:t>Third level</a:t>
            </a:r>
          </a:p>
          <a:p>
            <a:pPr lvl="1"/>
            <a:endParaRPr lang="en-US" altLang="en-US"/>
          </a:p>
        </p:txBody>
      </p:sp>
      <p:sp>
        <p:nvSpPr>
          <p:cNvPr id="1029" name="Rectangle 5">
            <a:extLst>
              <a:ext uri="{FF2B5EF4-FFF2-40B4-BE49-F238E27FC236}">
                <a16:creationId xmlns:a16="http://schemas.microsoft.com/office/drawing/2014/main" id="{F0FF2AFD-B666-42DA-9C66-AB6BC7D4EA8D}"/>
              </a:ext>
            </a:extLst>
          </p:cNvPr>
          <p:cNvSpPr>
            <a:spLocks noGrp="1" noChangeArrowheads="1"/>
          </p:cNvSpPr>
          <p:nvPr>
            <p:ph type="ftr" sz="quarter" idx="3"/>
          </p:nvPr>
        </p:nvSpPr>
        <p:spPr bwMode="auto">
          <a:xfrm>
            <a:off x="239185" y="6308726"/>
            <a:ext cx="2305049" cy="288925"/>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600" b="1">
                <a:latin typeface="Calibri" charset="0"/>
                <a:ea typeface="Calibri" charset="0"/>
                <a:cs typeface="Calibri" charset="0"/>
              </a:defRPr>
            </a:lvl1pPr>
          </a:lstStyle>
          <a:p>
            <a:pPr>
              <a:defRPr/>
            </a:pPr>
            <a:r>
              <a:rPr lang="en-GB"/>
              <a:t>www.adph.org.uk</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893" r:id="rId6"/>
    <p:sldLayoutId id="2147483894" r:id="rId7"/>
    <p:sldLayoutId id="2147483895" r:id="rId8"/>
    <p:sldLayoutId id="2147483896" r:id="rId9"/>
  </p:sldLayoutIdLst>
  <p:hf sldNum="0" hdr="0" dt="0"/>
  <p:txStyles>
    <p:titleStyle>
      <a:lvl1pPr algn="ctr" rtl="0" eaLnBrk="0" fontAlgn="base" hangingPunct="0">
        <a:spcBef>
          <a:spcPct val="0"/>
        </a:spcBef>
        <a:spcAft>
          <a:spcPct val="0"/>
        </a:spcAft>
        <a:defRPr sz="4400" b="1" kern="1200">
          <a:solidFill>
            <a:schemeClr val="tx2"/>
          </a:solidFill>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rgbClr val="700000"/>
        </a:buClr>
        <a:buChar char="•"/>
        <a:defRPr sz="4000" b="1" kern="1200">
          <a:solidFill>
            <a:schemeClr val="tx1"/>
          </a:solidFill>
          <a:latin typeface="Calibri" charset="0"/>
          <a:ea typeface="Calibri" charset="0"/>
          <a:cs typeface="Calibri" charset="0"/>
        </a:defRPr>
      </a:lvl1pPr>
      <a:lvl2pPr marL="457200" algn="l" rtl="0" eaLnBrk="0" fontAlgn="base" hangingPunct="0">
        <a:spcBef>
          <a:spcPct val="20000"/>
        </a:spcBef>
        <a:spcAft>
          <a:spcPct val="0"/>
        </a:spcAft>
        <a:buClr>
          <a:srgbClr val="700000"/>
        </a:buClr>
        <a:buFont typeface="Arial" panose="020B0604020202020204" pitchFamily="34" charset="0"/>
        <a:defRPr sz="3600" b="1" kern="1200">
          <a:solidFill>
            <a:schemeClr val="tx1"/>
          </a:solidFill>
          <a:latin typeface="Calibri" charset="0"/>
          <a:ea typeface="Calibri" charset="0"/>
          <a:cs typeface="Calibri" charset="0"/>
        </a:defRPr>
      </a:lvl2pPr>
      <a:lvl3pPr marL="1143000" indent="-228600" algn="l" rtl="0" eaLnBrk="0" fontAlgn="base" hangingPunct="0">
        <a:spcBef>
          <a:spcPct val="20000"/>
        </a:spcBef>
        <a:spcAft>
          <a:spcPct val="0"/>
        </a:spcAft>
        <a:buClr>
          <a:srgbClr val="700000"/>
        </a:buClr>
        <a:buFont typeface="Calibri" panose="020F0502020204030204" pitchFamily="34" charset="0"/>
        <a:buChar char="•"/>
        <a:defRPr sz="3200" b="1" kern="1200">
          <a:solidFill>
            <a:schemeClr val="tx1"/>
          </a:solidFill>
          <a:latin typeface="Calibri" charset="0"/>
          <a:ea typeface="Calibri" charset="0"/>
          <a:cs typeface="Calibri" charset="0"/>
        </a:defRPr>
      </a:lvl3pPr>
      <a:lvl4pPr marL="1600200" indent="-228600" algn="l" rtl="0" eaLnBrk="0" fontAlgn="base" hangingPunct="0">
        <a:spcBef>
          <a:spcPct val="20000"/>
        </a:spcBef>
        <a:spcAft>
          <a:spcPct val="0"/>
        </a:spcAft>
        <a:buChar char="–"/>
        <a:defRPr sz="2000" b="1" kern="1200">
          <a:solidFill>
            <a:schemeClr val="tx1"/>
          </a:solidFill>
          <a:latin typeface="Garamond" panose="02020404030301010803" pitchFamily="18" charset="0"/>
          <a:ea typeface="Calibri" charset="0"/>
          <a:cs typeface="Calibri" charset="0"/>
        </a:defRPr>
      </a:lvl4pPr>
      <a:lvl5pPr marL="2057400" indent="-228600" algn="l" rtl="0" eaLnBrk="0" fontAlgn="base" hangingPunct="0">
        <a:spcBef>
          <a:spcPct val="20000"/>
        </a:spcBef>
        <a:spcAft>
          <a:spcPct val="0"/>
        </a:spcAft>
        <a:buChar char="»"/>
        <a:defRPr sz="2000" b="1" kern="1200">
          <a:solidFill>
            <a:schemeClr val="tx1"/>
          </a:solidFill>
          <a:latin typeface="Garamond" panose="02020404030301010803" pitchFamily="18"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92869"/>
        </a:solidFill>
        <a:effectLst/>
      </p:bgPr>
    </p:bg>
    <p:spTree>
      <p:nvGrpSpPr>
        <p:cNvPr id="1" name=""/>
        <p:cNvGrpSpPr/>
        <p:nvPr/>
      </p:nvGrpSpPr>
      <p:grpSpPr>
        <a:xfrm>
          <a:off x="0" y="0"/>
          <a:ext cx="0" cy="0"/>
          <a:chOff x="0" y="0"/>
          <a:chExt cx="0" cy="0"/>
        </a:xfrm>
      </p:grpSpPr>
      <p:pic>
        <p:nvPicPr>
          <p:cNvPr id="1026" name="Picture 9" descr="PPT_screen textbg.bmp                                          0005F1E1Macintosh HD                   ABA78158:">
            <a:extLst>
              <a:ext uri="{FF2B5EF4-FFF2-40B4-BE49-F238E27FC236}">
                <a16:creationId xmlns:a16="http://schemas.microsoft.com/office/drawing/2014/main" id="{93733619-E888-FC5D-CB13-14CEF112602A}"/>
              </a:ext>
            </a:extLst>
          </p:cNvPr>
          <p:cNvPicPr>
            <a:picLocks noChangeAspect="1" noChangeArrowheads="1"/>
          </p:cNvPicPr>
          <p:nvPr/>
        </p:nvPicPr>
        <p:blipFill>
          <a:blip r:embed="rId13">
            <a:lum bright="10000" contrast="10000"/>
            <a:extLst>
              <a:ext uri="{28A0092B-C50C-407E-A947-70E740481C1C}">
                <a14:useLocalDpi xmlns:a14="http://schemas.microsoft.com/office/drawing/2010/main" val="0"/>
              </a:ext>
            </a:extLst>
          </a:blip>
          <a:srcRect/>
          <a:stretch>
            <a:fillRect/>
          </a:stretch>
        </p:blipFill>
        <p:spPr bwMode="auto">
          <a:xfrm>
            <a:off x="6351" y="0"/>
            <a:ext cx="121793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638F2240-A8C4-89FB-E006-43BD24384C1B}"/>
              </a:ext>
            </a:extLst>
          </p:cNvPr>
          <p:cNvSpPr>
            <a:spLocks noGrp="1" noChangeArrowheads="1"/>
          </p:cNvSpPr>
          <p:nvPr>
            <p:ph type="title"/>
          </p:nvPr>
        </p:nvSpPr>
        <p:spPr bwMode="auto">
          <a:xfrm>
            <a:off x="1422400" y="1676400"/>
            <a:ext cx="93302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a:extLst>
              <a:ext uri="{FF2B5EF4-FFF2-40B4-BE49-F238E27FC236}">
                <a16:creationId xmlns:a16="http://schemas.microsoft.com/office/drawing/2014/main" id="{FADDFBEA-7A54-2D77-F6F3-FB0BA052EA6C}"/>
              </a:ext>
            </a:extLst>
          </p:cNvPr>
          <p:cNvSpPr>
            <a:spLocks noGrp="1" noChangeArrowheads="1"/>
          </p:cNvSpPr>
          <p:nvPr>
            <p:ph type="body" idx="1"/>
          </p:nvPr>
        </p:nvSpPr>
        <p:spPr bwMode="auto">
          <a:xfrm>
            <a:off x="1422400" y="2781300"/>
            <a:ext cx="933026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a:extLst>
              <a:ext uri="{FF2B5EF4-FFF2-40B4-BE49-F238E27FC236}">
                <a16:creationId xmlns:a16="http://schemas.microsoft.com/office/drawing/2014/main" id="{9805C411-BD0C-EF81-E9D9-0910B934DFD4}"/>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a:extLst>
              <a:ext uri="{FF2B5EF4-FFF2-40B4-BE49-F238E27FC236}">
                <a16:creationId xmlns:a16="http://schemas.microsoft.com/office/drawing/2014/main" id="{F9175F1D-81F8-9241-CB50-4CC7F65C9C1E}"/>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a:extLst>
              <a:ext uri="{FF2B5EF4-FFF2-40B4-BE49-F238E27FC236}">
                <a16:creationId xmlns:a16="http://schemas.microsoft.com/office/drawing/2014/main" id="{7D191299-5F23-B8FC-15D7-4020655359E9}"/>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E6CB6B4-B63B-4ACE-960D-743D92D61F79}" type="slidenum">
              <a:rPr lang="en-GB" altLang="en-US"/>
              <a:pPr>
                <a:defRPr/>
              </a:pPr>
              <a:t>‹#›</a:t>
            </a:fld>
            <a:endParaRPr lang="en-GB" altLang="en-US"/>
          </a:p>
        </p:txBody>
      </p:sp>
      <p:pic>
        <p:nvPicPr>
          <p:cNvPr id="1032" name="Picture 13" descr="NHS_Hig.bmp                                                    000608FDMacintosh HD                   ABA78158:">
            <a:extLst>
              <a:ext uri="{FF2B5EF4-FFF2-40B4-BE49-F238E27FC236}">
                <a16:creationId xmlns:a16="http://schemas.microsoft.com/office/drawing/2014/main" id="{21B13CD2-5B73-CDFB-5389-FD0127E5FBB2}"/>
              </a:ext>
            </a:extLst>
          </p:cNvPr>
          <p:cNvPicPr>
            <a:picLocks noChangeAspect="1" noChangeArrowheads="1"/>
          </p:cNvPicPr>
          <p:nvPr/>
        </p:nvPicPr>
        <p:blipFill>
          <a:blip r:embed="rId14">
            <a:lum bright="10000" contrast="10000"/>
            <a:extLst>
              <a:ext uri="{28A0092B-C50C-407E-A947-70E740481C1C}">
                <a14:useLocalDpi xmlns:a14="http://schemas.microsoft.com/office/drawing/2010/main" val="0"/>
              </a:ext>
            </a:extLst>
          </a:blip>
          <a:srcRect/>
          <a:stretch>
            <a:fillRect/>
          </a:stretch>
        </p:blipFill>
        <p:spPr bwMode="auto">
          <a:xfrm>
            <a:off x="9639300" y="504825"/>
            <a:ext cx="1921933"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666476"/>
      </p:ext>
    </p:extLst>
  </p:cSld>
  <p:clrMap bg1="dk2" tx1="lt1" bg2="dk1"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StoneSansSemibold" pitchFamily="34" charset="0"/>
        </a:defRPr>
      </a:lvl2pPr>
      <a:lvl3pPr algn="l" rtl="0" eaLnBrk="0" fontAlgn="base" hangingPunct="0">
        <a:spcBef>
          <a:spcPct val="0"/>
        </a:spcBef>
        <a:spcAft>
          <a:spcPct val="0"/>
        </a:spcAft>
        <a:defRPr sz="3600">
          <a:solidFill>
            <a:schemeClr val="tx2"/>
          </a:solidFill>
          <a:latin typeface="StoneSansSemibold" pitchFamily="34" charset="0"/>
        </a:defRPr>
      </a:lvl3pPr>
      <a:lvl4pPr algn="l" rtl="0" eaLnBrk="0" fontAlgn="base" hangingPunct="0">
        <a:spcBef>
          <a:spcPct val="0"/>
        </a:spcBef>
        <a:spcAft>
          <a:spcPct val="0"/>
        </a:spcAft>
        <a:defRPr sz="3600">
          <a:solidFill>
            <a:schemeClr val="tx2"/>
          </a:solidFill>
          <a:latin typeface="StoneSansSemibold" pitchFamily="34" charset="0"/>
        </a:defRPr>
      </a:lvl4pPr>
      <a:lvl5pPr algn="l" rtl="0" eaLnBrk="0" fontAlgn="base" hangingPunct="0">
        <a:spcBef>
          <a:spcPct val="0"/>
        </a:spcBef>
        <a:spcAft>
          <a:spcPct val="0"/>
        </a:spcAft>
        <a:defRPr sz="3600">
          <a:solidFill>
            <a:schemeClr val="tx2"/>
          </a:solidFill>
          <a:latin typeface="StoneSansSemibold" pitchFamily="34" charset="0"/>
        </a:defRPr>
      </a:lvl5pPr>
      <a:lvl6pPr marL="457200" algn="l" rtl="0" eaLnBrk="0" fontAlgn="base" hangingPunct="0">
        <a:spcBef>
          <a:spcPct val="0"/>
        </a:spcBef>
        <a:spcAft>
          <a:spcPct val="0"/>
        </a:spcAft>
        <a:defRPr sz="3600">
          <a:solidFill>
            <a:schemeClr val="tx2"/>
          </a:solidFill>
          <a:latin typeface="StoneSansSemibold" pitchFamily="34" charset="0"/>
        </a:defRPr>
      </a:lvl6pPr>
      <a:lvl7pPr marL="914400" algn="l" rtl="0" eaLnBrk="0" fontAlgn="base" hangingPunct="0">
        <a:spcBef>
          <a:spcPct val="0"/>
        </a:spcBef>
        <a:spcAft>
          <a:spcPct val="0"/>
        </a:spcAft>
        <a:defRPr sz="3600">
          <a:solidFill>
            <a:schemeClr val="tx2"/>
          </a:solidFill>
          <a:latin typeface="StoneSansSemibold" pitchFamily="34" charset="0"/>
        </a:defRPr>
      </a:lvl7pPr>
      <a:lvl8pPr marL="1371600" algn="l" rtl="0" eaLnBrk="0" fontAlgn="base" hangingPunct="0">
        <a:spcBef>
          <a:spcPct val="0"/>
        </a:spcBef>
        <a:spcAft>
          <a:spcPct val="0"/>
        </a:spcAft>
        <a:defRPr sz="3600">
          <a:solidFill>
            <a:schemeClr val="tx2"/>
          </a:solidFill>
          <a:latin typeface="StoneSansSemibold" pitchFamily="34" charset="0"/>
        </a:defRPr>
      </a:lvl8pPr>
      <a:lvl9pPr marL="1828800" algn="l" rtl="0" eaLnBrk="0" fontAlgn="base" hangingPunct="0">
        <a:spcBef>
          <a:spcPct val="0"/>
        </a:spcBef>
        <a:spcAft>
          <a:spcPct val="0"/>
        </a:spcAft>
        <a:defRPr sz="3600">
          <a:solidFill>
            <a:schemeClr val="tx2"/>
          </a:solidFill>
          <a:latin typeface="StoneSansSemibold" pitchFamily="34" charset="0"/>
        </a:defRPr>
      </a:lvl9pPr>
    </p:titleStyle>
    <p:bodyStyle>
      <a:lvl1pPr marL="342900" indent="-342900" algn="l" rtl="0" eaLnBrk="0" fontAlgn="base" hangingPunct="0">
        <a:lnSpc>
          <a:spcPct val="90000"/>
        </a:lnSpc>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har char="–"/>
        <a:defRPr sz="3000">
          <a:solidFill>
            <a:schemeClr val="tx1"/>
          </a:solidFill>
          <a:latin typeface="+mn-lt"/>
        </a:defRPr>
      </a:lvl2pPr>
      <a:lvl3pPr marL="1143000" indent="-228600" algn="l" rtl="0" eaLnBrk="0" fontAlgn="base" hangingPunct="0">
        <a:lnSpc>
          <a:spcPct val="90000"/>
        </a:lnSpc>
        <a:spcBef>
          <a:spcPct val="20000"/>
        </a:spcBef>
        <a:spcAft>
          <a:spcPct val="0"/>
        </a:spcAft>
        <a:buChar char="•"/>
        <a:defRPr sz="3000">
          <a:solidFill>
            <a:schemeClr val="tx1"/>
          </a:solidFill>
          <a:latin typeface="+mn-lt"/>
        </a:defRPr>
      </a:lvl3pPr>
      <a:lvl4pPr marL="1600200" indent="-228600" algn="l" rtl="0" eaLnBrk="0" fontAlgn="base" hangingPunct="0">
        <a:lnSpc>
          <a:spcPct val="90000"/>
        </a:lnSpc>
        <a:spcBef>
          <a:spcPct val="20000"/>
        </a:spcBef>
        <a:spcAft>
          <a:spcPct val="0"/>
        </a:spcAft>
        <a:buChar char="–"/>
        <a:defRPr sz="3000">
          <a:solidFill>
            <a:schemeClr val="tx1"/>
          </a:solidFill>
          <a:latin typeface="+mn-lt"/>
        </a:defRPr>
      </a:lvl4pPr>
      <a:lvl5pPr marL="2057400" indent="-228600" algn="l" rtl="0" eaLnBrk="0" fontAlgn="base" hangingPunct="0">
        <a:lnSpc>
          <a:spcPct val="90000"/>
        </a:lnSpc>
        <a:spcBef>
          <a:spcPct val="20000"/>
        </a:spcBef>
        <a:spcAft>
          <a:spcPct val="0"/>
        </a:spcAft>
        <a:buChar char="»"/>
        <a:defRPr sz="3000">
          <a:solidFill>
            <a:schemeClr val="tx1"/>
          </a:solidFill>
          <a:latin typeface="+mn-lt"/>
        </a:defRPr>
      </a:lvl5pPr>
      <a:lvl6pPr marL="2514600" indent="-228600" algn="l" rtl="0" eaLnBrk="0" fontAlgn="base" hangingPunct="0">
        <a:lnSpc>
          <a:spcPct val="90000"/>
        </a:lnSpc>
        <a:spcBef>
          <a:spcPct val="20000"/>
        </a:spcBef>
        <a:spcAft>
          <a:spcPct val="0"/>
        </a:spcAft>
        <a:buChar char="»"/>
        <a:defRPr sz="3000">
          <a:solidFill>
            <a:schemeClr val="tx1"/>
          </a:solidFill>
          <a:latin typeface="+mn-lt"/>
        </a:defRPr>
      </a:lvl6pPr>
      <a:lvl7pPr marL="2971800" indent="-228600" algn="l" rtl="0" eaLnBrk="0" fontAlgn="base" hangingPunct="0">
        <a:lnSpc>
          <a:spcPct val="90000"/>
        </a:lnSpc>
        <a:spcBef>
          <a:spcPct val="20000"/>
        </a:spcBef>
        <a:spcAft>
          <a:spcPct val="0"/>
        </a:spcAft>
        <a:buChar char="»"/>
        <a:defRPr sz="3000">
          <a:solidFill>
            <a:schemeClr val="tx1"/>
          </a:solidFill>
          <a:latin typeface="+mn-lt"/>
        </a:defRPr>
      </a:lvl7pPr>
      <a:lvl8pPr marL="3429000" indent="-228600" algn="l" rtl="0" eaLnBrk="0" fontAlgn="base" hangingPunct="0">
        <a:lnSpc>
          <a:spcPct val="90000"/>
        </a:lnSpc>
        <a:spcBef>
          <a:spcPct val="20000"/>
        </a:spcBef>
        <a:spcAft>
          <a:spcPct val="0"/>
        </a:spcAft>
        <a:buChar char="»"/>
        <a:defRPr sz="3000">
          <a:solidFill>
            <a:schemeClr val="tx1"/>
          </a:solidFill>
          <a:latin typeface="+mn-lt"/>
        </a:defRPr>
      </a:lvl8pPr>
      <a:lvl9pPr marL="3886200" indent="-228600" algn="l" rtl="0" eaLnBrk="0" fontAlgn="base" hangingPunct="0">
        <a:lnSpc>
          <a:spcPct val="90000"/>
        </a:lnSpc>
        <a:spcBef>
          <a:spcPct val="20000"/>
        </a:spcBef>
        <a:spcAft>
          <a:spcPct val="0"/>
        </a:spcAft>
        <a:buChar char="»"/>
        <a:defRPr sz="3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4945577-0E3D-268D-5BDE-685C2FCA8887}"/>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8352F804-FEFB-16D6-B861-9C5605099A4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9F267CA-1D52-F5A0-5EEE-21628263EFD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0D52427-F7BF-491E-B46B-9C552088DE2A}" type="datetimeFigureOut">
              <a:rPr lang="en-GB"/>
              <a:pPr>
                <a:defRPr/>
              </a:pPr>
              <a:t>16/10/2023</a:t>
            </a:fld>
            <a:endParaRPr lang="en-GB"/>
          </a:p>
        </p:txBody>
      </p:sp>
      <p:sp>
        <p:nvSpPr>
          <p:cNvPr id="5" name="Footer Placeholder 4">
            <a:extLst>
              <a:ext uri="{FF2B5EF4-FFF2-40B4-BE49-F238E27FC236}">
                <a16:creationId xmlns:a16="http://schemas.microsoft.com/office/drawing/2014/main" id="{AD9650B3-F5A3-5FE0-962C-7C1F343B1DD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A40F6A6C-F012-1A65-A695-FF15CB146D8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30D5CDF-5425-4F3F-9931-51ECCDECF356}" type="slidenum">
              <a:rPr lang="en-GB"/>
              <a:pPr>
                <a:defRPr/>
              </a:pPr>
              <a:t>‹#›</a:t>
            </a:fld>
            <a:endParaRPr lang="en-GB"/>
          </a:p>
        </p:txBody>
      </p:sp>
    </p:spTree>
    <p:extLst>
      <p:ext uri="{BB962C8B-B14F-4D97-AF65-F5344CB8AC3E}">
        <p14:creationId xmlns:p14="http://schemas.microsoft.com/office/powerpoint/2010/main" val="269376900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F909FA57-C790-6F03-A04A-5D4C63E1FE2D}"/>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2835B35F-4394-CFDF-309C-57F4D6EAA75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9C40F8CA-527F-D4E2-3B0F-0EF69B4CC187}"/>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88701D7-1E51-46B6-9E85-0C0AB4958D76}" type="datetimeFigureOut">
              <a:rPr lang="en-GB"/>
              <a:pPr>
                <a:defRPr/>
              </a:pPr>
              <a:t>16/10/2023</a:t>
            </a:fld>
            <a:endParaRPr lang="en-GB"/>
          </a:p>
        </p:txBody>
      </p:sp>
      <p:sp>
        <p:nvSpPr>
          <p:cNvPr id="5" name="Footer Placeholder 4">
            <a:extLst>
              <a:ext uri="{FF2B5EF4-FFF2-40B4-BE49-F238E27FC236}">
                <a16:creationId xmlns:a16="http://schemas.microsoft.com/office/drawing/2014/main" id="{012081D2-DB52-055A-B45F-8AF63ABCC31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EB4604C7-9791-78EF-A7C4-A824C111842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1EFF42D-9E8F-455A-8D44-2F1C23334814}" type="slidenum">
              <a:rPr lang="en-GB"/>
              <a:pPr>
                <a:defRPr/>
              </a:pPr>
              <a:t>‹#›</a:t>
            </a:fld>
            <a:endParaRPr lang="en-GB"/>
          </a:p>
        </p:txBody>
      </p:sp>
    </p:spTree>
    <p:extLst>
      <p:ext uri="{BB962C8B-B14F-4D97-AF65-F5344CB8AC3E}">
        <p14:creationId xmlns:p14="http://schemas.microsoft.com/office/powerpoint/2010/main" val="134658674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1582364" y="3568793"/>
            <a:ext cx="9027271" cy="440018"/>
          </a:xfrm>
          <a:prstGeom prst="rect">
            <a:avLst/>
          </a:prstGeom>
        </p:spPr>
        <p:txBody>
          <a:bodyPr vert="horz" lIns="91440" tIns="45720" rIns="91440" bIns="45720" rtlCol="0">
            <a:normAutofit/>
          </a:bodyPr>
          <a:lstStyle/>
          <a:p>
            <a:pPr lvl="0"/>
            <a:r>
              <a:rPr lang="en-US"/>
              <a:t>Add first level body copy</a:t>
            </a:r>
            <a:endParaRPr lang="en-GB"/>
          </a:p>
        </p:txBody>
      </p:sp>
      <p:sp>
        <p:nvSpPr>
          <p:cNvPr id="16" name="Title Placeholder 15">
            <a:extLst>
              <a:ext uri="{FF2B5EF4-FFF2-40B4-BE49-F238E27FC236}">
                <a16:creationId xmlns:a16="http://schemas.microsoft.com/office/drawing/2014/main" id="{F4F4EEAE-BFF7-4113-ADD5-417A7D154418}"/>
              </a:ext>
            </a:extLst>
          </p:cNvPr>
          <p:cNvSpPr>
            <a:spLocks noGrp="1"/>
          </p:cNvSpPr>
          <p:nvPr>
            <p:ph type="title"/>
          </p:nvPr>
        </p:nvSpPr>
        <p:spPr>
          <a:xfrm>
            <a:off x="1582364" y="2619258"/>
            <a:ext cx="9027271" cy="809742"/>
          </a:xfrm>
          <a:prstGeom prst="rect">
            <a:avLst/>
          </a:prstGeom>
        </p:spPr>
        <p:txBody>
          <a:bodyPr vert="horz" lIns="0" tIns="0" rIns="0" bIns="0" rtlCol="0" anchor="ctr">
            <a:noAutofit/>
          </a:bodyPr>
          <a:lstStyle/>
          <a:p>
            <a:r>
              <a:rPr lang="en-US"/>
              <a:t>Add title</a:t>
            </a:r>
            <a:endParaRPr lang="en-GB"/>
          </a:p>
        </p:txBody>
      </p:sp>
    </p:spTree>
    <p:extLst>
      <p:ext uri="{BB962C8B-B14F-4D97-AF65-F5344CB8AC3E}">
        <p14:creationId xmlns:p14="http://schemas.microsoft.com/office/powerpoint/2010/main" val="1411619140"/>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Lst>
  <p:txStyles>
    <p:titleStyle>
      <a:lvl1pPr algn="l" defTabSz="914400" rtl="0" eaLnBrk="1" latinLnBrk="0" hangingPunct="1">
        <a:lnSpc>
          <a:spcPct val="90000"/>
        </a:lnSpc>
        <a:spcBef>
          <a:spcPct val="0"/>
        </a:spcBef>
        <a:buNone/>
        <a:defRPr lang="en-GB" sz="4200" b="1" i="0" kern="1200" cap="none" baseline="0" dirty="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lang="en-US" sz="1800" b="0" kern="1200" cap="all" baseline="0" dirty="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1">
          <p15:clr>
            <a:srgbClr val="F26B43"/>
          </p15:clr>
        </p15:guide>
        <p15:guide id="2" pos="565">
          <p15:clr>
            <a:srgbClr val="F26B43"/>
          </p15:clr>
        </p15:guide>
        <p15:guide id="4" pos="712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33219-0F21-4B62-97A2-BEF9CFCE6F64}" type="datetimeFigureOut">
              <a:rPr lang="en-GB" smtClean="0"/>
              <a:t>16/10/2023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BCA86-1F65-4031-9A14-ABE8477873F1}" type="slidenum">
              <a:rPr lang="en-GB" smtClean="0"/>
              <a:t>‹#›</a:t>
            </a:fld>
            <a:endParaRPr lang="en-GB"/>
          </a:p>
        </p:txBody>
      </p:sp>
    </p:spTree>
    <p:extLst>
      <p:ext uri="{BB962C8B-B14F-4D97-AF65-F5344CB8AC3E}">
        <p14:creationId xmlns:p14="http://schemas.microsoft.com/office/powerpoint/2010/main" val="97864165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BD0903-30B8-316A-8E3A-8FC7C9446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559832-C41C-9E10-3B3C-B530A4E54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2024D-C8D9-3BBC-5FEC-D99708AB3F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87745-3479-40C8-85E3-22C38B0F777C}" type="datetimeFigureOut">
              <a:rPr lang="en-GB" smtClean="0"/>
              <a:t>16/10/2023</a:t>
            </a:fld>
            <a:endParaRPr lang="en-GB"/>
          </a:p>
        </p:txBody>
      </p:sp>
      <p:sp>
        <p:nvSpPr>
          <p:cNvPr id="5" name="Footer Placeholder 4">
            <a:extLst>
              <a:ext uri="{FF2B5EF4-FFF2-40B4-BE49-F238E27FC236}">
                <a16:creationId xmlns:a16="http://schemas.microsoft.com/office/drawing/2014/main" id="{969C4790-EE2C-0A50-84C3-63A49A4A4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22858F-684F-3A1F-1A1F-2EF0E7F255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34F07-AED5-4561-A9AD-FFF878012B82}" type="slidenum">
              <a:rPr lang="en-GB" smtClean="0"/>
              <a:t>‹#›</a:t>
            </a:fld>
            <a:endParaRPr lang="en-GB"/>
          </a:p>
        </p:txBody>
      </p:sp>
    </p:spTree>
    <p:extLst>
      <p:ext uri="{BB962C8B-B14F-4D97-AF65-F5344CB8AC3E}">
        <p14:creationId xmlns:p14="http://schemas.microsoft.com/office/powerpoint/2010/main" val="395760996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microsoft.com/office/2018/10/relationships/comments" Target="../comments/modernComment_10B_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3" Type="http://schemas.openxmlformats.org/officeDocument/2006/relationships/hyperlink" Target="https://data.london.gov.uk/health-inequalities/snapshot-of-health-inequalities-in-london/" TargetMode="External"/><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lifeexpectancies/bulletins/nationallifetablesunitedkingdom/2017to2019" TargetMode="External"/><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8" Type="http://schemas.openxmlformats.org/officeDocument/2006/relationships/hyperlink" Target="https://data.london.gov.uk/health-inequalities/snapshot-of-health-inequalities-in-london/" TargetMode="External"/><Relationship Id="rId3" Type="http://schemas.openxmlformats.org/officeDocument/2006/relationships/hyperlink" Target="https://www.london.gov.uk/city-hall-blog/introducing-gla-group-public-health-unit" TargetMode="External"/><Relationship Id="rId7" Type="http://schemas.openxmlformats.org/officeDocument/2006/relationships/hyperlink" Target="https://www.health.org.uk/funding-and-partnerships/projects/the-cities-health-inequalities-project" TargetMode="External"/><Relationship Id="rId2" Type="http://schemas.openxmlformats.org/officeDocument/2006/relationships/notesSlide" Target="../notesSlides/notesSlide11.xml"/><Relationship Id="rId1" Type="http://schemas.openxmlformats.org/officeDocument/2006/relationships/slideLayout" Target="../slideLayouts/slideLayout64.xml"/><Relationship Id="rId6" Type="http://schemas.openxmlformats.org/officeDocument/2006/relationships/hyperlink" Target="https://www.london.gov.uk/programmes-strategies/health-and-wellbeing/health-inequalities/health-inequalities-strategy" TargetMode="External"/><Relationship Id="rId5" Type="http://schemas.openxmlformats.org/officeDocument/2006/relationships/hyperlink" Target="https://greaterlondonauthority-my.sharepoint.com/personal/vicky_hobart_london_gov_uk/Documents/2.%20GLA%20Group%20PH%20Unit/Comms%20and%20engagement/Health%20inequalities%20strategy%20webpages" TargetMode="External"/><Relationship Id="rId10" Type="http://schemas.openxmlformats.org/officeDocument/2006/relationships/hyperlink" Target="https://www.instituteofhealthequity.org/resources-reports/evidence-review-housing-and-health-inequalities-in-london" TargetMode="External"/><Relationship Id="rId4" Type="http://schemas.openxmlformats.org/officeDocument/2006/relationships/hyperlink" Target="https://www.london.gov.uk/city-hall-blog/supporting-londons-journey-becoming-healthiest-global-city" TargetMode="External"/><Relationship Id="rId9" Type="http://schemas.openxmlformats.org/officeDocument/2006/relationships/hyperlink" Target="https://www.instituteofhealthequity.org/resources-reports/evidence-review-cost-of-living-and-health-inequalities-in-Londo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3" Type="http://schemas.openxmlformats.org/officeDocument/2006/relationships/hyperlink" Target="https://www.kingsfund.org.uk/publications/how-can-we-tackle-health-inequalities" TargetMode="External"/><Relationship Id="rId2" Type="http://schemas.openxmlformats.org/officeDocument/2006/relationships/notesSlide" Target="../notesSlides/notesSlide17.xml"/><Relationship Id="rId1" Type="http://schemas.openxmlformats.org/officeDocument/2006/relationships/slideLayout" Target="../slideLayouts/slideLayout70.xml"/><Relationship Id="rId4" Type="http://schemas.openxmlformats.org/officeDocument/2006/relationships/hyperlink" Target="https://21stcenturypublicservant.wordpress.com/21st-century-public-servant/"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7.jpe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hyperlink" Target="http://www.adph.org.uk/"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7.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hyperlink" Target="http://www.adph.org.uk/"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D6240BC-7D05-824F-B923-88D1E119DBB4}"/>
              </a:ext>
            </a:extLst>
          </p:cNvPr>
          <p:cNvSpPr txBox="1">
            <a:spLocks noChangeArrowheads="1"/>
          </p:cNvSpPr>
          <p:nvPr/>
        </p:nvSpPr>
        <p:spPr bwMode="auto">
          <a:xfrm>
            <a:off x="1347936" y="2899062"/>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US" sz="4000"/>
              <a:t>Annual Associate Workshop 2023</a:t>
            </a:r>
          </a:p>
        </p:txBody>
      </p:sp>
      <p:sp>
        <p:nvSpPr>
          <p:cNvPr id="12" name="TextBox 1">
            <a:extLst>
              <a:ext uri="{FF2B5EF4-FFF2-40B4-BE49-F238E27FC236}">
                <a16:creationId xmlns:a16="http://schemas.microsoft.com/office/drawing/2014/main" id="{D2B1BCBC-7BBB-BD40-B301-3FBA3BD3B133}"/>
              </a:ext>
            </a:extLst>
          </p:cNvPr>
          <p:cNvSpPr txBox="1">
            <a:spLocks noChangeArrowheads="1"/>
          </p:cNvSpPr>
          <p:nvPr/>
        </p:nvSpPr>
        <p:spPr bwMode="auto">
          <a:xfrm>
            <a:off x="1347936" y="3651260"/>
            <a:ext cx="3455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00000"/>
              </a:buClr>
              <a:buChar char="•"/>
              <a:defRPr sz="4000" b="1">
                <a:solidFill>
                  <a:schemeClr val="tx1"/>
                </a:solidFill>
                <a:latin typeface="Calibri" panose="020F0502020204030204" pitchFamily="34" charset="0"/>
                <a:cs typeface="Calibri" panose="020F0502020204030204" pitchFamily="34" charset="0"/>
              </a:defRPr>
            </a:lvl1pPr>
            <a:lvl2pPr marL="742950" indent="-285750">
              <a:spcBef>
                <a:spcPct val="20000"/>
              </a:spcBef>
              <a:buClr>
                <a:srgbClr val="700000"/>
              </a:buClr>
              <a:buFont typeface="Arial" panose="020B0604020202020204" pitchFamily="34" charset="0"/>
              <a:defRPr sz="3600" b="1">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700000"/>
              </a:buClr>
              <a:buFont typeface="Calibri" panose="020F0502020204030204" pitchFamily="34" charset="0"/>
              <a:buChar char="•"/>
              <a:defRPr sz="3200" b="1">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tx1"/>
                </a:solidFill>
                <a:latin typeface="Garamond" panose="02020404030301010803" pitchFamily="18" charset="0"/>
                <a:cs typeface="Calibri" panose="020F0502020204030204" pitchFamily="34" charset="0"/>
              </a:defRPr>
            </a:lvl4pPr>
            <a:lvl5pPr marL="2057400" indent="-228600">
              <a:spcBef>
                <a:spcPct val="20000"/>
              </a:spcBef>
              <a:buChar char="»"/>
              <a:defRPr sz="2000" b="1">
                <a:solidFill>
                  <a:schemeClr val="tx1"/>
                </a:solidFill>
                <a:latin typeface="Garamond" panose="02020404030301010803" pitchFamily="18"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9pPr>
          </a:lstStyle>
          <a:p>
            <a:pPr>
              <a:spcBef>
                <a:spcPct val="0"/>
              </a:spcBef>
              <a:buClrTx/>
              <a:buFontTx/>
              <a:buNone/>
            </a:pPr>
            <a:r>
              <a:rPr lang="en-GB" altLang="en-US" sz="3200">
                <a:solidFill>
                  <a:srgbClr val="700000"/>
                </a:solidFill>
                <a:latin typeface="Calibri"/>
                <a:cs typeface="Calibri"/>
              </a:rPr>
              <a:t>05 October 2023</a:t>
            </a:r>
          </a:p>
        </p:txBody>
      </p:sp>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258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D1A8A6B-7053-A4B6-9BA6-5A2C191D1CCA}"/>
              </a:ext>
            </a:extLst>
          </p:cNvPr>
          <p:cNvSpPr>
            <a:spLocks noGrp="1" noChangeArrowheads="1"/>
          </p:cNvSpPr>
          <p:nvPr>
            <p:ph type="title"/>
          </p:nvPr>
        </p:nvSpPr>
        <p:spPr/>
        <p:txBody>
          <a:bodyPr/>
          <a:lstStyle/>
          <a:p>
            <a:r>
              <a:rPr lang="en-GB" altLang="en-US"/>
              <a:t>Where is Public Health?</a:t>
            </a:r>
          </a:p>
        </p:txBody>
      </p:sp>
      <p:sp>
        <p:nvSpPr>
          <p:cNvPr id="12291" name="Content Placeholder 2">
            <a:extLst>
              <a:ext uri="{FF2B5EF4-FFF2-40B4-BE49-F238E27FC236}">
                <a16:creationId xmlns:a16="http://schemas.microsoft.com/office/drawing/2014/main" id="{69BADF9A-3471-A145-4F80-508F6157B4CC}"/>
              </a:ext>
            </a:extLst>
          </p:cNvPr>
          <p:cNvSpPr>
            <a:spLocks noGrp="1" noChangeArrowheads="1"/>
          </p:cNvSpPr>
          <p:nvPr>
            <p:ph idx="1"/>
          </p:nvPr>
        </p:nvSpPr>
        <p:spPr/>
        <p:txBody>
          <a:bodyPr/>
          <a:lstStyle/>
          <a:p>
            <a:r>
              <a:rPr lang="en-GB" altLang="en-US"/>
              <a:t>At the centre or on the edge?</a:t>
            </a:r>
          </a:p>
          <a:p>
            <a:r>
              <a:rPr lang="en-GB" altLang="en-US"/>
              <a:t>What happened during the pandemic?</a:t>
            </a:r>
          </a:p>
          <a:p>
            <a:r>
              <a:rPr lang="en-GB" altLang="en-US"/>
              <a:t>What if anything has changed?</a:t>
            </a:r>
          </a:p>
          <a:p>
            <a:r>
              <a:rPr lang="en-GB" altLang="en-US"/>
              <a:t>So what?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913467E-FDCD-30A4-7DD8-2CB4BD0FEE98}"/>
              </a:ext>
            </a:extLst>
          </p:cNvPr>
          <p:cNvSpPr>
            <a:spLocks noGrp="1" noChangeArrowheads="1"/>
          </p:cNvSpPr>
          <p:nvPr>
            <p:ph type="title"/>
          </p:nvPr>
        </p:nvSpPr>
        <p:spPr/>
        <p:txBody>
          <a:bodyPr/>
          <a:lstStyle/>
          <a:p>
            <a:r>
              <a:rPr lang="en-GB" altLang="en-US"/>
              <a:t>Health Inequalities</a:t>
            </a:r>
          </a:p>
        </p:txBody>
      </p:sp>
      <p:sp>
        <p:nvSpPr>
          <p:cNvPr id="13315" name="Content Placeholder 2">
            <a:extLst>
              <a:ext uri="{FF2B5EF4-FFF2-40B4-BE49-F238E27FC236}">
                <a16:creationId xmlns:a16="http://schemas.microsoft.com/office/drawing/2014/main" id="{BC645F81-191F-706B-5360-8022FE3A9B73}"/>
              </a:ext>
            </a:extLst>
          </p:cNvPr>
          <p:cNvSpPr>
            <a:spLocks noGrp="1" noChangeArrowheads="1"/>
          </p:cNvSpPr>
          <p:nvPr>
            <p:ph idx="1"/>
          </p:nvPr>
        </p:nvSpPr>
        <p:spPr>
          <a:xfrm>
            <a:off x="2590800" y="2781300"/>
            <a:ext cx="6997700" cy="3455988"/>
          </a:xfrm>
        </p:spPr>
        <p:txBody>
          <a:bodyPr/>
          <a:lstStyle/>
          <a:p>
            <a:r>
              <a:rPr lang="en-GB" altLang="en-US"/>
              <a:t>Individual v Population</a:t>
            </a:r>
          </a:p>
          <a:p>
            <a:r>
              <a:rPr lang="en-GB" altLang="en-US"/>
              <a:t>Different types of inequality</a:t>
            </a:r>
          </a:p>
          <a:p>
            <a:pPr lvl="1"/>
            <a:r>
              <a:rPr lang="en-GB" altLang="en-US"/>
              <a:t>Income</a:t>
            </a:r>
          </a:p>
          <a:p>
            <a:pPr lvl="1"/>
            <a:r>
              <a:rPr lang="en-GB" altLang="en-US"/>
              <a:t>Geography</a:t>
            </a:r>
          </a:p>
          <a:p>
            <a:pPr lvl="1"/>
            <a:r>
              <a:rPr lang="en-GB" altLang="en-US"/>
              <a:t>Sections of society</a:t>
            </a:r>
          </a:p>
          <a:p>
            <a:r>
              <a:rPr lang="en-GB" altLang="en-US"/>
              <a:t>Generating support</a:t>
            </a:r>
          </a:p>
          <a:p>
            <a:r>
              <a:rPr lang="en-GB" altLang="en-US"/>
              <a:t>Getting results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2515BE2-236F-73D9-AE98-50A355D1E380}"/>
              </a:ext>
            </a:extLst>
          </p:cNvPr>
          <p:cNvSpPr>
            <a:spLocks noGrp="1" noChangeArrowheads="1"/>
          </p:cNvSpPr>
          <p:nvPr>
            <p:ph type="title"/>
          </p:nvPr>
        </p:nvSpPr>
        <p:spPr/>
        <p:txBody>
          <a:bodyPr/>
          <a:lstStyle/>
          <a:p>
            <a:r>
              <a:rPr lang="en-GB" altLang="en-US"/>
              <a:t>Understand Health Inequalities</a:t>
            </a:r>
          </a:p>
        </p:txBody>
      </p:sp>
      <p:sp>
        <p:nvSpPr>
          <p:cNvPr id="14339" name="Content Placeholder 2">
            <a:extLst>
              <a:ext uri="{FF2B5EF4-FFF2-40B4-BE49-F238E27FC236}">
                <a16:creationId xmlns:a16="http://schemas.microsoft.com/office/drawing/2014/main" id="{91AD7C13-F9B0-BD45-1E5D-F920A91BEB68}"/>
              </a:ext>
            </a:extLst>
          </p:cNvPr>
          <p:cNvSpPr>
            <a:spLocks noGrp="1" noChangeArrowheads="1"/>
          </p:cNvSpPr>
          <p:nvPr>
            <p:ph idx="1"/>
          </p:nvPr>
        </p:nvSpPr>
        <p:spPr/>
        <p:txBody>
          <a:bodyPr/>
          <a:lstStyle/>
          <a:p>
            <a:r>
              <a:rPr lang="en-GB" altLang="en-US"/>
              <a:t>Did you hear about the person who went to their GP complaining of health inequality?</a:t>
            </a:r>
          </a:p>
          <a:p>
            <a:r>
              <a:rPr lang="en-GB" altLang="en-US"/>
              <a:t>If a poor sick person moves to a richer area does their health inequality increase or decrease? </a:t>
            </a:r>
          </a:p>
          <a:p>
            <a:r>
              <a:rPr lang="en-GB" altLang="en-US"/>
              <a:t>Will their health get better or worse?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8" descr="&quot;&quot;">
            <a:extLst>
              <a:ext uri="{FF2B5EF4-FFF2-40B4-BE49-F238E27FC236}">
                <a16:creationId xmlns:a16="http://schemas.microsoft.com/office/drawing/2014/main" id="{F189E6EF-3FDA-D2A0-4A8B-79F1E0C2D9D3}"/>
              </a:ext>
            </a:extLst>
          </p:cNvPr>
          <p:cNvSpPr>
            <a:spLocks noGrp="1" noRot="1" noChangeAspect="1" noMove="1" noResize="1" noEditPoints="1" noAdjustHandles="1" noChangeArrowheads="1" noChangeShapeType="1" noTextEdit="1"/>
          </p:cNvSpPr>
          <p:nvPr/>
        </p:nvSpPr>
        <p:spPr>
          <a:xfrm>
            <a:off x="152400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5364" name="Title 1">
            <a:extLst>
              <a:ext uri="{FF2B5EF4-FFF2-40B4-BE49-F238E27FC236}">
                <a16:creationId xmlns:a16="http://schemas.microsoft.com/office/drawing/2014/main" id="{388E8D7D-15E2-6FBE-9EFE-2C041DBB1A83}"/>
              </a:ext>
            </a:extLst>
          </p:cNvPr>
          <p:cNvSpPr txBox="1">
            <a:spLocks noChangeArrowheads="1"/>
          </p:cNvSpPr>
          <p:nvPr/>
        </p:nvSpPr>
        <p:spPr bwMode="auto">
          <a:xfrm>
            <a:off x="2152650" y="1131889"/>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None/>
            </a:pPr>
            <a:r>
              <a:rPr lang="en-GB" altLang="en-US" sz="3600" b="1">
                <a:solidFill>
                  <a:srgbClr val="ED7D31"/>
                </a:solidFill>
                <a:latin typeface="Calibri Light" panose="020F0302020204030204" pitchFamily="34" charset="0"/>
              </a:rPr>
              <a:t>Who was affected the worst?</a:t>
            </a:r>
          </a:p>
        </p:txBody>
      </p:sp>
      <p:sp>
        <p:nvSpPr>
          <p:cNvPr id="13" name="Content Placeholder 2">
            <a:extLst>
              <a:ext uri="{FF2B5EF4-FFF2-40B4-BE49-F238E27FC236}">
                <a16:creationId xmlns:a16="http://schemas.microsoft.com/office/drawing/2014/main" id="{BC74FEB1-A13C-84F8-0647-36C8F5A0A985}"/>
              </a:ext>
            </a:extLst>
          </p:cNvPr>
          <p:cNvSpPr txBox="1">
            <a:spLocks/>
          </p:cNvSpPr>
          <p:nvPr/>
        </p:nvSpPr>
        <p:spPr>
          <a:xfrm>
            <a:off x="1960564" y="2317750"/>
            <a:ext cx="8550275" cy="32639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750"/>
              </a:spcBef>
              <a:spcAft>
                <a:spcPts val="0"/>
              </a:spcAft>
              <a:defRPr/>
            </a:pPr>
            <a:r>
              <a:rPr lang="en-GB" sz="2400">
                <a:solidFill>
                  <a:srgbClr val="ED7D31"/>
                </a:solidFill>
                <a:latin typeface="Calibri" panose="020F0502020204030204"/>
              </a:rPr>
              <a:t>Significant effects among the poor</a:t>
            </a:r>
          </a:p>
          <a:p>
            <a:pPr marL="514350" lvl="1" indent="-171450" defTabSz="685800" fontAlgn="auto">
              <a:spcBef>
                <a:spcPts val="375"/>
              </a:spcBef>
              <a:spcAft>
                <a:spcPts val="0"/>
              </a:spcAft>
              <a:defRPr/>
            </a:pPr>
            <a:r>
              <a:rPr lang="en-GB">
                <a:solidFill>
                  <a:srgbClr val="ED7D31"/>
                </a:solidFill>
                <a:latin typeface="Calibri" panose="020F0502020204030204"/>
              </a:rPr>
              <a:t>Oslo</a:t>
            </a:r>
          </a:p>
          <a:p>
            <a:pPr marL="514350" lvl="1" indent="-171450" defTabSz="685800" fontAlgn="auto">
              <a:spcBef>
                <a:spcPts val="375"/>
              </a:spcBef>
              <a:spcAft>
                <a:spcPts val="0"/>
              </a:spcAft>
              <a:defRPr/>
            </a:pPr>
            <a:r>
              <a:rPr lang="en-GB">
                <a:solidFill>
                  <a:srgbClr val="ED7D31"/>
                </a:solidFill>
                <a:latin typeface="Calibri" panose="020F0502020204030204"/>
              </a:rPr>
              <a:t>Paris</a:t>
            </a:r>
          </a:p>
          <a:p>
            <a:pPr marL="171450" indent="-171450" defTabSz="685800" fontAlgn="auto">
              <a:spcBef>
                <a:spcPts val="750"/>
              </a:spcBef>
              <a:spcAft>
                <a:spcPts val="0"/>
              </a:spcAft>
              <a:defRPr/>
            </a:pPr>
            <a:r>
              <a:rPr lang="en-GB" sz="2400">
                <a:solidFill>
                  <a:srgbClr val="ED7D31"/>
                </a:solidFill>
                <a:latin typeface="Calibri" panose="020F0502020204030204"/>
              </a:rPr>
              <a:t>Military camps and malnourished badly affected</a:t>
            </a:r>
          </a:p>
          <a:p>
            <a:pPr marL="171450" indent="-171450" defTabSz="685800" fontAlgn="auto">
              <a:spcBef>
                <a:spcPts val="750"/>
              </a:spcBef>
              <a:spcAft>
                <a:spcPts val="0"/>
              </a:spcAft>
              <a:defRPr/>
            </a:pPr>
            <a:r>
              <a:rPr lang="en-GB" sz="2400">
                <a:solidFill>
                  <a:srgbClr val="ED7D31"/>
                </a:solidFill>
                <a:latin typeface="Calibri" panose="020F0502020204030204"/>
              </a:rPr>
              <a:t>Half a million German troops taken from the front line</a:t>
            </a:r>
          </a:p>
          <a:p>
            <a:pPr marL="171450" indent="-171450" defTabSz="685800" fontAlgn="auto">
              <a:spcBef>
                <a:spcPts val="750"/>
              </a:spcBef>
              <a:spcAft>
                <a:spcPts val="0"/>
              </a:spcAft>
              <a:defRPr/>
            </a:pPr>
            <a:r>
              <a:rPr lang="en-GB" sz="2400">
                <a:solidFill>
                  <a:srgbClr val="ED7D31"/>
                </a:solidFill>
                <a:latin typeface="Calibri" panose="020F0502020204030204"/>
              </a:rPr>
              <a:t>High mortality in Sub-Saharan Africa </a:t>
            </a:r>
          </a:p>
          <a:p>
            <a:pPr marL="171450" indent="-171450" defTabSz="685800" fontAlgn="auto">
              <a:spcBef>
                <a:spcPts val="750"/>
              </a:spcBef>
              <a:spcAft>
                <a:spcPts val="0"/>
              </a:spcAft>
              <a:defRPr/>
            </a:pPr>
            <a:r>
              <a:rPr lang="en-GB" sz="2400">
                <a:solidFill>
                  <a:srgbClr val="ED7D31"/>
                </a:solidFill>
                <a:latin typeface="Calibri" panose="020F0502020204030204"/>
              </a:rPr>
              <a:t>More than 13 million deaths in India</a:t>
            </a:r>
          </a:p>
          <a:p>
            <a:pPr marL="171450" indent="-171450" defTabSz="685800" fontAlgn="auto">
              <a:spcBef>
                <a:spcPts val="750"/>
              </a:spcBef>
              <a:spcAft>
                <a:spcPts val="0"/>
              </a:spcAft>
              <a:defRPr/>
            </a:pPr>
            <a:r>
              <a:rPr lang="en-GB" sz="2400">
                <a:solidFill>
                  <a:srgbClr val="ED7D31"/>
                </a:solidFill>
                <a:latin typeface="Calibri" panose="020F0502020204030204"/>
              </a:rPr>
              <a:t>Catastrophe for many Inuit communities</a:t>
            </a:r>
          </a:p>
          <a:p>
            <a:pPr marL="171450" indent="-171450" defTabSz="685800" fontAlgn="auto">
              <a:spcBef>
                <a:spcPts val="750"/>
              </a:spcBef>
              <a:spcAft>
                <a:spcPts val="0"/>
              </a:spcAft>
              <a:defRPr/>
            </a:pPr>
            <a:endParaRPr lang="en-GB" sz="2100">
              <a:solidFill>
                <a:prstClr val="white"/>
              </a:solidFill>
              <a:latin typeface="Calibri" panose="020F0502020204030204"/>
            </a:endParaRPr>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descr="&quot;&quot;">
            <a:extLst>
              <a:ext uri="{FF2B5EF4-FFF2-40B4-BE49-F238E27FC236}">
                <a16:creationId xmlns:a16="http://schemas.microsoft.com/office/drawing/2014/main" id="{00F7B492-5435-7D87-DB53-D7F5DAEE00FD}"/>
              </a:ext>
            </a:extLst>
          </p:cNvPr>
          <p:cNvSpPr>
            <a:spLocks noGrp="1" noRot="1" noChangeAspect="1" noMove="1" noResize="1" noEditPoints="1" noAdjustHandles="1" noChangeArrowheads="1" noChangeShapeType="1" noTextEdit="1"/>
          </p:cNvSpPr>
          <p:nvPr/>
        </p:nvSpPr>
        <p:spPr>
          <a:xfrm flipV="1">
            <a:off x="1524000" y="857250"/>
            <a:ext cx="3302000" cy="5143500"/>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black"/>
              </a:solidFill>
              <a:latin typeface="Calibri" panose="020F0502020204030204"/>
            </a:endParaRPr>
          </a:p>
        </p:txBody>
      </p:sp>
      <p:grpSp>
        <p:nvGrpSpPr>
          <p:cNvPr id="17411" name="Group 18">
            <a:extLst>
              <a:ext uri="{FF2B5EF4-FFF2-40B4-BE49-F238E27FC236}">
                <a16:creationId xmlns:a16="http://schemas.microsoft.com/office/drawing/2014/main" id="{17D3EF57-CA78-F79A-37F8-7411B7E972C7}"/>
              </a:ext>
              <a:ext uri="{C183D7F6-B498-43B3-948B-1728B52AA6E4}">
                <adec:decorative xmlns:adec="http://schemas.microsoft.com/office/drawing/2017/decorative" val="1"/>
              </a:ext>
            </a:extLst>
          </p:cNvPr>
          <p:cNvGrpSpPr>
            <a:grpSpLocks noGrp="1" noUngrp="1" noRot="1" noChangeAspect="1" noMove="1" noResize="1"/>
          </p:cNvGrpSpPr>
          <p:nvPr/>
        </p:nvGrpSpPr>
        <p:grpSpPr bwMode="auto">
          <a:xfrm>
            <a:off x="4010025" y="857250"/>
            <a:ext cx="1828800" cy="5143500"/>
            <a:chOff x="1320800" y="0"/>
            <a:chExt cx="2436813" cy="6858001"/>
          </a:xfrm>
        </p:grpSpPr>
        <p:sp>
          <p:nvSpPr>
            <p:cNvPr id="17414" name="Freeform 6">
              <a:extLst>
                <a:ext uri="{FF2B5EF4-FFF2-40B4-BE49-F238E27FC236}">
                  <a16:creationId xmlns:a16="http://schemas.microsoft.com/office/drawing/2014/main" id="{4CC9BE3E-AC61-7A26-0385-6454C518F961}"/>
                </a:ext>
                <a:ext uri="{C183D7F6-B498-43B3-948B-1728B52AA6E4}">
                  <adec:decorative xmlns:adec="http://schemas.microsoft.com/office/drawing/2017/decorative" val="1"/>
                </a:ext>
              </a:extLst>
            </p:cNvPr>
            <p:cNvSpPr>
              <a:spLocks/>
            </p:cNvSpPr>
            <p:nvPr/>
          </p:nvSpPr>
          <p:spPr bwMode="auto">
            <a:xfrm>
              <a:off x="1627188" y="0"/>
              <a:ext cx="1122363" cy="5329238"/>
            </a:xfrm>
            <a:custGeom>
              <a:avLst/>
              <a:gdLst>
                <a:gd name="T0" fmla="*/ 0 w 707"/>
                <a:gd name="T1" fmla="*/ 2147483646 h 3357"/>
                <a:gd name="T2" fmla="*/ 2147483646 w 707"/>
                <a:gd name="T3" fmla="*/ 2147483646 h 3357"/>
                <a:gd name="T4" fmla="*/ 2147483646 w 707"/>
                <a:gd name="T5" fmla="*/ 0 h 3357"/>
                <a:gd name="T6" fmla="*/ 2147483646 w 707"/>
                <a:gd name="T7" fmla="*/ 0 h 3357"/>
                <a:gd name="T8" fmla="*/ 0 w 707"/>
                <a:gd name="T9" fmla="*/ 2147483646 h 33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3357">
                  <a:moveTo>
                    <a:pt x="0" y="3330"/>
                  </a:moveTo>
                  <a:lnTo>
                    <a:pt x="156" y="3357"/>
                  </a:lnTo>
                  <a:lnTo>
                    <a:pt x="707" y="0"/>
                  </a:lnTo>
                  <a:lnTo>
                    <a:pt x="547" y="0"/>
                  </a:lnTo>
                  <a:lnTo>
                    <a:pt x="0" y="33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400">
                <a:solidFill>
                  <a:prstClr val="black"/>
                </a:solidFill>
                <a:latin typeface="Times" panose="02020603050405020304" pitchFamily="18" charset="0"/>
              </a:endParaRPr>
            </a:p>
          </p:txBody>
        </p:sp>
        <p:sp>
          <p:nvSpPr>
            <p:cNvPr id="17415" name="Freeform 7">
              <a:extLst>
                <a:ext uri="{FF2B5EF4-FFF2-40B4-BE49-F238E27FC236}">
                  <a16:creationId xmlns:a16="http://schemas.microsoft.com/office/drawing/2014/main" id="{703606BB-F8C5-7A2F-C777-45AA5C018821}"/>
                </a:ext>
                <a:ext uri="{C183D7F6-B498-43B3-948B-1728B52AA6E4}">
                  <adec:decorative xmlns:adec="http://schemas.microsoft.com/office/drawing/2017/decorative" val="1"/>
                </a:ext>
              </a:extLst>
            </p:cNvPr>
            <p:cNvSpPr>
              <a:spLocks/>
            </p:cNvSpPr>
            <p:nvPr/>
          </p:nvSpPr>
          <p:spPr bwMode="auto">
            <a:xfrm>
              <a:off x="1320800" y="0"/>
              <a:ext cx="1117600" cy="5276850"/>
            </a:xfrm>
            <a:custGeom>
              <a:avLst/>
              <a:gdLst>
                <a:gd name="T0" fmla="*/ 2147483646 w 704"/>
                <a:gd name="T1" fmla="*/ 0 h 3324"/>
                <a:gd name="T2" fmla="*/ 2147483646 w 704"/>
                <a:gd name="T3" fmla="*/ 0 h 3324"/>
                <a:gd name="T4" fmla="*/ 0 w 704"/>
                <a:gd name="T5" fmla="*/ 2147483646 h 3324"/>
                <a:gd name="T6" fmla="*/ 2147483646 w 704"/>
                <a:gd name="T7" fmla="*/ 2147483646 h 3324"/>
                <a:gd name="T8" fmla="*/ 2147483646 w 704"/>
                <a:gd name="T9" fmla="*/ 0 h 3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4" h="3324">
                  <a:moveTo>
                    <a:pt x="704" y="0"/>
                  </a:moveTo>
                  <a:lnTo>
                    <a:pt x="545" y="0"/>
                  </a:lnTo>
                  <a:lnTo>
                    <a:pt x="0" y="3300"/>
                  </a:lnTo>
                  <a:lnTo>
                    <a:pt x="157" y="3324"/>
                  </a:lnTo>
                  <a:lnTo>
                    <a:pt x="704"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400">
                <a:solidFill>
                  <a:prstClr val="black"/>
                </a:solidFill>
                <a:latin typeface="Times" panose="02020603050405020304" pitchFamily="18" charset="0"/>
              </a:endParaRPr>
            </a:p>
          </p:txBody>
        </p:sp>
        <p:sp>
          <p:nvSpPr>
            <p:cNvPr id="17416" name="Freeform 8">
              <a:extLst>
                <a:ext uri="{FF2B5EF4-FFF2-40B4-BE49-F238E27FC236}">
                  <a16:creationId xmlns:a16="http://schemas.microsoft.com/office/drawing/2014/main" id="{C76E864C-884D-691B-9B43-71050FF825E9}"/>
                </a:ext>
                <a:ext uri="{C183D7F6-B498-43B3-948B-1728B52AA6E4}">
                  <adec:decorative xmlns:adec="http://schemas.microsoft.com/office/drawing/2017/decorative" val="1"/>
                </a:ext>
              </a:extLst>
            </p:cNvPr>
            <p:cNvSpPr>
              <a:spLocks/>
            </p:cNvSpPr>
            <p:nvPr/>
          </p:nvSpPr>
          <p:spPr bwMode="auto">
            <a:xfrm>
              <a:off x="1320800" y="5238750"/>
              <a:ext cx="1228725" cy="1619250"/>
            </a:xfrm>
            <a:custGeom>
              <a:avLst/>
              <a:gdLst>
                <a:gd name="T0" fmla="*/ 0 w 774"/>
                <a:gd name="T1" fmla="*/ 0 h 1020"/>
                <a:gd name="T2" fmla="*/ 2147483646 w 774"/>
                <a:gd name="T3" fmla="*/ 2147483646 h 1020"/>
                <a:gd name="T4" fmla="*/ 2147483646 w 774"/>
                <a:gd name="T5" fmla="*/ 2147483646 h 1020"/>
                <a:gd name="T6" fmla="*/ 0 w 774"/>
                <a:gd name="T7" fmla="*/ 0 h 10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4" h="1020">
                  <a:moveTo>
                    <a:pt x="0" y="0"/>
                  </a:moveTo>
                  <a:lnTo>
                    <a:pt x="740" y="1020"/>
                  </a:lnTo>
                  <a:lnTo>
                    <a:pt x="774" y="1020"/>
                  </a:lnTo>
                  <a:lnTo>
                    <a:pt x="0"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400">
                <a:solidFill>
                  <a:prstClr val="black"/>
                </a:solidFill>
                <a:latin typeface="Times" panose="02020603050405020304" pitchFamily="18" charset="0"/>
              </a:endParaRPr>
            </a:p>
          </p:txBody>
        </p:sp>
        <p:sp>
          <p:nvSpPr>
            <p:cNvPr id="23" name="Freeform 9" descr="&quot;&quot;">
              <a:extLst>
                <a:ext uri="{FF2B5EF4-FFF2-40B4-BE49-F238E27FC236}">
                  <a16:creationId xmlns:a16="http://schemas.microsoft.com/office/drawing/2014/main" id="{1563B35D-4D32-3E16-C800-913264DFF4C9}"/>
                </a:ext>
              </a:extLst>
            </p:cNvPr>
            <p:cNvSpPr/>
            <p:nvPr/>
          </p:nvSpPr>
          <p:spPr bwMode="auto">
            <a:xfrm>
              <a:off x="1627518" y="5291667"/>
              <a:ext cx="1495509" cy="1566334"/>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sz="2400">
                <a:solidFill>
                  <a:prstClr val="black"/>
                </a:solidFill>
                <a:latin typeface="Times" panose="02020603050405020304" pitchFamily="18" charset="0"/>
              </a:endParaRPr>
            </a:p>
          </p:txBody>
        </p:sp>
        <p:sp>
          <p:nvSpPr>
            <p:cNvPr id="24" name="Freeform 10" descr="&quot;&quot;">
              <a:extLst>
                <a:ext uri="{FF2B5EF4-FFF2-40B4-BE49-F238E27FC236}">
                  <a16:creationId xmlns:a16="http://schemas.microsoft.com/office/drawing/2014/main" id="{EEAB2E51-8CCD-B376-740D-3196B967DD86}"/>
                </a:ext>
              </a:extLst>
            </p:cNvPr>
            <p:cNvSpPr/>
            <p:nvPr/>
          </p:nvSpPr>
          <p:spPr bwMode="auto">
            <a:xfrm>
              <a:off x="1627518" y="5285318"/>
              <a:ext cx="2130095" cy="1572683"/>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sz="2400">
                <a:solidFill>
                  <a:prstClr val="black"/>
                </a:solidFill>
                <a:latin typeface="Times" panose="02020603050405020304" pitchFamily="18" charset="0"/>
              </a:endParaRPr>
            </a:p>
          </p:txBody>
        </p:sp>
        <p:sp>
          <p:nvSpPr>
            <p:cNvPr id="17419" name="Freeform 11">
              <a:extLst>
                <a:ext uri="{FF2B5EF4-FFF2-40B4-BE49-F238E27FC236}">
                  <a16:creationId xmlns:a16="http://schemas.microsoft.com/office/drawing/2014/main" id="{6FE2438C-2FBA-4BFA-96A3-C45E313A1B55}"/>
                </a:ext>
                <a:ext uri="{C183D7F6-B498-43B3-948B-1728B52AA6E4}">
                  <adec:decorative xmlns:adec="http://schemas.microsoft.com/office/drawing/2017/decorative" val="1"/>
                </a:ext>
              </a:extLst>
            </p:cNvPr>
            <p:cNvSpPr>
              <a:spLocks/>
            </p:cNvSpPr>
            <p:nvPr/>
          </p:nvSpPr>
          <p:spPr bwMode="auto">
            <a:xfrm>
              <a:off x="1320800" y="5238750"/>
              <a:ext cx="1695450" cy="1619250"/>
            </a:xfrm>
            <a:custGeom>
              <a:avLst/>
              <a:gdLst>
                <a:gd name="T0" fmla="*/ 2147483646 w 1068"/>
                <a:gd name="T1" fmla="*/ 2147483646 h 1020"/>
                <a:gd name="T2" fmla="*/ 2147483646 w 1068"/>
                <a:gd name="T3" fmla="*/ 2147483646 h 1020"/>
                <a:gd name="T4" fmla="*/ 2147483646 w 1068"/>
                <a:gd name="T5" fmla="*/ 2147483646 h 1020"/>
                <a:gd name="T6" fmla="*/ 2147483646 w 1068"/>
                <a:gd name="T7" fmla="*/ 2147483646 h 1020"/>
                <a:gd name="T8" fmla="*/ 2147483646 w 1068"/>
                <a:gd name="T9" fmla="*/ 2147483646 h 1020"/>
                <a:gd name="T10" fmla="*/ 2147483646 w 1068"/>
                <a:gd name="T11" fmla="*/ 2147483646 h 1020"/>
                <a:gd name="T12" fmla="*/ 0 w 1068"/>
                <a:gd name="T13" fmla="*/ 0 h 1020"/>
                <a:gd name="T14" fmla="*/ 0 w 1068"/>
                <a:gd name="T15" fmla="*/ 0 h 1020"/>
                <a:gd name="T16" fmla="*/ 2147483646 w 1068"/>
                <a:gd name="T17" fmla="*/ 2147483646 h 1020"/>
                <a:gd name="T18" fmla="*/ 2147483646 w 1068"/>
                <a:gd name="T19" fmla="*/ 2147483646 h 10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8" h="1020">
                  <a:moveTo>
                    <a:pt x="1068" y="1020"/>
                  </a:moveTo>
                  <a:lnTo>
                    <a:pt x="184" y="60"/>
                  </a:lnTo>
                  <a:lnTo>
                    <a:pt x="154" y="27"/>
                  </a:lnTo>
                  <a:lnTo>
                    <a:pt x="157" y="27"/>
                  </a:lnTo>
                  <a:lnTo>
                    <a:pt x="157" y="24"/>
                  </a:lnTo>
                  <a:lnTo>
                    <a:pt x="154" y="24"/>
                  </a:lnTo>
                  <a:lnTo>
                    <a:pt x="0" y="0"/>
                  </a:lnTo>
                  <a:lnTo>
                    <a:pt x="774" y="1020"/>
                  </a:lnTo>
                  <a:lnTo>
                    <a:pt x="1068" y="102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2400">
                <a:solidFill>
                  <a:prstClr val="black"/>
                </a:solidFill>
                <a:latin typeface="Times" panose="02020603050405020304" pitchFamily="18" charset="0"/>
              </a:endParaRPr>
            </a:p>
          </p:txBody>
        </p:sp>
      </p:grpSp>
      <p:sp>
        <p:nvSpPr>
          <p:cNvPr id="17412" name="Title 1">
            <a:extLst>
              <a:ext uri="{FF2B5EF4-FFF2-40B4-BE49-F238E27FC236}">
                <a16:creationId xmlns:a16="http://schemas.microsoft.com/office/drawing/2014/main" id="{AD9C9DD9-7998-6FB5-2C02-6BE73D5A45B6}"/>
              </a:ext>
            </a:extLst>
          </p:cNvPr>
          <p:cNvSpPr>
            <a:spLocks noGrp="1" noChangeArrowheads="1"/>
          </p:cNvSpPr>
          <p:nvPr>
            <p:ph type="title"/>
          </p:nvPr>
        </p:nvSpPr>
        <p:spPr>
          <a:xfrm>
            <a:off x="1925639" y="1371600"/>
            <a:ext cx="2084387" cy="3829050"/>
          </a:xfrm>
        </p:spPr>
        <p:txBody>
          <a:bodyPr/>
          <a:lstStyle/>
          <a:p>
            <a:pPr eaLnBrk="1" hangingPunct="1"/>
            <a:r>
              <a:rPr lang="en-GB" altLang="en-US" sz="3000">
                <a:solidFill>
                  <a:srgbClr val="FFFFFF"/>
                </a:solidFill>
              </a:rPr>
              <a:t>Numbers killed in the Great War show a different health inequalities pattern</a:t>
            </a:r>
          </a:p>
        </p:txBody>
      </p:sp>
      <p:graphicFrame>
        <p:nvGraphicFramePr>
          <p:cNvPr id="5" name="Content Placeholder 2">
            <a:extLst>
              <a:ext uri="{FF2B5EF4-FFF2-40B4-BE49-F238E27FC236}">
                <a16:creationId xmlns:a16="http://schemas.microsoft.com/office/drawing/2014/main" id="{3CE27EDC-67B6-D4A2-FD18-9C304B378C7B}"/>
              </a:ext>
            </a:extLst>
          </p:cNvPr>
          <p:cNvGraphicFramePr>
            <a:graphicFrameLocks noGrp="1"/>
          </p:cNvGraphicFramePr>
          <p:nvPr>
            <p:ph idx="1"/>
          </p:nvPr>
        </p:nvGraphicFramePr>
        <p:xfrm>
          <a:off x="5281613" y="1371600"/>
          <a:ext cx="4869656" cy="3829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1FF6E5D-0473-048B-F6FB-741FBC1E8343}"/>
              </a:ext>
            </a:extLst>
          </p:cNvPr>
          <p:cNvSpPr>
            <a:spLocks noGrp="1" noChangeArrowheads="1"/>
          </p:cNvSpPr>
          <p:nvPr>
            <p:ph type="title"/>
          </p:nvPr>
        </p:nvSpPr>
        <p:spPr/>
        <p:txBody>
          <a:bodyPr/>
          <a:lstStyle/>
          <a:p>
            <a:r>
              <a:rPr lang="en-GB" altLang="en-US"/>
              <a:t>Remote and Island Communities</a:t>
            </a:r>
          </a:p>
        </p:txBody>
      </p:sp>
      <p:sp>
        <p:nvSpPr>
          <p:cNvPr id="19459" name="Content Placeholder 2">
            <a:extLst>
              <a:ext uri="{FF2B5EF4-FFF2-40B4-BE49-F238E27FC236}">
                <a16:creationId xmlns:a16="http://schemas.microsoft.com/office/drawing/2014/main" id="{EA25183C-222D-E2A1-57FF-68C47279550C}"/>
              </a:ext>
            </a:extLst>
          </p:cNvPr>
          <p:cNvSpPr>
            <a:spLocks noGrp="1" noChangeArrowheads="1"/>
          </p:cNvSpPr>
          <p:nvPr>
            <p:ph idx="1"/>
          </p:nvPr>
        </p:nvSpPr>
        <p:spPr/>
        <p:txBody>
          <a:bodyPr/>
          <a:lstStyle/>
          <a:p>
            <a:r>
              <a:rPr lang="en-GB" altLang="en-US"/>
              <a:t>Services are limited and highly valued</a:t>
            </a:r>
          </a:p>
          <a:p>
            <a:r>
              <a:rPr lang="en-GB" altLang="en-US"/>
              <a:t>Transport is crucial</a:t>
            </a:r>
          </a:p>
          <a:p>
            <a:r>
              <a:rPr lang="en-GB" altLang="en-US"/>
              <a:t>No ferry means empty shelves</a:t>
            </a:r>
          </a:p>
          <a:p>
            <a:r>
              <a:rPr lang="en-GB" altLang="en-US"/>
              <a:t>Few people, so few staff</a:t>
            </a:r>
          </a:p>
          <a:p>
            <a:r>
              <a:rPr lang="en-GB" altLang="en-US"/>
              <a:t>How do we identify the people in most need?</a:t>
            </a:r>
          </a:p>
          <a:p>
            <a:endParaRPr lang="en-GB" altLang="en-US"/>
          </a:p>
          <a:p>
            <a:endParaRPr lang="en-GB"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93379FD-0A12-15B0-C0CD-CE50EFA909B3}"/>
              </a:ext>
            </a:extLst>
          </p:cNvPr>
          <p:cNvSpPr>
            <a:spLocks noGrp="1" noChangeArrowheads="1"/>
          </p:cNvSpPr>
          <p:nvPr>
            <p:ph type="title"/>
          </p:nvPr>
        </p:nvSpPr>
        <p:spPr/>
        <p:txBody>
          <a:bodyPr/>
          <a:lstStyle/>
          <a:p>
            <a:r>
              <a:rPr lang="en-GB" altLang="en-US"/>
              <a:t>Support and Results</a:t>
            </a:r>
          </a:p>
        </p:txBody>
      </p:sp>
      <p:sp>
        <p:nvSpPr>
          <p:cNvPr id="20483" name="Content Placeholder 2">
            <a:extLst>
              <a:ext uri="{FF2B5EF4-FFF2-40B4-BE49-F238E27FC236}">
                <a16:creationId xmlns:a16="http://schemas.microsoft.com/office/drawing/2014/main" id="{2497ABDE-96A4-7927-EB83-68DBA3AFBD67}"/>
              </a:ext>
            </a:extLst>
          </p:cNvPr>
          <p:cNvSpPr>
            <a:spLocks noGrp="1" noChangeArrowheads="1"/>
          </p:cNvSpPr>
          <p:nvPr>
            <p:ph idx="1"/>
          </p:nvPr>
        </p:nvSpPr>
        <p:spPr/>
        <p:txBody>
          <a:bodyPr/>
          <a:lstStyle/>
          <a:p>
            <a:r>
              <a:rPr lang="en-GB" altLang="en-US"/>
              <a:t>Make links across partners</a:t>
            </a:r>
          </a:p>
          <a:p>
            <a:r>
              <a:rPr lang="en-GB" altLang="en-US"/>
              <a:t>Use community assets</a:t>
            </a:r>
          </a:p>
          <a:p>
            <a:r>
              <a:rPr lang="en-GB" altLang="en-US"/>
              <a:t>Keep it simple and straightforward</a:t>
            </a:r>
          </a:p>
          <a:p>
            <a:r>
              <a:rPr lang="en-GB" altLang="en-US"/>
              <a:t>Keep it real and grounded</a:t>
            </a:r>
          </a:p>
          <a:p>
            <a:r>
              <a:rPr lang="en-GB" altLang="en-US"/>
              <a:t>Move inequalities from the edge to the centre</a:t>
            </a:r>
          </a:p>
          <a:p>
            <a:r>
              <a:rPr lang="en-GB" altLang="en-US"/>
              <a:t>Develop existing systems for delivery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a:extLst>
              <a:ext uri="{FF2B5EF4-FFF2-40B4-BE49-F238E27FC236}">
                <a16:creationId xmlns:a16="http://schemas.microsoft.com/office/drawing/2014/main" id="{52CD9436-E976-6729-C983-3B254D38D0E3}"/>
              </a:ext>
            </a:extLst>
          </p:cNvPr>
          <p:cNvSpPr>
            <a:spLocks noGrp="1" noChangeArrowheads="1"/>
          </p:cNvSpPr>
          <p:nvPr>
            <p:ph idx="1"/>
          </p:nvPr>
        </p:nvSpPr>
        <p:spPr>
          <a:xfrm>
            <a:off x="2208213" y="2205038"/>
            <a:ext cx="6997700" cy="3276600"/>
          </a:xfrm>
        </p:spPr>
        <p:txBody>
          <a:bodyPr/>
          <a:lstStyle/>
          <a:p>
            <a:pPr>
              <a:buFontTx/>
              <a:buNone/>
            </a:pPr>
            <a:endParaRPr lang="en-GB" altLang="en-US"/>
          </a:p>
          <a:p>
            <a:pPr>
              <a:buFontTx/>
              <a:buNone/>
            </a:pPr>
            <a:endParaRPr lang="en-GB" altLang="en-US"/>
          </a:p>
        </p:txBody>
      </p:sp>
      <p:sp>
        <p:nvSpPr>
          <p:cNvPr id="22531" name="Title 2">
            <a:extLst>
              <a:ext uri="{FF2B5EF4-FFF2-40B4-BE49-F238E27FC236}">
                <a16:creationId xmlns:a16="http://schemas.microsoft.com/office/drawing/2014/main" id="{3314D1D2-BF30-3653-415F-99742F966ED4}"/>
              </a:ext>
            </a:extLst>
          </p:cNvPr>
          <p:cNvSpPr>
            <a:spLocks noGrp="1" noChangeArrowheads="1"/>
          </p:cNvSpPr>
          <p:nvPr>
            <p:ph type="title"/>
          </p:nvPr>
        </p:nvSpPr>
        <p:spPr>
          <a:xfrm>
            <a:off x="2135189" y="549275"/>
            <a:ext cx="5976937" cy="1143000"/>
          </a:xfrm>
        </p:spPr>
        <p:txBody>
          <a:bodyPr/>
          <a:lstStyle/>
          <a:p>
            <a:r>
              <a:rPr lang="en-GB" altLang="en-US" sz="4000"/>
              <a:t>Building a Better Boat:</a:t>
            </a:r>
            <a:br>
              <a:rPr lang="en-GB" altLang="en-US" sz="4000"/>
            </a:br>
            <a:r>
              <a:rPr lang="en-GB" altLang="en-US" sz="4000"/>
              <a:t>The Event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14070BF-5A22-BB77-39AC-F58639DF9C4B}"/>
              </a:ext>
            </a:extLst>
          </p:cNvPr>
          <p:cNvSpPr>
            <a:spLocks noGrp="1" noChangeArrowheads="1"/>
          </p:cNvSpPr>
          <p:nvPr>
            <p:ph type="title"/>
          </p:nvPr>
        </p:nvSpPr>
        <p:spPr>
          <a:xfrm>
            <a:off x="1847850" y="836613"/>
            <a:ext cx="6997700" cy="1143000"/>
          </a:xfrm>
        </p:spPr>
        <p:txBody>
          <a:bodyPr/>
          <a:lstStyle/>
          <a:p>
            <a:r>
              <a:rPr lang="en-GB" altLang="en-US" sz="4000"/>
              <a:t>Social mitigation</a:t>
            </a:r>
          </a:p>
        </p:txBody>
      </p:sp>
      <p:sp>
        <p:nvSpPr>
          <p:cNvPr id="23555" name="Content Placeholder 2">
            <a:extLst>
              <a:ext uri="{FF2B5EF4-FFF2-40B4-BE49-F238E27FC236}">
                <a16:creationId xmlns:a16="http://schemas.microsoft.com/office/drawing/2014/main" id="{FFF6E6E4-292F-07E9-A25F-37D9583233D8}"/>
              </a:ext>
            </a:extLst>
          </p:cNvPr>
          <p:cNvSpPr>
            <a:spLocks noGrp="1" noChangeArrowheads="1"/>
          </p:cNvSpPr>
          <p:nvPr>
            <p:ph idx="1"/>
          </p:nvPr>
        </p:nvSpPr>
        <p:spPr>
          <a:xfrm>
            <a:off x="2279650" y="2060576"/>
            <a:ext cx="7488238" cy="4392613"/>
          </a:xfrm>
        </p:spPr>
        <p:txBody>
          <a:bodyPr/>
          <a:lstStyle/>
          <a:p>
            <a:pPr>
              <a:buFontTx/>
              <a:buNone/>
            </a:pPr>
            <a:r>
              <a:rPr lang="en-GB" altLang="en-US" sz="2800"/>
              <a:t>The process:</a:t>
            </a:r>
          </a:p>
          <a:p>
            <a:pPr>
              <a:buFontTx/>
              <a:buNone/>
            </a:pPr>
            <a:endParaRPr lang="en-GB" altLang="en-US" sz="2800"/>
          </a:p>
          <a:p>
            <a:pPr>
              <a:buFontTx/>
              <a:buChar char="-"/>
            </a:pPr>
            <a:r>
              <a:rPr lang="en-GB" altLang="en-US" sz="2800"/>
              <a:t>Gather local information from services and communities</a:t>
            </a:r>
          </a:p>
          <a:p>
            <a:pPr>
              <a:buFontTx/>
              <a:buChar char="-"/>
            </a:pPr>
            <a:r>
              <a:rPr lang="en-GB" altLang="en-US" sz="2800"/>
              <a:t>Review local and national data </a:t>
            </a:r>
          </a:p>
          <a:p>
            <a:pPr>
              <a:buFontTx/>
              <a:buChar char="-"/>
            </a:pPr>
            <a:r>
              <a:rPr lang="en-GB" altLang="en-US" sz="2800"/>
              <a:t>Collate information to inform development of the NHS Highland social mitigation plan</a:t>
            </a:r>
          </a:p>
          <a:p>
            <a:pPr>
              <a:buFontTx/>
              <a:buChar char="-"/>
            </a:pPr>
            <a:r>
              <a:rPr lang="en-GB" altLang="en-US" sz="2800"/>
              <a:t>Share with partners and NHS H to support actions going forward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19635D2-F9B5-CB51-A6BE-285CC737EEE4}"/>
              </a:ext>
            </a:extLst>
          </p:cNvPr>
          <p:cNvSpPr>
            <a:spLocks noGrp="1" noChangeArrowheads="1"/>
          </p:cNvSpPr>
          <p:nvPr>
            <p:ph type="title"/>
          </p:nvPr>
        </p:nvSpPr>
        <p:spPr/>
        <p:txBody>
          <a:bodyPr/>
          <a:lstStyle/>
          <a:p>
            <a:r>
              <a:rPr lang="en-US" altLang="en-US"/>
              <a:t>Lessons for this type of work</a:t>
            </a:r>
          </a:p>
        </p:txBody>
      </p:sp>
      <p:sp>
        <p:nvSpPr>
          <p:cNvPr id="24579" name="Content Placeholder 2">
            <a:extLst>
              <a:ext uri="{FF2B5EF4-FFF2-40B4-BE49-F238E27FC236}">
                <a16:creationId xmlns:a16="http://schemas.microsoft.com/office/drawing/2014/main" id="{BB5EE349-2715-6C19-AF80-46ED6418B5BC}"/>
              </a:ext>
            </a:extLst>
          </p:cNvPr>
          <p:cNvSpPr>
            <a:spLocks noGrp="1" noChangeArrowheads="1"/>
          </p:cNvSpPr>
          <p:nvPr>
            <p:ph idx="1"/>
          </p:nvPr>
        </p:nvSpPr>
        <p:spPr>
          <a:xfrm>
            <a:off x="2590800" y="3068638"/>
            <a:ext cx="6997700" cy="2989262"/>
          </a:xfrm>
        </p:spPr>
        <p:txBody>
          <a:bodyPr/>
          <a:lstStyle/>
          <a:p>
            <a:r>
              <a:rPr lang="en-GB" altLang="en-US"/>
              <a:t>Value public health staff</a:t>
            </a:r>
          </a:p>
          <a:p>
            <a:r>
              <a:rPr lang="en-GB" altLang="en-US"/>
              <a:t>Use the evidence</a:t>
            </a:r>
          </a:p>
          <a:p>
            <a:r>
              <a:rPr lang="en-GB" altLang="en-US"/>
              <a:t>Look after the basics</a:t>
            </a:r>
          </a:p>
          <a:p>
            <a:r>
              <a:rPr lang="en-GB" altLang="en-US"/>
              <a:t>Understand the inequalities</a:t>
            </a:r>
          </a:p>
          <a:p>
            <a:r>
              <a:rPr lang="en-GB" altLang="en-US"/>
              <a:t>Person, place and time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EF70-4D2D-45D2-9D9B-06D3AAE352BE}"/>
              </a:ext>
            </a:extLst>
          </p:cNvPr>
          <p:cNvSpPr>
            <a:spLocks noGrp="1"/>
          </p:cNvSpPr>
          <p:nvPr>
            <p:ph type="title"/>
          </p:nvPr>
        </p:nvSpPr>
        <p:spPr>
          <a:xfrm>
            <a:off x="239185" y="548680"/>
            <a:ext cx="9578101" cy="857250"/>
          </a:xfrm>
        </p:spPr>
        <p:txBody>
          <a:bodyPr/>
          <a:lstStyle/>
          <a:p>
            <a:pPr algn="l" eaLnBrk="1" hangingPunct="1">
              <a:defRPr/>
            </a:pPr>
            <a:r>
              <a:rPr lang="en-GB" sz="2800" spc="75"/>
              <a:t>ADPH Associate Member Workshop</a:t>
            </a:r>
            <a:br>
              <a:rPr lang="en-GB" sz="2800" spc="75"/>
            </a:br>
            <a:r>
              <a:rPr lang="en-GB" sz="2800" spc="75">
                <a:solidFill>
                  <a:schemeClr val="accent1"/>
                </a:solidFill>
              </a:rPr>
              <a:t>Thursday 05 October 2023, 10:00 – 13:00</a:t>
            </a:r>
            <a:br>
              <a:rPr lang="en-GB" sz="2800" spc="75">
                <a:solidFill>
                  <a:schemeClr val="accent1"/>
                </a:solidFill>
              </a:rPr>
            </a:br>
            <a:r>
              <a:rPr lang="en-GB" sz="1800" b="0" spc="75">
                <a:solidFill>
                  <a:schemeClr val="tx1"/>
                </a:solidFill>
              </a:rPr>
              <a:t>View your virtual delegate pack by clicking the link in chat</a:t>
            </a:r>
            <a:endParaRPr lang="en-GB" sz="2800" b="0" spc="75">
              <a:solidFill>
                <a:schemeClr val="tx1"/>
              </a:solidFill>
            </a:endParaRPr>
          </a:p>
        </p:txBody>
      </p:sp>
      <p:sp>
        <p:nvSpPr>
          <p:cNvPr id="5123" name="Footer Placeholder 3">
            <a:extLst>
              <a:ext uri="{FF2B5EF4-FFF2-40B4-BE49-F238E27FC236}">
                <a16:creationId xmlns:a16="http://schemas.microsoft.com/office/drawing/2014/main" id="{CF8F8D21-D67F-4C58-9684-64E82BC184F6}"/>
              </a:ext>
            </a:extLst>
          </p:cNvPr>
          <p:cNvSpPr>
            <a:spLocks noGrp="1"/>
          </p:cNvSpPr>
          <p:nvPr>
            <p:ph type="ftr" sz="quarter" idx="10"/>
          </p:nvPr>
        </p:nvSpPr>
        <p:spPr/>
        <p:txBody>
          <a:bodyPr/>
          <a:lstStyle>
            <a:lvl1pPr>
              <a:defRPr>
                <a:solidFill>
                  <a:schemeClr val="tx1"/>
                </a:solidFill>
                <a:latin typeface="Arial" charset="0"/>
              </a:defRPr>
            </a:lvl1pPr>
            <a:lvl2pPr marL="557213" indent="-214313">
              <a:defRPr>
                <a:solidFill>
                  <a:schemeClr val="tx1"/>
                </a:solidFill>
                <a:latin typeface="Arial" charset="0"/>
              </a:defRPr>
            </a:lvl2pPr>
            <a:lvl3pPr marL="857250" indent="-171450">
              <a:defRPr>
                <a:solidFill>
                  <a:schemeClr val="tx1"/>
                </a:solidFill>
                <a:latin typeface="Arial" charset="0"/>
              </a:defRPr>
            </a:lvl3pPr>
            <a:lvl4pPr marL="1200150" indent="-171450">
              <a:defRPr>
                <a:solidFill>
                  <a:schemeClr val="tx1"/>
                </a:solidFill>
                <a:latin typeface="Arial" charset="0"/>
              </a:defRPr>
            </a:lvl4pPr>
            <a:lvl5pPr marL="1543050" indent="-171450">
              <a:defRPr>
                <a:solidFill>
                  <a:schemeClr val="tx1"/>
                </a:solidFill>
                <a:latin typeface="Arial" charset="0"/>
              </a:defRPr>
            </a:lvl5pPr>
            <a:lvl6pPr marL="1885950" indent="-171450" eaLnBrk="0" fontAlgn="base" hangingPunct="0">
              <a:spcBef>
                <a:spcPct val="0"/>
              </a:spcBef>
              <a:spcAft>
                <a:spcPct val="0"/>
              </a:spcAft>
              <a:defRPr>
                <a:solidFill>
                  <a:schemeClr val="tx1"/>
                </a:solidFill>
                <a:latin typeface="Arial" charset="0"/>
              </a:defRPr>
            </a:lvl6pPr>
            <a:lvl7pPr marL="2228850" indent="-171450" eaLnBrk="0" fontAlgn="base" hangingPunct="0">
              <a:spcBef>
                <a:spcPct val="0"/>
              </a:spcBef>
              <a:spcAft>
                <a:spcPct val="0"/>
              </a:spcAft>
              <a:defRPr>
                <a:solidFill>
                  <a:schemeClr val="tx1"/>
                </a:solidFill>
                <a:latin typeface="Arial" charset="0"/>
              </a:defRPr>
            </a:lvl7pPr>
            <a:lvl8pPr marL="2571750" indent="-171450" eaLnBrk="0" fontAlgn="base" hangingPunct="0">
              <a:spcBef>
                <a:spcPct val="0"/>
              </a:spcBef>
              <a:spcAft>
                <a:spcPct val="0"/>
              </a:spcAft>
              <a:defRPr>
                <a:solidFill>
                  <a:schemeClr val="tx1"/>
                </a:solidFill>
                <a:latin typeface="Arial" charset="0"/>
              </a:defRPr>
            </a:lvl8pPr>
            <a:lvl9pPr marL="2914650" indent="-17145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11" name="Rectangle 3">
            <a:extLst>
              <a:ext uri="{FF2B5EF4-FFF2-40B4-BE49-F238E27FC236}">
                <a16:creationId xmlns:a16="http://schemas.microsoft.com/office/drawing/2014/main" id="{07ED5C11-7A1F-4092-BA13-DC1B050F0945}"/>
              </a:ext>
            </a:extLst>
          </p:cNvPr>
          <p:cNvSpPr>
            <a:spLocks noChangeArrowheads="1"/>
          </p:cNvSpPr>
          <p:nvPr/>
        </p:nvSpPr>
        <p:spPr bwMode="auto">
          <a:xfrm>
            <a:off x="5653215" y="2076183"/>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pic>
        <p:nvPicPr>
          <p:cNvPr id="3" name="Picture 2">
            <a:extLst>
              <a:ext uri="{FF2B5EF4-FFF2-40B4-BE49-F238E27FC236}">
                <a16:creationId xmlns:a16="http://schemas.microsoft.com/office/drawing/2014/main" id="{6601B315-693D-846D-1C2C-D09F39649EFE}"/>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rcRect/>
          <a:stretch/>
        </p:blipFill>
        <p:spPr>
          <a:xfrm>
            <a:off x="10516750" y="260890"/>
            <a:ext cx="1267882" cy="1237982"/>
          </a:xfrm>
          <a:prstGeom prst="rect">
            <a:avLst/>
          </a:prstGeom>
        </p:spPr>
      </p:pic>
      <p:sp>
        <p:nvSpPr>
          <p:cNvPr id="8" name="TextBox 7">
            <a:extLst>
              <a:ext uri="{FF2B5EF4-FFF2-40B4-BE49-F238E27FC236}">
                <a16:creationId xmlns:a16="http://schemas.microsoft.com/office/drawing/2014/main" id="{D3ED8048-0698-E987-42A3-FE5491CA6D3A}"/>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
        <p:nvSpPr>
          <p:cNvPr id="9" name="TextBox 1">
            <a:extLst>
              <a:ext uri="{FF2B5EF4-FFF2-40B4-BE49-F238E27FC236}">
                <a16:creationId xmlns:a16="http://schemas.microsoft.com/office/drawing/2014/main" id="{1CC94319-0FAA-0223-7D55-B73EC6FD1160}"/>
              </a:ext>
            </a:extLst>
          </p:cNvPr>
          <p:cNvSpPr txBox="1">
            <a:spLocks noChangeArrowheads="1"/>
          </p:cNvSpPr>
          <p:nvPr/>
        </p:nvSpPr>
        <p:spPr bwMode="auto">
          <a:xfrm>
            <a:off x="320262" y="1612910"/>
            <a:ext cx="3455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rgbClr val="700000"/>
              </a:buClr>
              <a:buChar char="•"/>
              <a:defRPr sz="4000" b="1">
                <a:solidFill>
                  <a:schemeClr val="tx1"/>
                </a:solidFill>
                <a:latin typeface="Calibri" panose="020F0502020204030204" pitchFamily="34" charset="0"/>
                <a:cs typeface="Calibri" panose="020F0502020204030204" pitchFamily="34" charset="0"/>
              </a:defRPr>
            </a:lvl1pPr>
            <a:lvl2pPr marL="742950" indent="-285750">
              <a:spcBef>
                <a:spcPct val="20000"/>
              </a:spcBef>
              <a:buClr>
                <a:srgbClr val="700000"/>
              </a:buClr>
              <a:buFont typeface="Arial" panose="020B0604020202020204" pitchFamily="34" charset="0"/>
              <a:defRPr sz="3600" b="1">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700000"/>
              </a:buClr>
              <a:buFont typeface="Calibri" panose="020F0502020204030204" pitchFamily="34" charset="0"/>
              <a:buChar char="•"/>
              <a:defRPr sz="3200" b="1">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tx1"/>
                </a:solidFill>
                <a:latin typeface="Garamond" panose="02020404030301010803" pitchFamily="18" charset="0"/>
                <a:cs typeface="Calibri" panose="020F0502020204030204" pitchFamily="34" charset="0"/>
              </a:defRPr>
            </a:lvl4pPr>
            <a:lvl5pPr marL="2057400" indent="-228600">
              <a:spcBef>
                <a:spcPct val="20000"/>
              </a:spcBef>
              <a:buChar char="»"/>
              <a:defRPr sz="2000" b="1">
                <a:solidFill>
                  <a:schemeClr val="tx1"/>
                </a:solidFill>
                <a:latin typeface="Garamond" panose="02020404030301010803" pitchFamily="18"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9pPr>
          </a:lstStyle>
          <a:p>
            <a:pPr algn="ctr">
              <a:spcBef>
                <a:spcPct val="0"/>
              </a:spcBef>
              <a:buClrTx/>
              <a:buFontTx/>
              <a:buNone/>
            </a:pPr>
            <a:endParaRPr lang="en-GB" altLang="en-US" sz="2800" b="0">
              <a:highlight>
                <a:srgbClr val="FFFF00"/>
              </a:highlight>
              <a:ea typeface="Calibri"/>
            </a:endParaRPr>
          </a:p>
        </p:txBody>
      </p:sp>
      <p:graphicFrame>
        <p:nvGraphicFramePr>
          <p:cNvPr id="5" name="Table 4">
            <a:extLst>
              <a:ext uri="{FF2B5EF4-FFF2-40B4-BE49-F238E27FC236}">
                <a16:creationId xmlns:a16="http://schemas.microsoft.com/office/drawing/2014/main" id="{0E934803-D504-951F-7BE9-C36C3457D043}"/>
              </a:ext>
            </a:extLst>
          </p:cNvPr>
          <p:cNvGraphicFramePr>
            <a:graphicFrameLocks noGrp="1"/>
          </p:cNvGraphicFramePr>
          <p:nvPr>
            <p:extLst>
              <p:ext uri="{D42A27DB-BD31-4B8C-83A1-F6EECF244321}">
                <p14:modId xmlns:p14="http://schemas.microsoft.com/office/powerpoint/2010/main" val="2667167358"/>
              </p:ext>
            </p:extLst>
          </p:nvPr>
        </p:nvGraphicFramePr>
        <p:xfrm>
          <a:off x="219456" y="1645920"/>
          <a:ext cx="5981698" cy="4346448"/>
        </p:xfrm>
        <a:graphic>
          <a:graphicData uri="http://schemas.openxmlformats.org/drawingml/2006/table">
            <a:tbl>
              <a:tblPr firstRow="1" bandRow="1">
                <a:tableStyleId>{5C22544A-7EE6-4342-B048-85BDC9FD1C3A}</a:tableStyleId>
              </a:tblPr>
              <a:tblGrid>
                <a:gridCol w="507537">
                  <a:extLst>
                    <a:ext uri="{9D8B030D-6E8A-4147-A177-3AD203B41FA5}">
                      <a16:colId xmlns:a16="http://schemas.microsoft.com/office/drawing/2014/main" val="2046747343"/>
                    </a:ext>
                  </a:extLst>
                </a:gridCol>
                <a:gridCol w="1984836">
                  <a:extLst>
                    <a:ext uri="{9D8B030D-6E8A-4147-A177-3AD203B41FA5}">
                      <a16:colId xmlns:a16="http://schemas.microsoft.com/office/drawing/2014/main" val="2272801263"/>
                    </a:ext>
                  </a:extLst>
                </a:gridCol>
                <a:gridCol w="3489325">
                  <a:extLst>
                    <a:ext uri="{9D8B030D-6E8A-4147-A177-3AD203B41FA5}">
                      <a16:colId xmlns:a16="http://schemas.microsoft.com/office/drawing/2014/main" val="4125201038"/>
                    </a:ext>
                  </a:extLst>
                </a:gridCol>
              </a:tblGrid>
              <a:tr h="657410">
                <a:tc>
                  <a:txBody>
                    <a:bodyPr/>
                    <a:lstStyle/>
                    <a:p>
                      <a:pPr fontAlgn="t"/>
                      <a:endParaRPr lang="en-US">
                        <a:effectLst/>
                      </a:endParaRPr>
                    </a:p>
                    <a:p>
                      <a:pPr algn="just" rtl="0" fontAlgn="base"/>
                      <a:r>
                        <a:rPr lang="en-US" sz="1100" b="0" i="0">
                          <a:effectLst/>
                          <a:latin typeface="Calibri"/>
                        </a:rPr>
                        <a:t>10:00 </a:t>
                      </a:r>
                      <a:endParaRPr lang="en-US" b="0" i="0">
                        <a:effectLst/>
                        <a:latin typeface="Calibri"/>
                      </a:endParaRPr>
                    </a:p>
                  </a:txBody>
                  <a:tcPr>
                    <a:lnL>
                      <a:noFill/>
                    </a:lnL>
                    <a:lnR>
                      <a:noFill/>
                    </a:lnR>
                    <a:lnT>
                      <a:noFill/>
                    </a:lnT>
                    <a:lnB w="9525" cap="flat" cmpd="sng" algn="ctr">
                      <a:solidFill>
                        <a:srgbClr val="700000"/>
                      </a:solidFill>
                      <a:prstDash val="solid"/>
                      <a:round/>
                      <a:headEnd type="none" w="med" len="med"/>
                      <a:tailEnd type="none" w="med" len="med"/>
                    </a:lnB>
                  </a:tcPr>
                </a:tc>
                <a:tc>
                  <a:txBody>
                    <a:bodyPr/>
                    <a:lstStyle/>
                    <a:p>
                      <a:pPr algn="ctr" fontAlgn="t"/>
                      <a:endParaRPr lang="en-US">
                        <a:effectLst/>
                      </a:endParaRPr>
                    </a:p>
                    <a:p>
                      <a:pPr algn="l" rtl="0" fontAlgn="base"/>
                      <a:r>
                        <a:rPr lang="en-US" sz="1100" b="1" i="0">
                          <a:effectLst/>
                          <a:latin typeface="Calibri"/>
                        </a:rPr>
                        <a:t>Welcome</a:t>
                      </a:r>
                      <a:r>
                        <a:rPr lang="en-US" sz="1100" b="0" i="0">
                          <a:effectLst/>
                          <a:latin typeface="Calibri"/>
                        </a:rPr>
                        <a:t> </a:t>
                      </a:r>
                      <a:endParaRPr lang="en-US" b="0" i="0">
                        <a:effectLst/>
                        <a:latin typeface="Calibri"/>
                      </a:endParaRPr>
                    </a:p>
                  </a:txBody>
                  <a:tcPr>
                    <a:lnL>
                      <a:noFill/>
                    </a:lnL>
                    <a:lnR>
                      <a:noFill/>
                    </a:lnR>
                    <a:lnT>
                      <a:noFill/>
                    </a:lnT>
                    <a:lnB w="9525" cap="flat" cmpd="sng" algn="ctr">
                      <a:solidFill>
                        <a:srgbClr val="700000"/>
                      </a:solidFill>
                      <a:prstDash val="solid"/>
                      <a:round/>
                      <a:headEnd type="none" w="med" len="med"/>
                      <a:tailEnd type="none" w="med" len="med"/>
                    </a:lnB>
                  </a:tcPr>
                </a:tc>
                <a:tc>
                  <a:txBody>
                    <a:bodyPr/>
                    <a:lstStyle/>
                    <a:p>
                      <a:pPr algn="ctr" fontAlgn="t"/>
                      <a:endParaRPr lang="en-US">
                        <a:effectLst/>
                      </a:endParaRPr>
                    </a:p>
                    <a:p>
                      <a:pPr algn="l" rtl="0" fontAlgn="base"/>
                      <a:r>
                        <a:rPr lang="en-US" sz="1100" b="1" i="0">
                          <a:effectLst/>
                          <a:latin typeface="Calibri"/>
                        </a:rPr>
                        <a:t>Claire Beynon and Dr Mary </a:t>
                      </a:r>
                      <a:r>
                        <a:rPr lang="en-US" sz="1100" b="1" i="0" err="1">
                          <a:effectLst/>
                          <a:latin typeface="Calibri"/>
                        </a:rPr>
                        <a:t>Orhewere</a:t>
                      </a:r>
                      <a:r>
                        <a:rPr lang="en-US" sz="1100" b="1" i="0">
                          <a:effectLst/>
                          <a:latin typeface="Calibri"/>
                        </a:rPr>
                        <a:t> </a:t>
                      </a:r>
                      <a:endParaRPr lang="en-US" b="1" i="0">
                        <a:effectLst/>
                        <a:latin typeface="Calibri"/>
                      </a:endParaRPr>
                    </a:p>
                  </a:txBody>
                  <a:tcPr>
                    <a:lnL>
                      <a:noFill/>
                    </a:lnL>
                    <a:lnR>
                      <a:noFill/>
                    </a:lnR>
                    <a:lnT>
                      <a:noFill/>
                    </a:lnT>
                    <a:lnB w="9525" cap="flat" cmpd="sng" algn="ctr">
                      <a:solidFill>
                        <a:srgbClr val="700000"/>
                      </a:solidFill>
                      <a:prstDash val="solid"/>
                      <a:round/>
                      <a:headEnd type="none" w="med" len="med"/>
                      <a:tailEnd type="none" w="med" len="med"/>
                    </a:lnB>
                  </a:tcPr>
                </a:tc>
                <a:extLst>
                  <a:ext uri="{0D108BD9-81ED-4DB2-BD59-A6C34878D82A}">
                    <a16:rowId xmlns:a16="http://schemas.microsoft.com/office/drawing/2014/main" val="2234218829"/>
                  </a:ext>
                </a:extLst>
              </a:tr>
              <a:tr h="1169968">
                <a:tc>
                  <a:txBody>
                    <a:bodyPr/>
                    <a:lstStyle/>
                    <a:p>
                      <a:pPr fontAlgn="t"/>
                      <a:endParaRPr lang="en-US">
                        <a:effectLst/>
                      </a:endParaRPr>
                    </a:p>
                    <a:p>
                      <a:pPr algn="just" rtl="0" fontAlgn="base"/>
                      <a:r>
                        <a:rPr lang="en-US" sz="1100" b="0" i="0">
                          <a:effectLst/>
                          <a:latin typeface="Calibri"/>
                        </a:rPr>
                        <a:t>10:05 </a:t>
                      </a:r>
                      <a:endParaRPr lang="en-US" b="0" i="0">
                        <a:effectLst/>
                        <a:latin typeface="Calibri"/>
                      </a:endParaRPr>
                    </a:p>
                    <a:p>
                      <a:pPr algn="just" rtl="0" fontAlgn="base"/>
                      <a:endParaRPr lang="en-US" b="0" i="0">
                        <a:effectLst/>
                        <a:latin typeface="Calibri"/>
                      </a:endParaRPr>
                    </a:p>
                    <a:p>
                      <a:pPr algn="just" rtl="0" fontAlgn="base"/>
                      <a:endParaRPr lang="en-US" b="0"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tc>
                  <a:txBody>
                    <a:bodyPr/>
                    <a:lstStyle/>
                    <a:p>
                      <a:pPr fontAlgn="t"/>
                      <a:endParaRPr lang="en-US">
                        <a:effectLst/>
                      </a:endParaRPr>
                    </a:p>
                    <a:p>
                      <a:pPr algn="l" rtl="0" fontAlgn="base"/>
                      <a:r>
                        <a:rPr lang="en-US" sz="1100" b="1" i="0">
                          <a:effectLst/>
                          <a:latin typeface="Calibri"/>
                        </a:rPr>
                        <a:t>The role of ICSs in tackling health inequalities</a:t>
                      </a:r>
                      <a:r>
                        <a:rPr lang="en-US" sz="1100" b="0" i="0">
                          <a:effectLst/>
                          <a:latin typeface="Calibri"/>
                        </a:rPr>
                        <a:t> </a:t>
                      </a:r>
                      <a:endParaRPr lang="en-US" b="0" i="0">
                        <a:effectLst/>
                        <a:latin typeface="Calibri"/>
                      </a:endParaRPr>
                    </a:p>
                    <a:p>
                      <a:pPr algn="l" rtl="0" fontAlgn="base"/>
                      <a:r>
                        <a:rPr lang="en-US" sz="1100" b="0" i="0">
                          <a:effectLst/>
                          <a:latin typeface="Calibri"/>
                        </a:rPr>
                        <a:t>Q&amp;A and discussion </a:t>
                      </a:r>
                      <a:endParaRPr lang="en-US" b="0"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tc>
                  <a:txBody>
                    <a:bodyPr/>
                    <a:lstStyle/>
                    <a:p>
                      <a:pPr fontAlgn="t"/>
                      <a:endParaRPr lang="en-US">
                        <a:effectLst/>
                      </a:endParaRPr>
                    </a:p>
                    <a:p>
                      <a:pPr algn="l" rtl="0" fontAlgn="base"/>
                      <a:r>
                        <a:rPr lang="en-US" sz="1100" b="1" i="0">
                          <a:effectLst/>
                          <a:latin typeface="Calibri"/>
                        </a:rPr>
                        <a:t>Prof. Bola Owolabi, </a:t>
                      </a:r>
                      <a:r>
                        <a:rPr lang="en-US" sz="1100" b="0" i="0">
                          <a:effectLst/>
                          <a:latin typeface="Calibri"/>
                        </a:rPr>
                        <a:t>Director of Health Inequalities, NHS England</a:t>
                      </a:r>
                      <a:r>
                        <a:rPr lang="en-US" sz="1100" b="1" i="0">
                          <a:effectLst/>
                          <a:latin typeface="Calibri"/>
                        </a:rPr>
                        <a:t> </a:t>
                      </a:r>
                      <a:endParaRPr lang="en-US" b="1"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extLst>
                  <a:ext uri="{0D108BD9-81ED-4DB2-BD59-A6C34878D82A}">
                    <a16:rowId xmlns:a16="http://schemas.microsoft.com/office/drawing/2014/main" val="3125854274"/>
                  </a:ext>
                </a:extLst>
              </a:tr>
              <a:tr h="1694688">
                <a:tc>
                  <a:txBody>
                    <a:bodyPr/>
                    <a:lstStyle/>
                    <a:p>
                      <a:pPr fontAlgn="t"/>
                      <a:endParaRPr lang="en-US">
                        <a:effectLst/>
                      </a:endParaRPr>
                    </a:p>
                    <a:p>
                      <a:pPr algn="just" rtl="0" fontAlgn="base"/>
                      <a:r>
                        <a:rPr lang="en-US" sz="1100" b="0" i="0">
                          <a:effectLst/>
                          <a:latin typeface="Calibri"/>
                        </a:rPr>
                        <a:t>10:30 </a:t>
                      </a:r>
                      <a:endParaRPr lang="en-US" b="0" i="0">
                        <a:effectLst/>
                        <a:latin typeface="Calibri"/>
                      </a:endParaRPr>
                    </a:p>
                    <a:p>
                      <a:pPr algn="just" rtl="0" fontAlgn="base"/>
                      <a:endParaRPr lang="en-US" b="0" i="0">
                        <a:effectLst/>
                        <a:latin typeface="Calibri"/>
                      </a:endParaRPr>
                    </a:p>
                    <a:p>
                      <a:pPr algn="just" rtl="0" fontAlgn="base"/>
                      <a:endParaRPr lang="en-US" b="0"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tc>
                  <a:txBody>
                    <a:bodyPr/>
                    <a:lstStyle/>
                    <a:p>
                      <a:pPr fontAlgn="t"/>
                      <a:endParaRPr lang="en-US">
                        <a:effectLst/>
                      </a:endParaRPr>
                    </a:p>
                    <a:p>
                      <a:pPr algn="l" rtl="0" fontAlgn="base"/>
                      <a:r>
                        <a:rPr lang="en-US" sz="1100" b="1" i="0">
                          <a:effectLst/>
                          <a:latin typeface="Calibri"/>
                        </a:rPr>
                        <a:t>Managing public health against the background of increasing inequality</a:t>
                      </a:r>
                      <a:r>
                        <a:rPr lang="en-US" sz="1100" b="0" i="0">
                          <a:effectLst/>
                          <a:latin typeface="Calibri"/>
                        </a:rPr>
                        <a:t> </a:t>
                      </a:r>
                      <a:endParaRPr lang="en-US" b="0" i="0">
                        <a:effectLst/>
                        <a:latin typeface="Calibri"/>
                      </a:endParaRPr>
                    </a:p>
                    <a:p>
                      <a:pPr algn="l" rtl="0" fontAlgn="base"/>
                      <a:r>
                        <a:rPr lang="en-US" sz="1100" b="0" i="0">
                          <a:effectLst/>
                          <a:latin typeface="Calibri"/>
                        </a:rPr>
                        <a:t>Speaker Presentations </a:t>
                      </a:r>
                      <a:endParaRPr lang="en-US" b="0" i="0">
                        <a:effectLst/>
                        <a:latin typeface="Calibri"/>
                      </a:endParaRPr>
                    </a:p>
                    <a:p>
                      <a:pPr algn="l" rtl="0" fontAlgn="base"/>
                      <a:endParaRPr lang="en-US" b="0" i="0">
                        <a:effectLst/>
                        <a:latin typeface="Calibri"/>
                      </a:endParaRPr>
                    </a:p>
                    <a:p>
                      <a:pPr algn="l" rtl="0" fontAlgn="base"/>
                      <a:r>
                        <a:rPr lang="en-US" sz="1100" b="0" i="0">
                          <a:effectLst/>
                          <a:latin typeface="Calibri"/>
                        </a:rPr>
                        <a:t>Q&amp;A and discussion </a:t>
                      </a:r>
                      <a:endParaRPr lang="en-US" b="0"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tc>
                  <a:txBody>
                    <a:bodyPr/>
                    <a:lstStyle/>
                    <a:p>
                      <a:pPr fontAlgn="t"/>
                      <a:endParaRPr lang="en-US">
                        <a:effectLst/>
                      </a:endParaRPr>
                    </a:p>
                    <a:p>
                      <a:pPr algn="l" rtl="0" fontAlgn="base"/>
                      <a:r>
                        <a:rPr lang="en-US" sz="1100" b="0" i="0" err="1">
                          <a:effectLst/>
                          <a:latin typeface="Calibri"/>
                        </a:rPr>
                        <a:t>Panellists</a:t>
                      </a:r>
                      <a:r>
                        <a:rPr lang="en-US" sz="1100" b="0" i="0">
                          <a:effectLst/>
                          <a:latin typeface="Calibri"/>
                        </a:rPr>
                        <a:t>: </a:t>
                      </a:r>
                      <a:endParaRPr lang="en-US" b="0" i="0">
                        <a:effectLst/>
                        <a:latin typeface="Calibri"/>
                      </a:endParaRPr>
                    </a:p>
                    <a:p>
                      <a:pPr algn="l" rtl="0" fontAlgn="base"/>
                      <a:r>
                        <a:rPr lang="en-US" sz="1100" b="1" i="0">
                          <a:effectLst/>
                          <a:latin typeface="Calibri"/>
                        </a:rPr>
                        <a:t>Dr Tim Allison,</a:t>
                      </a:r>
                      <a:r>
                        <a:rPr lang="en-US" sz="1100" b="0" i="0">
                          <a:effectLst/>
                          <a:latin typeface="Calibri"/>
                        </a:rPr>
                        <a:t> DPH, NHS Highland </a:t>
                      </a:r>
                      <a:endParaRPr lang="en-US" b="0" i="0">
                        <a:effectLst/>
                        <a:latin typeface="Calibri"/>
                      </a:endParaRPr>
                    </a:p>
                    <a:p>
                      <a:pPr algn="l" rtl="0" fontAlgn="base"/>
                      <a:r>
                        <a:rPr lang="en-US" sz="1100" b="1" i="0">
                          <a:effectLst/>
                          <a:latin typeface="Calibri"/>
                        </a:rPr>
                        <a:t>Vicky Hobart,</a:t>
                      </a:r>
                      <a:r>
                        <a:rPr lang="en-US" sz="1100" b="0" i="0">
                          <a:effectLst/>
                          <a:latin typeface="Calibri"/>
                        </a:rPr>
                        <a:t> Group DPH and Deputy Statutory Health Adviser, Greater London Authority </a:t>
                      </a:r>
                      <a:endParaRPr lang="en-US" b="0" i="0">
                        <a:effectLst/>
                        <a:latin typeface="Calibri"/>
                      </a:endParaRPr>
                    </a:p>
                    <a:p>
                      <a:pPr algn="l" rtl="0" fontAlgn="base"/>
                      <a:r>
                        <a:rPr lang="en-US" sz="1100" b="1" i="0">
                          <a:effectLst/>
                          <a:latin typeface="Calibri"/>
                        </a:rPr>
                        <a:t>Julia Weldon,</a:t>
                      </a:r>
                      <a:r>
                        <a:rPr lang="en-US" sz="1100" b="0" i="0">
                          <a:effectLst/>
                          <a:latin typeface="Calibri"/>
                        </a:rPr>
                        <a:t> DPH and Deputy Chief Executive, Hull City Council </a:t>
                      </a:r>
                      <a:endParaRPr lang="en-US" b="0"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extLst>
                  <a:ext uri="{0D108BD9-81ED-4DB2-BD59-A6C34878D82A}">
                    <a16:rowId xmlns:a16="http://schemas.microsoft.com/office/drawing/2014/main" val="1227719280"/>
                  </a:ext>
                </a:extLst>
              </a:tr>
              <a:tr h="657410">
                <a:tc>
                  <a:txBody>
                    <a:bodyPr/>
                    <a:lstStyle/>
                    <a:p>
                      <a:pPr fontAlgn="t"/>
                      <a:endParaRPr lang="en-US">
                        <a:effectLst/>
                      </a:endParaRPr>
                    </a:p>
                    <a:p>
                      <a:pPr algn="just" rtl="0" fontAlgn="base"/>
                      <a:r>
                        <a:rPr lang="en-US" sz="1100" b="1" i="0">
                          <a:solidFill>
                            <a:srgbClr val="700000"/>
                          </a:solidFill>
                          <a:effectLst/>
                          <a:latin typeface="Calibri"/>
                        </a:rPr>
                        <a:t>11:25</a:t>
                      </a:r>
                      <a:r>
                        <a:rPr lang="en-US" sz="1100" b="0" i="0">
                          <a:solidFill>
                            <a:srgbClr val="700000"/>
                          </a:solidFill>
                          <a:effectLst/>
                          <a:latin typeface="Calibri"/>
                        </a:rPr>
                        <a:t> </a:t>
                      </a:r>
                      <a:endParaRPr lang="en-US" b="0"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tc gridSpan="2">
                  <a:txBody>
                    <a:bodyPr/>
                    <a:lstStyle/>
                    <a:p>
                      <a:pPr fontAlgn="ctr"/>
                      <a:endParaRPr lang="en-US">
                        <a:effectLst/>
                      </a:endParaRPr>
                    </a:p>
                    <a:p>
                      <a:pPr algn="ctr" rtl="0" fontAlgn="base"/>
                      <a:r>
                        <a:rPr lang="en-US" sz="1100" b="1" i="0">
                          <a:solidFill>
                            <a:srgbClr val="700000"/>
                          </a:solidFill>
                          <a:effectLst/>
                          <a:latin typeface="Calibri"/>
                        </a:rPr>
                        <a:t>Break</a:t>
                      </a:r>
                      <a:r>
                        <a:rPr lang="en-US" sz="1100" b="0" i="0">
                          <a:solidFill>
                            <a:srgbClr val="700000"/>
                          </a:solidFill>
                          <a:effectLst/>
                          <a:latin typeface="Calibri"/>
                        </a:rPr>
                        <a:t> </a:t>
                      </a:r>
                      <a:endParaRPr lang="en-US" b="0" i="0">
                        <a:effectLst/>
                        <a:latin typeface="Calibri"/>
                      </a:endParaRPr>
                    </a:p>
                  </a:txBody>
                  <a:tcPr anchor="ct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65647873"/>
                  </a:ext>
                </a:extLst>
              </a:tr>
            </a:tbl>
          </a:graphicData>
        </a:graphic>
      </p:graphicFrame>
      <p:graphicFrame>
        <p:nvGraphicFramePr>
          <p:cNvPr id="10" name="Table 9">
            <a:extLst>
              <a:ext uri="{FF2B5EF4-FFF2-40B4-BE49-F238E27FC236}">
                <a16:creationId xmlns:a16="http://schemas.microsoft.com/office/drawing/2014/main" id="{4C554EAA-B42F-128B-3368-14E2C40D0603}"/>
              </a:ext>
            </a:extLst>
          </p:cNvPr>
          <p:cNvGraphicFramePr>
            <a:graphicFrameLocks noGrp="1"/>
          </p:cNvGraphicFramePr>
          <p:nvPr>
            <p:extLst>
              <p:ext uri="{D42A27DB-BD31-4B8C-83A1-F6EECF244321}">
                <p14:modId xmlns:p14="http://schemas.microsoft.com/office/powerpoint/2010/main" val="4021871073"/>
              </p:ext>
            </p:extLst>
          </p:nvPr>
        </p:nvGraphicFramePr>
        <p:xfrm>
          <a:off x="6278880" y="1645920"/>
          <a:ext cx="5689094" cy="4400930"/>
        </p:xfrm>
        <a:graphic>
          <a:graphicData uri="http://schemas.openxmlformats.org/drawingml/2006/table">
            <a:tbl>
              <a:tblPr firstRow="1" bandRow="1">
                <a:tableStyleId>{5C22544A-7EE6-4342-B048-85BDC9FD1C3A}</a:tableStyleId>
              </a:tblPr>
              <a:tblGrid>
                <a:gridCol w="649636">
                  <a:extLst>
                    <a:ext uri="{9D8B030D-6E8A-4147-A177-3AD203B41FA5}">
                      <a16:colId xmlns:a16="http://schemas.microsoft.com/office/drawing/2014/main" val="3912484810"/>
                    </a:ext>
                  </a:extLst>
                </a:gridCol>
                <a:gridCol w="1720819">
                  <a:extLst>
                    <a:ext uri="{9D8B030D-6E8A-4147-A177-3AD203B41FA5}">
                      <a16:colId xmlns:a16="http://schemas.microsoft.com/office/drawing/2014/main" val="1064005464"/>
                    </a:ext>
                  </a:extLst>
                </a:gridCol>
                <a:gridCol w="3318639">
                  <a:extLst>
                    <a:ext uri="{9D8B030D-6E8A-4147-A177-3AD203B41FA5}">
                      <a16:colId xmlns:a16="http://schemas.microsoft.com/office/drawing/2014/main" val="3881498320"/>
                    </a:ext>
                  </a:extLst>
                </a:gridCol>
              </a:tblGrid>
              <a:tr h="1174441">
                <a:tc>
                  <a:txBody>
                    <a:bodyPr/>
                    <a:lstStyle/>
                    <a:p>
                      <a:pPr fontAlgn="t"/>
                      <a:endParaRPr lang="en-US">
                        <a:solidFill>
                          <a:schemeClr val="tx1"/>
                        </a:solidFill>
                        <a:effectLst/>
                      </a:endParaRPr>
                    </a:p>
                    <a:p>
                      <a:pPr algn="just" rtl="0" fontAlgn="base"/>
                      <a:r>
                        <a:rPr lang="en-US" sz="1100" b="0" i="0">
                          <a:solidFill>
                            <a:schemeClr val="tx1"/>
                          </a:solidFill>
                          <a:effectLst/>
                          <a:latin typeface="Calibri"/>
                        </a:rPr>
                        <a:t>11:35 </a:t>
                      </a:r>
                      <a:endParaRPr lang="en-US" b="0" i="0">
                        <a:solidFill>
                          <a:schemeClr val="tx1"/>
                        </a:solidFill>
                        <a:effectLst/>
                        <a:latin typeface="Calibri"/>
                      </a:endParaRPr>
                    </a:p>
                    <a:p>
                      <a:pPr algn="just" rtl="0" fontAlgn="base"/>
                      <a:endParaRPr lang="en-US" b="0" i="0">
                        <a:solidFill>
                          <a:schemeClr val="tx1"/>
                        </a:solidFill>
                        <a:effectLst/>
                        <a:latin typeface="Calibri"/>
                      </a:endParaRPr>
                    </a:p>
                    <a:p>
                      <a:pPr algn="l" rtl="0" fontAlgn="base"/>
                      <a:endParaRPr lang="en-US" b="0" i="0">
                        <a:solidFill>
                          <a:schemeClr val="tx1"/>
                        </a:solidFill>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solidFill>
                      <a:schemeClr val="bg2">
                        <a:lumMod val="20000"/>
                        <a:lumOff val="80000"/>
                      </a:schemeClr>
                    </a:solidFill>
                  </a:tcPr>
                </a:tc>
                <a:tc>
                  <a:txBody>
                    <a:bodyPr/>
                    <a:lstStyle/>
                    <a:p>
                      <a:pPr fontAlgn="t"/>
                      <a:endParaRPr lang="en-US">
                        <a:solidFill>
                          <a:schemeClr val="tx1"/>
                        </a:solidFill>
                        <a:effectLst/>
                      </a:endParaRPr>
                    </a:p>
                    <a:p>
                      <a:pPr algn="l" rtl="0" fontAlgn="base"/>
                      <a:r>
                        <a:rPr lang="en-US" sz="1100" b="1" i="0">
                          <a:solidFill>
                            <a:schemeClr val="tx1"/>
                          </a:solidFill>
                          <a:effectLst/>
                          <a:latin typeface="Calibri"/>
                        </a:rPr>
                        <a:t>Why be a DPH</a:t>
                      </a:r>
                      <a:r>
                        <a:rPr lang="en-US" sz="1100" b="0" i="0">
                          <a:solidFill>
                            <a:schemeClr val="tx1"/>
                          </a:solidFill>
                          <a:effectLst/>
                          <a:latin typeface="Calibri"/>
                        </a:rPr>
                        <a:t> </a:t>
                      </a:r>
                      <a:endParaRPr lang="en-US" b="0" i="0">
                        <a:solidFill>
                          <a:schemeClr val="tx1"/>
                        </a:solidFill>
                        <a:effectLst/>
                        <a:latin typeface="Calibri"/>
                      </a:endParaRPr>
                    </a:p>
                    <a:p>
                      <a:pPr algn="l" rtl="0" fontAlgn="base"/>
                      <a:r>
                        <a:rPr lang="en-US" sz="1100" b="0" i="0">
                          <a:solidFill>
                            <a:schemeClr val="tx1"/>
                          </a:solidFill>
                          <a:effectLst/>
                          <a:latin typeface="Calibri"/>
                        </a:rPr>
                        <a:t>Speaker Presentations  </a:t>
                      </a:r>
                      <a:endParaRPr lang="en-US" b="0" i="0">
                        <a:solidFill>
                          <a:schemeClr val="tx1"/>
                        </a:solidFill>
                        <a:effectLst/>
                        <a:latin typeface="Calibri"/>
                      </a:endParaRPr>
                    </a:p>
                    <a:p>
                      <a:pPr algn="l" rtl="0" fontAlgn="base"/>
                      <a:r>
                        <a:rPr lang="en-US" sz="1100" b="0" i="0">
                          <a:solidFill>
                            <a:schemeClr val="tx1"/>
                          </a:solidFill>
                          <a:effectLst/>
                          <a:latin typeface="Calibri"/>
                        </a:rPr>
                        <a:t>Q&amp;A and discussion </a:t>
                      </a:r>
                      <a:endParaRPr lang="en-US" b="0" i="0">
                        <a:solidFill>
                          <a:schemeClr val="tx1"/>
                        </a:solidFill>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solidFill>
                      <a:schemeClr val="bg2">
                        <a:lumMod val="20000"/>
                        <a:lumOff val="80000"/>
                      </a:schemeClr>
                    </a:solidFill>
                  </a:tcPr>
                </a:tc>
                <a:tc>
                  <a:txBody>
                    <a:bodyPr/>
                    <a:lstStyle/>
                    <a:p>
                      <a:pPr fontAlgn="t"/>
                      <a:endParaRPr lang="en-US">
                        <a:solidFill>
                          <a:schemeClr val="tx1"/>
                        </a:solidFill>
                        <a:effectLst/>
                      </a:endParaRPr>
                    </a:p>
                    <a:p>
                      <a:pPr algn="l" rtl="0" fontAlgn="base"/>
                      <a:r>
                        <a:rPr lang="en-US" sz="1100" b="1" i="0">
                          <a:solidFill>
                            <a:schemeClr val="tx1"/>
                          </a:solidFill>
                          <a:effectLst/>
                          <a:latin typeface="Calibri"/>
                        </a:rPr>
                        <a:t>Prof. Jim McManus, </a:t>
                      </a:r>
                      <a:r>
                        <a:rPr lang="en-US" sz="1100" b="0" i="0">
                          <a:solidFill>
                            <a:schemeClr val="tx1"/>
                          </a:solidFill>
                          <a:effectLst/>
                          <a:latin typeface="Calibri"/>
                        </a:rPr>
                        <a:t>ADPH President and DPH Hertfordshire </a:t>
                      </a:r>
                      <a:endParaRPr lang="en-US" b="0" i="0">
                        <a:solidFill>
                          <a:schemeClr val="tx1"/>
                        </a:solidFill>
                        <a:effectLst/>
                        <a:latin typeface="Calibri"/>
                      </a:endParaRPr>
                    </a:p>
                    <a:p>
                      <a:pPr algn="l" rtl="0" fontAlgn="base"/>
                      <a:r>
                        <a:rPr lang="en-US" sz="1100" b="1" i="0">
                          <a:solidFill>
                            <a:schemeClr val="tx1"/>
                          </a:solidFill>
                          <a:effectLst/>
                          <a:latin typeface="Calibri"/>
                        </a:rPr>
                        <a:t>Lynn Donkin, </a:t>
                      </a:r>
                      <a:r>
                        <a:rPr lang="en-US" sz="1100" b="0" i="0">
                          <a:solidFill>
                            <a:schemeClr val="tx1"/>
                          </a:solidFill>
                          <a:effectLst/>
                          <a:latin typeface="Calibri"/>
                        </a:rPr>
                        <a:t>DPH Bolton Metropolitan Borough Council </a:t>
                      </a:r>
                      <a:endParaRPr lang="en-US" b="0" i="0">
                        <a:solidFill>
                          <a:schemeClr val="tx1"/>
                        </a:solidFill>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84004506"/>
                  </a:ext>
                </a:extLst>
              </a:tr>
              <a:tr h="1174441">
                <a:tc>
                  <a:txBody>
                    <a:bodyPr/>
                    <a:lstStyle/>
                    <a:p>
                      <a:pPr fontAlgn="t"/>
                      <a:endParaRPr lang="en-US">
                        <a:effectLst/>
                      </a:endParaRPr>
                    </a:p>
                    <a:p>
                      <a:pPr algn="l" rtl="0" fontAlgn="base"/>
                      <a:r>
                        <a:rPr lang="en-US" sz="1100" b="0" i="0">
                          <a:effectLst/>
                          <a:latin typeface="Calibri"/>
                        </a:rPr>
                        <a:t>12:10 </a:t>
                      </a:r>
                      <a:endParaRPr lang="en-US" b="0" i="0">
                        <a:effectLst/>
                        <a:latin typeface="Calibri"/>
                      </a:endParaRPr>
                    </a:p>
                    <a:p>
                      <a:pPr algn="l" rtl="0" fontAlgn="base"/>
                      <a:endParaRPr lang="en-US" b="0" i="0">
                        <a:effectLst/>
                        <a:latin typeface="Calibri"/>
                      </a:endParaRPr>
                    </a:p>
                    <a:p>
                      <a:pPr algn="l" rtl="0" fontAlgn="base"/>
                      <a:endParaRPr lang="en-US" b="0"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tc>
                  <a:txBody>
                    <a:bodyPr/>
                    <a:lstStyle/>
                    <a:p>
                      <a:pPr fontAlgn="t"/>
                      <a:endParaRPr lang="en-US">
                        <a:effectLst/>
                      </a:endParaRPr>
                    </a:p>
                    <a:p>
                      <a:pPr algn="l" rtl="0" fontAlgn="base"/>
                      <a:r>
                        <a:rPr lang="en-US" sz="1100" b="1" i="0">
                          <a:effectLst/>
                          <a:latin typeface="Calibri"/>
                        </a:rPr>
                        <a:t>Leadership</a:t>
                      </a:r>
                      <a:r>
                        <a:rPr lang="en-US" sz="1100" b="0" i="0">
                          <a:effectLst/>
                          <a:latin typeface="Calibri"/>
                        </a:rPr>
                        <a:t> </a:t>
                      </a:r>
                      <a:endParaRPr lang="en-US" b="0" i="0">
                        <a:effectLst/>
                        <a:latin typeface="Calibri"/>
                      </a:endParaRPr>
                    </a:p>
                    <a:p>
                      <a:pPr algn="l" rtl="0" fontAlgn="base"/>
                      <a:r>
                        <a:rPr lang="en-US" sz="1100" b="0" i="0">
                          <a:effectLst/>
                          <a:latin typeface="Calibri"/>
                        </a:rPr>
                        <a:t>Speaker Presentations   </a:t>
                      </a:r>
                      <a:endParaRPr lang="en-US" b="0" i="0">
                        <a:effectLst/>
                        <a:latin typeface="Calibri"/>
                      </a:endParaRPr>
                    </a:p>
                    <a:p>
                      <a:pPr algn="l" rtl="0" fontAlgn="base"/>
                      <a:r>
                        <a:rPr lang="en-US" sz="1100" b="0" i="0">
                          <a:effectLst/>
                          <a:latin typeface="Calibri"/>
                        </a:rPr>
                        <a:t>Q&amp;A and discussion  </a:t>
                      </a:r>
                      <a:endParaRPr lang="en-US" b="0"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tc>
                  <a:txBody>
                    <a:bodyPr/>
                    <a:lstStyle/>
                    <a:p>
                      <a:pPr fontAlgn="t"/>
                      <a:endParaRPr lang="en-US">
                        <a:effectLst/>
                      </a:endParaRPr>
                    </a:p>
                    <a:p>
                      <a:pPr algn="l" rtl="0" fontAlgn="base"/>
                      <a:r>
                        <a:rPr lang="en-US" sz="1100" b="1" i="0">
                          <a:effectLst/>
                          <a:latin typeface="Calibri"/>
                        </a:rPr>
                        <a:t>Greg Fell,</a:t>
                      </a:r>
                      <a:r>
                        <a:rPr lang="en-US" sz="1100" b="0" i="0">
                          <a:effectLst/>
                          <a:latin typeface="Calibri"/>
                        </a:rPr>
                        <a:t> ADPH Vice President and DPH Sheffield  </a:t>
                      </a:r>
                      <a:endParaRPr lang="en-US" b="0" i="0">
                        <a:effectLst/>
                        <a:latin typeface="Calibri"/>
                      </a:endParaRPr>
                    </a:p>
                    <a:p>
                      <a:pPr algn="l" rtl="0" fontAlgn="base"/>
                      <a:r>
                        <a:rPr lang="en-US" sz="1100" b="1" i="0">
                          <a:effectLst/>
                          <a:latin typeface="Calibri"/>
                        </a:rPr>
                        <a:t>Alice Wiseman, </a:t>
                      </a:r>
                      <a:r>
                        <a:rPr lang="en-US" sz="1100" b="0" i="0">
                          <a:effectLst/>
                          <a:latin typeface="Calibri"/>
                        </a:rPr>
                        <a:t>ADPH Treasurer and DPH Gateshead Metropolitan Borough Council </a:t>
                      </a:r>
                      <a:endParaRPr lang="en-US" b="0"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extLst>
                  <a:ext uri="{0D108BD9-81ED-4DB2-BD59-A6C34878D82A}">
                    <a16:rowId xmlns:a16="http://schemas.microsoft.com/office/drawing/2014/main" val="4017600808"/>
                  </a:ext>
                </a:extLst>
              </a:tr>
              <a:tr h="684016">
                <a:tc>
                  <a:txBody>
                    <a:bodyPr/>
                    <a:lstStyle/>
                    <a:p>
                      <a:pPr fontAlgn="t"/>
                      <a:endParaRPr lang="en-US">
                        <a:effectLst/>
                      </a:endParaRPr>
                    </a:p>
                    <a:p>
                      <a:pPr algn="just" rtl="0" fontAlgn="base"/>
                      <a:r>
                        <a:rPr lang="en-US" sz="1100" b="0" i="0">
                          <a:effectLst/>
                          <a:latin typeface="Calibri"/>
                        </a:rPr>
                        <a:t>12:40 </a:t>
                      </a:r>
                      <a:endParaRPr lang="en-US" b="0"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tc>
                  <a:txBody>
                    <a:bodyPr/>
                    <a:lstStyle/>
                    <a:p>
                      <a:pPr fontAlgn="t"/>
                      <a:endParaRPr lang="en-US">
                        <a:effectLst/>
                      </a:endParaRPr>
                    </a:p>
                    <a:p>
                      <a:pPr algn="l" rtl="0" fontAlgn="base"/>
                      <a:r>
                        <a:rPr lang="en-US" sz="1100" b="1" i="0">
                          <a:effectLst/>
                          <a:latin typeface="Calibri"/>
                        </a:rPr>
                        <a:t>ADPH update: </a:t>
                      </a:r>
                      <a:r>
                        <a:rPr lang="en-US" sz="1100" b="1" i="0" err="1">
                          <a:effectLst/>
                          <a:latin typeface="Calibri"/>
                        </a:rPr>
                        <a:t>WeDPH</a:t>
                      </a:r>
                      <a:r>
                        <a:rPr lang="en-US" sz="1100" b="0" i="0">
                          <a:effectLst/>
                          <a:latin typeface="Calibri"/>
                        </a:rPr>
                        <a:t> </a:t>
                      </a:r>
                      <a:endParaRPr lang="en-US" b="0"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solidFill>
                      <a:schemeClr val="bg2">
                        <a:lumMod val="20000"/>
                        <a:lumOff val="80000"/>
                      </a:schemeClr>
                    </a:solidFill>
                  </a:tcPr>
                </a:tc>
                <a:tc>
                  <a:txBody>
                    <a:bodyPr/>
                    <a:lstStyle/>
                    <a:p>
                      <a:pPr fontAlgn="t"/>
                      <a:endParaRPr lang="en-US">
                        <a:effectLst/>
                      </a:endParaRPr>
                    </a:p>
                    <a:p>
                      <a:pPr algn="l" rtl="0" fontAlgn="base"/>
                      <a:r>
                        <a:rPr lang="en-US" sz="1100" b="1" i="0">
                          <a:effectLst/>
                          <a:latin typeface="Calibri"/>
                        </a:rPr>
                        <a:t>Alastair Stewart </a:t>
                      </a:r>
                      <a:r>
                        <a:rPr lang="en-US" sz="1100" b="0" i="0">
                          <a:effectLst/>
                          <a:latin typeface="Calibri"/>
                        </a:rPr>
                        <a:t>Technical Support Manager, ADPH</a:t>
                      </a:r>
                      <a:r>
                        <a:rPr lang="en-US" sz="1100" b="1" i="0">
                          <a:effectLst/>
                          <a:latin typeface="Calibri"/>
                        </a:rPr>
                        <a:t> </a:t>
                      </a:r>
                      <a:endParaRPr lang="en-US" b="1"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extLst>
                  <a:ext uri="{0D108BD9-81ED-4DB2-BD59-A6C34878D82A}">
                    <a16:rowId xmlns:a16="http://schemas.microsoft.com/office/drawing/2014/main" val="936135508"/>
                  </a:ext>
                </a:extLst>
              </a:tr>
              <a:tr h="684016">
                <a:tc>
                  <a:txBody>
                    <a:bodyPr/>
                    <a:lstStyle/>
                    <a:p>
                      <a:pPr fontAlgn="t"/>
                      <a:endParaRPr lang="en-US">
                        <a:effectLst/>
                      </a:endParaRPr>
                    </a:p>
                    <a:p>
                      <a:pPr algn="just" rtl="0" fontAlgn="base"/>
                      <a:r>
                        <a:rPr lang="en-US" sz="1100" b="0" i="0">
                          <a:effectLst/>
                          <a:latin typeface="Calibri"/>
                        </a:rPr>
                        <a:t>12:50 </a:t>
                      </a:r>
                      <a:endParaRPr lang="en-US" b="0"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tc>
                  <a:txBody>
                    <a:bodyPr/>
                    <a:lstStyle/>
                    <a:p>
                      <a:pPr fontAlgn="t"/>
                      <a:endParaRPr lang="en-US">
                        <a:effectLst/>
                      </a:endParaRPr>
                    </a:p>
                    <a:p>
                      <a:pPr algn="l" rtl="0" fontAlgn="base"/>
                      <a:r>
                        <a:rPr lang="en-US" sz="1100" b="1" i="0">
                          <a:effectLst/>
                          <a:latin typeface="Calibri"/>
                        </a:rPr>
                        <a:t>Interactive session</a:t>
                      </a:r>
                      <a:r>
                        <a:rPr lang="en-US" sz="1100" b="0" i="0">
                          <a:effectLst/>
                          <a:latin typeface="Calibri"/>
                        </a:rPr>
                        <a:t> </a:t>
                      </a:r>
                      <a:endParaRPr lang="en-US" b="0"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tc>
                  <a:txBody>
                    <a:bodyPr/>
                    <a:lstStyle/>
                    <a:p>
                      <a:pPr fontAlgn="t"/>
                      <a:endParaRPr lang="en-US">
                        <a:effectLst/>
                      </a:endParaRPr>
                    </a:p>
                    <a:p>
                      <a:pPr algn="l" rtl="0" fontAlgn="base"/>
                      <a:r>
                        <a:rPr lang="en-US" sz="1100" b="1" i="0">
                          <a:effectLst/>
                          <a:latin typeface="Calibri"/>
                        </a:rPr>
                        <a:t>Mary Orhewere </a:t>
                      </a:r>
                      <a:endParaRPr lang="en-US" b="1"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extLst>
                  <a:ext uri="{0D108BD9-81ED-4DB2-BD59-A6C34878D82A}">
                    <a16:rowId xmlns:a16="http://schemas.microsoft.com/office/drawing/2014/main" val="223209942"/>
                  </a:ext>
                </a:extLst>
              </a:tr>
              <a:tr h="684016">
                <a:tc>
                  <a:txBody>
                    <a:bodyPr/>
                    <a:lstStyle/>
                    <a:p>
                      <a:pPr fontAlgn="t"/>
                      <a:endParaRPr lang="en-US">
                        <a:effectLst/>
                      </a:endParaRPr>
                    </a:p>
                    <a:p>
                      <a:pPr algn="just" rtl="0" fontAlgn="base"/>
                      <a:r>
                        <a:rPr lang="en-US" sz="1100" b="1" i="0">
                          <a:solidFill>
                            <a:srgbClr val="800000"/>
                          </a:solidFill>
                          <a:effectLst/>
                          <a:latin typeface="Calibri"/>
                        </a:rPr>
                        <a:t>12:55</a:t>
                      </a:r>
                      <a:r>
                        <a:rPr lang="en-US" sz="1100" b="0" i="0">
                          <a:solidFill>
                            <a:srgbClr val="800000"/>
                          </a:solidFill>
                          <a:effectLst/>
                          <a:latin typeface="Calibri"/>
                        </a:rPr>
                        <a:t> </a:t>
                      </a:r>
                      <a:endParaRPr lang="en-US" b="0" i="0">
                        <a:effectLst/>
                        <a:latin typeface="Calibri"/>
                      </a:endParaRPr>
                    </a:p>
                  </a:txBody>
                  <a:tcP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tc gridSpan="2">
                  <a:txBody>
                    <a:bodyPr/>
                    <a:lstStyle/>
                    <a:p>
                      <a:pPr fontAlgn="ctr"/>
                      <a:endParaRPr lang="en-US">
                        <a:effectLst/>
                      </a:endParaRPr>
                    </a:p>
                    <a:p>
                      <a:pPr algn="ctr" rtl="0" fontAlgn="base"/>
                      <a:r>
                        <a:rPr lang="en-US" sz="1100" b="1" i="0">
                          <a:solidFill>
                            <a:srgbClr val="800000"/>
                          </a:solidFill>
                          <a:effectLst/>
                          <a:latin typeface="Calibri"/>
                        </a:rPr>
                        <a:t>Summary and closing remarks</a:t>
                      </a:r>
                      <a:r>
                        <a:rPr lang="en-US" sz="1100" b="0" i="0">
                          <a:solidFill>
                            <a:srgbClr val="800000"/>
                          </a:solidFill>
                          <a:effectLst/>
                          <a:latin typeface="Calibri"/>
                        </a:rPr>
                        <a:t> </a:t>
                      </a:r>
                      <a:endParaRPr lang="en-US" b="0" i="0">
                        <a:effectLst/>
                        <a:latin typeface="Calibri"/>
                      </a:endParaRPr>
                    </a:p>
                  </a:txBody>
                  <a:tcPr anchor="ctr">
                    <a:lnL>
                      <a:noFill/>
                    </a:lnL>
                    <a:lnR>
                      <a:noFill/>
                    </a:lnR>
                    <a:lnT w="9525" cap="flat" cmpd="sng" algn="ctr">
                      <a:solidFill>
                        <a:srgbClr val="700000"/>
                      </a:solidFill>
                      <a:prstDash val="solid"/>
                      <a:round/>
                      <a:headEnd type="none" w="med" len="med"/>
                      <a:tailEnd type="none" w="med" len="med"/>
                    </a:lnT>
                    <a:lnB w="9525" cap="flat" cmpd="sng" algn="ctr">
                      <a:solidFill>
                        <a:srgbClr val="7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02985087"/>
                  </a:ext>
                </a:extLst>
              </a:tr>
            </a:tbl>
          </a:graphicData>
        </a:graphic>
      </p:graphicFrame>
    </p:spTree>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D0CD0D3-5D04-3420-A0AB-D8160D25EF84}"/>
              </a:ext>
            </a:extLst>
          </p:cNvPr>
          <p:cNvSpPr>
            <a:spLocks noGrp="1" noChangeArrowheads="1"/>
          </p:cNvSpPr>
          <p:nvPr>
            <p:ph type="title"/>
          </p:nvPr>
        </p:nvSpPr>
        <p:spPr/>
        <p:txBody>
          <a:bodyPr/>
          <a:lstStyle/>
          <a:p>
            <a:r>
              <a:rPr lang="en-US" altLang="en-US"/>
              <a:t>What is Important?</a:t>
            </a:r>
          </a:p>
        </p:txBody>
      </p:sp>
      <p:sp>
        <p:nvSpPr>
          <p:cNvPr id="19459" name="Content Placeholder 2">
            <a:extLst>
              <a:ext uri="{FF2B5EF4-FFF2-40B4-BE49-F238E27FC236}">
                <a16:creationId xmlns:a16="http://schemas.microsoft.com/office/drawing/2014/main" id="{C9064D4A-707A-FC2C-D1AD-1A7C9D04F450}"/>
              </a:ext>
            </a:extLst>
          </p:cNvPr>
          <p:cNvSpPr>
            <a:spLocks noGrp="1" noChangeArrowheads="1"/>
          </p:cNvSpPr>
          <p:nvPr>
            <p:ph idx="1"/>
          </p:nvPr>
        </p:nvSpPr>
        <p:spPr/>
        <p:txBody>
          <a:bodyPr/>
          <a:lstStyle/>
          <a:p>
            <a:pPr>
              <a:defRPr/>
            </a:pPr>
            <a:r>
              <a:rPr lang="en-GB" altLang="en-US"/>
              <a:t>Systems leadership</a:t>
            </a:r>
          </a:p>
          <a:p>
            <a:pPr>
              <a:defRPr/>
            </a:pPr>
            <a:r>
              <a:rPr lang="en-GB" altLang="en-US"/>
              <a:t>Partnership</a:t>
            </a:r>
          </a:p>
          <a:p>
            <a:pPr>
              <a:defRPr/>
            </a:pPr>
            <a:r>
              <a:rPr lang="en-GB" altLang="en-US"/>
              <a:t>Relationships</a:t>
            </a:r>
          </a:p>
          <a:p>
            <a:pPr>
              <a:defRPr/>
            </a:pPr>
            <a:r>
              <a:rPr lang="en-GB" altLang="en-US"/>
              <a:t>Balancing being on the edge and being in the centre</a:t>
            </a:r>
          </a:p>
          <a:p>
            <a:pPr>
              <a:defRPr/>
            </a:pPr>
            <a:r>
              <a:rPr lang="en-GB" altLang="en-US"/>
              <a:t>The edge can be good but don’t fall off!</a:t>
            </a:r>
          </a:p>
          <a:p>
            <a:pPr marL="0" indent="0">
              <a:buNone/>
              <a:defRPr/>
            </a:pPr>
            <a:endParaRPr lang="en-GB"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D6240BC-7D05-824F-B923-88D1E119DBB4}"/>
              </a:ext>
            </a:extLst>
          </p:cNvPr>
          <p:cNvSpPr txBox="1">
            <a:spLocks noChangeArrowheads="1"/>
          </p:cNvSpPr>
          <p:nvPr/>
        </p:nvSpPr>
        <p:spPr bwMode="auto">
          <a:xfrm>
            <a:off x="1347936" y="2899062"/>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US" sz="4000"/>
              <a:t>Vicky Hobart	</a:t>
            </a:r>
          </a:p>
        </p:txBody>
      </p:sp>
      <p:sp>
        <p:nvSpPr>
          <p:cNvPr id="12" name="TextBox 1">
            <a:extLst>
              <a:ext uri="{FF2B5EF4-FFF2-40B4-BE49-F238E27FC236}">
                <a16:creationId xmlns:a16="http://schemas.microsoft.com/office/drawing/2014/main" id="{D2B1BCBC-7BBB-BD40-B301-3FBA3BD3B133}"/>
              </a:ext>
            </a:extLst>
          </p:cNvPr>
          <p:cNvSpPr txBox="1">
            <a:spLocks noChangeArrowheads="1"/>
          </p:cNvSpPr>
          <p:nvPr/>
        </p:nvSpPr>
        <p:spPr bwMode="auto">
          <a:xfrm>
            <a:off x="1347936" y="4633972"/>
            <a:ext cx="908260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700000"/>
              </a:buClr>
              <a:buChar char="•"/>
              <a:defRPr sz="4000" b="1">
                <a:solidFill>
                  <a:schemeClr val="tx1"/>
                </a:solidFill>
                <a:latin typeface="Calibri" panose="020F0502020204030204" pitchFamily="34" charset="0"/>
                <a:cs typeface="Calibri" panose="020F0502020204030204" pitchFamily="34" charset="0"/>
              </a:defRPr>
            </a:lvl1pPr>
            <a:lvl2pPr marL="742950" indent="-285750">
              <a:spcBef>
                <a:spcPct val="20000"/>
              </a:spcBef>
              <a:buClr>
                <a:srgbClr val="700000"/>
              </a:buClr>
              <a:buFont typeface="Arial" panose="020B0604020202020204" pitchFamily="34" charset="0"/>
              <a:defRPr sz="3600" b="1">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700000"/>
              </a:buClr>
              <a:buFont typeface="Calibri" panose="020F0502020204030204" pitchFamily="34" charset="0"/>
              <a:buChar char="•"/>
              <a:defRPr sz="3200" b="1">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tx1"/>
                </a:solidFill>
                <a:latin typeface="Garamond" panose="02020404030301010803" pitchFamily="18" charset="0"/>
                <a:cs typeface="Calibri" panose="020F0502020204030204" pitchFamily="34" charset="0"/>
              </a:defRPr>
            </a:lvl4pPr>
            <a:lvl5pPr marL="2057400" indent="-228600">
              <a:spcBef>
                <a:spcPct val="20000"/>
              </a:spcBef>
              <a:buChar char="»"/>
              <a:defRPr sz="2000" b="1">
                <a:solidFill>
                  <a:schemeClr val="tx1"/>
                </a:solidFill>
                <a:latin typeface="Garamond" panose="02020404030301010803" pitchFamily="18"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9pPr>
          </a:lstStyle>
          <a:p>
            <a:pPr>
              <a:spcBef>
                <a:spcPct val="0"/>
              </a:spcBef>
              <a:buClrTx/>
              <a:buFontTx/>
              <a:buNone/>
            </a:pPr>
            <a:r>
              <a:rPr lang="en-GB" sz="2800" b="0"/>
              <a:t>Mind the widening gap – reflections on efforts to improve public health in London against a backdrop of increasing inequality </a:t>
            </a:r>
            <a:endParaRPr lang="en-GB" altLang="en-US" sz="2800" b="0"/>
          </a:p>
        </p:txBody>
      </p:sp>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16" name="TextBox 15">
            <a:extLst>
              <a:ext uri="{FF2B5EF4-FFF2-40B4-BE49-F238E27FC236}">
                <a16:creationId xmlns:a16="http://schemas.microsoft.com/office/drawing/2014/main" id="{22E4D4A4-9521-A746-AC6C-CC0853CFBC98}"/>
              </a:ext>
            </a:extLst>
          </p:cNvPr>
          <p:cNvSpPr txBox="1"/>
          <p:nvPr/>
        </p:nvSpPr>
        <p:spPr>
          <a:xfrm>
            <a:off x="1352350" y="3573016"/>
            <a:ext cx="9352162" cy="1077218"/>
          </a:xfrm>
          <a:prstGeom prst="rect">
            <a:avLst/>
          </a:prstGeom>
          <a:noFill/>
        </p:spPr>
        <p:txBody>
          <a:bodyPr wrap="square" rtlCol="0">
            <a:spAutoFit/>
          </a:bodyPr>
          <a:lstStyle/>
          <a:p>
            <a:r>
              <a:rPr lang="en-GB" sz="3200" b="1">
                <a:solidFill>
                  <a:srgbClr val="700000"/>
                </a:solidFill>
                <a:latin typeface="Calibri" panose="020F0502020204030204" pitchFamily="34" charset="0"/>
                <a:cs typeface="Calibri" panose="020F0502020204030204" pitchFamily="34" charset="0"/>
              </a:rPr>
              <a:t>Group Director of Public Health and Deputy Statutory Health Adviser, Greater London Authority </a:t>
            </a:r>
            <a:endParaRPr lang="en-US" sz="3200" b="1">
              <a:solidFill>
                <a:srgbClr val="700000"/>
              </a:solidFill>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162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9FF95-E643-46EB-B225-88D40C6FDC08}"/>
              </a:ext>
            </a:extLst>
          </p:cNvPr>
          <p:cNvSpPr>
            <a:spLocks noGrp="1"/>
          </p:cNvSpPr>
          <p:nvPr>
            <p:ph type="title"/>
          </p:nvPr>
        </p:nvSpPr>
        <p:spPr>
          <a:xfrm>
            <a:off x="1154958" y="2049855"/>
            <a:ext cx="10393362" cy="1824053"/>
          </a:xfrm>
        </p:spPr>
        <p:txBody>
          <a:bodyPr/>
          <a:lstStyle/>
          <a:p>
            <a:r>
              <a:rPr lang="en-GB"/>
              <a:t>Leading self -</a:t>
            </a:r>
            <a:br>
              <a:rPr lang="en-GB"/>
            </a:br>
            <a:br>
              <a:rPr lang="en-GB"/>
            </a:br>
            <a:r>
              <a:rPr lang="en-GB"/>
              <a:t>What is my role? </a:t>
            </a:r>
            <a:br>
              <a:rPr lang="en-GB"/>
            </a:br>
            <a:br>
              <a:rPr lang="en-GB"/>
            </a:br>
            <a:r>
              <a:rPr lang="en-GB"/>
              <a:t>How can I make a difference?</a:t>
            </a:r>
            <a:br>
              <a:rPr lang="en-GB"/>
            </a:br>
            <a:br>
              <a:rPr lang="en-GB"/>
            </a:br>
            <a:r>
              <a:rPr lang="en-GB"/>
              <a:t>What support do I need?   </a:t>
            </a:r>
            <a:endParaRPr lang="en-GB">
              <a:solidFill>
                <a:schemeClr val="accent6">
                  <a:lumMod val="60000"/>
                  <a:lumOff val="40000"/>
                </a:schemeClr>
              </a:solidFill>
            </a:endParaRPr>
          </a:p>
        </p:txBody>
      </p:sp>
    </p:spTree>
    <p:extLst>
      <p:ext uri="{BB962C8B-B14F-4D97-AF65-F5344CB8AC3E}">
        <p14:creationId xmlns:p14="http://schemas.microsoft.com/office/powerpoint/2010/main" val="3113698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9FF95-E643-46EB-B225-88D40C6FDC08}"/>
              </a:ext>
            </a:extLst>
          </p:cNvPr>
          <p:cNvSpPr>
            <a:spLocks noGrp="1"/>
          </p:cNvSpPr>
          <p:nvPr>
            <p:ph type="title"/>
          </p:nvPr>
        </p:nvSpPr>
        <p:spPr>
          <a:xfrm>
            <a:off x="899319" y="1676230"/>
            <a:ext cx="10393362" cy="1824053"/>
          </a:xfrm>
        </p:spPr>
        <p:txBody>
          <a:bodyPr/>
          <a:lstStyle/>
          <a:p>
            <a:r>
              <a:rPr lang="en-GB"/>
              <a:t>Leading team - </a:t>
            </a:r>
            <a:br>
              <a:rPr lang="en-GB"/>
            </a:br>
            <a:br>
              <a:rPr lang="en-GB"/>
            </a:br>
            <a:r>
              <a:rPr lang="en-GB"/>
              <a:t>Creating the GLA Group Public Health Unit  </a:t>
            </a:r>
            <a:endParaRPr lang="en-GB">
              <a:solidFill>
                <a:schemeClr val="accent6">
                  <a:lumMod val="60000"/>
                  <a:lumOff val="40000"/>
                </a:schemeClr>
              </a:solidFill>
            </a:endParaRPr>
          </a:p>
        </p:txBody>
      </p:sp>
    </p:spTree>
    <p:extLst>
      <p:ext uri="{BB962C8B-B14F-4D97-AF65-F5344CB8AC3E}">
        <p14:creationId xmlns:p14="http://schemas.microsoft.com/office/powerpoint/2010/main" val="346482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3514B6B4-3A56-4C2B-8121-AFDC374D0D85}"/>
              </a:ext>
            </a:extLst>
          </p:cNvPr>
          <p:cNvSpPr/>
          <p:nvPr/>
        </p:nvSpPr>
        <p:spPr>
          <a:xfrm>
            <a:off x="5065822" y="2353958"/>
            <a:ext cx="788147" cy="679093"/>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 name="Title 2">
            <a:extLst>
              <a:ext uri="{FF2B5EF4-FFF2-40B4-BE49-F238E27FC236}">
                <a16:creationId xmlns:a16="http://schemas.microsoft.com/office/drawing/2014/main" id="{57D9FF95-E643-46EB-B225-88D40C6FDC08}"/>
              </a:ext>
            </a:extLst>
          </p:cNvPr>
          <p:cNvSpPr>
            <a:spLocks noGrp="1"/>
          </p:cNvSpPr>
          <p:nvPr>
            <p:ph type="title"/>
          </p:nvPr>
        </p:nvSpPr>
        <p:spPr/>
        <p:txBody>
          <a:bodyPr/>
          <a:lstStyle/>
          <a:p>
            <a:r>
              <a:rPr lang="en-GB"/>
              <a:t>Public health contributions</a:t>
            </a:r>
            <a:endParaRPr lang="en-GB">
              <a:solidFill>
                <a:schemeClr val="accent6">
                  <a:lumMod val="60000"/>
                  <a:lumOff val="40000"/>
                </a:schemeClr>
              </a:solidFill>
            </a:endParaRPr>
          </a:p>
        </p:txBody>
      </p:sp>
      <p:graphicFrame>
        <p:nvGraphicFramePr>
          <p:cNvPr id="4" name="Diagram 3">
            <a:extLst>
              <a:ext uri="{FF2B5EF4-FFF2-40B4-BE49-F238E27FC236}">
                <a16:creationId xmlns:a16="http://schemas.microsoft.com/office/drawing/2014/main" id="{06DC66FB-DF89-41BC-B120-6C5FB029AD98}"/>
              </a:ext>
            </a:extLst>
          </p:cNvPr>
          <p:cNvGraphicFramePr/>
          <p:nvPr/>
        </p:nvGraphicFramePr>
        <p:xfrm>
          <a:off x="2380807" y="1423359"/>
          <a:ext cx="8110729" cy="5094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4823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9D7EC18-7C70-4DA0-9A1D-AD50D9DD9E26}"/>
              </a:ext>
            </a:extLst>
          </p:cNvPr>
          <p:cNvSpPr txBox="1">
            <a:spLocks/>
          </p:cNvSpPr>
          <p:nvPr/>
        </p:nvSpPr>
        <p:spPr>
          <a:xfrm>
            <a:off x="583874" y="1158243"/>
            <a:ext cx="10870190" cy="5179602"/>
          </a:xfrm>
          <a:prstGeom prst="rect">
            <a:avLst/>
          </a:prstGeom>
        </p:spPr>
        <p:txBody>
          <a:bodyPr vert="horz" lIns="0" tIns="45720" rIns="91440" bIns="45720" rtlCol="0" anchor="t">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C6970"/>
                </a:solidFill>
                <a:effectLst/>
                <a:uLnTx/>
                <a:uFillTx/>
                <a:latin typeface="Arial"/>
                <a:ea typeface="+mn-ea"/>
                <a:cs typeface="Arial"/>
              </a:rPr>
              <a:t>Recognising that the conditions in which we live impact our health. H</a:t>
            </a:r>
            <a:r>
              <a:rPr kumimoji="0" lang="en-US" sz="1800" b="1" i="0" u="none" strike="noStrike" kern="1200" cap="none" spc="0" normalizeH="0" baseline="0" noProof="0" err="1">
                <a:ln>
                  <a:noFill/>
                </a:ln>
                <a:solidFill>
                  <a:srgbClr val="5C6970"/>
                </a:solidFill>
                <a:effectLst/>
                <a:uLnTx/>
                <a:uFillTx/>
                <a:latin typeface="Arial"/>
                <a:ea typeface="+mn-ea"/>
                <a:cs typeface="Arial"/>
              </a:rPr>
              <a:t>ealth</a:t>
            </a:r>
            <a:r>
              <a:rPr kumimoji="0" lang="en-US" sz="1800" b="1" i="0" u="none" strike="noStrike" kern="1200" cap="none" spc="0" normalizeH="0" baseline="0" noProof="0">
                <a:ln>
                  <a:noFill/>
                </a:ln>
                <a:solidFill>
                  <a:srgbClr val="5C6970"/>
                </a:solidFill>
                <a:effectLst/>
                <a:uLnTx/>
                <a:uFillTx/>
                <a:latin typeface="Arial"/>
                <a:ea typeface="+mn-ea"/>
                <a:cs typeface="Arial"/>
              </a:rPr>
              <a:t> is not determined by hospitals and healthcare, and instead </a:t>
            </a:r>
            <a:r>
              <a:rPr kumimoji="0" lang="en-US" sz="1800" b="1" i="0" u="none" strike="noStrike" kern="1200" cap="none" spc="0" normalizeH="0" baseline="0" noProof="0">
                <a:ln>
                  <a:noFill/>
                </a:ln>
                <a:solidFill>
                  <a:srgbClr val="EE266D"/>
                </a:solidFill>
                <a:effectLst/>
                <a:uLnTx/>
                <a:uFillTx/>
                <a:latin typeface="Arial"/>
                <a:ea typeface="+mn-ea"/>
                <a:cs typeface="Arial"/>
              </a:rPr>
              <a:t>social, economic, and environmental conditions </a:t>
            </a:r>
            <a:r>
              <a:rPr kumimoji="0" lang="en-US" sz="1800" b="1" i="0" u="none" strike="noStrike" kern="1200" cap="none" spc="0" normalizeH="0" baseline="0" noProof="0">
                <a:ln>
                  <a:noFill/>
                </a:ln>
                <a:solidFill>
                  <a:srgbClr val="5C6970"/>
                </a:solidFill>
                <a:effectLst/>
                <a:uLnTx/>
                <a:uFillTx/>
                <a:latin typeface="Arial"/>
                <a:ea typeface="+mn-ea"/>
                <a:cs typeface="Arial"/>
              </a:rPr>
              <a:t>play the biggest role.</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C6970"/>
                </a:solidFill>
                <a:effectLst/>
                <a:uLnTx/>
                <a:uFillTx/>
                <a:latin typeface="Arial"/>
                <a:ea typeface="+mn-ea"/>
                <a:cs typeface="Arial"/>
              </a:rPr>
              <a:t>The key principles of a public health approach include the following: </a:t>
            </a:r>
            <a:endParaRPr kumimoji="0" lang="en-GB" sz="1800" b="1"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GB" sz="1800" b="0" i="0" u="none" strike="noStrike" kern="1200" cap="none" spc="0" normalizeH="0" baseline="0" noProof="0">
                <a:ln>
                  <a:noFill/>
                </a:ln>
                <a:solidFill>
                  <a:srgbClr val="5C6970"/>
                </a:solidFill>
                <a:effectLst/>
                <a:uLnTx/>
                <a:uFillTx/>
                <a:latin typeface="Arial"/>
                <a:ea typeface="+mn-ea"/>
                <a:cs typeface="Arial"/>
              </a:rPr>
              <a:t>A focus on </a:t>
            </a:r>
            <a:r>
              <a:rPr kumimoji="0" lang="en-GB" sz="1800" b="1" i="0" u="none" strike="noStrike" kern="1200" cap="none" spc="0" normalizeH="0" baseline="0" noProof="0">
                <a:ln>
                  <a:noFill/>
                </a:ln>
                <a:solidFill>
                  <a:srgbClr val="EE266D"/>
                </a:solidFill>
                <a:effectLst/>
                <a:uLnTx/>
                <a:uFillTx/>
                <a:latin typeface="Arial"/>
                <a:ea typeface="+mn-ea"/>
                <a:cs typeface="Arial"/>
              </a:rPr>
              <a:t>equity</a:t>
            </a:r>
            <a:r>
              <a:rPr kumimoji="0" lang="en-GB" sz="1800" b="0" i="0" u="none" strike="noStrike" kern="1200" cap="none" spc="0" normalizeH="0" baseline="0" noProof="0">
                <a:ln>
                  <a:noFill/>
                </a:ln>
                <a:solidFill>
                  <a:srgbClr val="5C6970"/>
                </a:solidFill>
                <a:effectLst/>
                <a:uLnTx/>
                <a:uFillTx/>
                <a:latin typeface="Arial"/>
                <a:ea typeface="+mn-ea"/>
                <a:cs typeface="Arial"/>
              </a:rPr>
              <a:t> (or fairness) rather than equality through taking a needs-based approach. This includes identifying and taking action to reduce inequalities and advocating for vulnerable populations. </a:t>
            </a: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GB" sz="1800" b="0" i="0" u="none" strike="noStrike" kern="1200" cap="none" spc="0" normalizeH="0" baseline="0" noProof="0">
                <a:ln>
                  <a:noFill/>
                </a:ln>
                <a:solidFill>
                  <a:srgbClr val="5C6970"/>
                </a:solidFill>
                <a:effectLst/>
                <a:uLnTx/>
                <a:uFillTx/>
                <a:latin typeface="Arial"/>
                <a:ea typeface="+mn-ea"/>
                <a:cs typeface="Arial"/>
              </a:rPr>
              <a:t>Taking </a:t>
            </a:r>
            <a:r>
              <a:rPr kumimoji="0" lang="en-GB" sz="1800" b="1" i="0" u="none" strike="noStrike" kern="1200" cap="none" spc="0" normalizeH="0" baseline="0" noProof="0">
                <a:ln>
                  <a:noFill/>
                </a:ln>
                <a:solidFill>
                  <a:srgbClr val="EE266D"/>
                </a:solidFill>
                <a:effectLst/>
                <a:uLnTx/>
                <a:uFillTx/>
                <a:latin typeface="Arial"/>
                <a:ea typeface="+mn-ea"/>
                <a:cs typeface="Arial"/>
              </a:rPr>
              <a:t>preventative</a:t>
            </a:r>
            <a:r>
              <a:rPr kumimoji="0" lang="en-GB" sz="1800" b="0" i="0" u="none" strike="noStrike" kern="1200" cap="none" spc="0" normalizeH="0" baseline="0" noProof="0">
                <a:ln>
                  <a:noFill/>
                </a:ln>
                <a:solidFill>
                  <a:srgbClr val="5C6970"/>
                </a:solidFill>
                <a:effectLst/>
                <a:uLnTx/>
                <a:uFillTx/>
                <a:latin typeface="Arial"/>
                <a:ea typeface="+mn-ea"/>
                <a:cs typeface="Arial"/>
              </a:rPr>
              <a:t> action - tackling ‘upstream’ risk factors, it aims to lessen ‘downstream’ consequences</a:t>
            </a:r>
          </a:p>
          <a:p>
            <a:pPr marL="228600" marR="0" lvl="0" indent="-2286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GB" sz="1800" b="0" i="0" u="none" strike="noStrike" kern="1200" cap="none" spc="0" normalizeH="0" baseline="0" noProof="0">
                <a:ln>
                  <a:noFill/>
                </a:ln>
                <a:solidFill>
                  <a:srgbClr val="5C6970"/>
                </a:solidFill>
                <a:effectLst/>
                <a:uLnTx/>
                <a:uFillTx/>
                <a:latin typeface="Arial"/>
                <a:ea typeface="+mn-ea"/>
                <a:cs typeface="Arial"/>
              </a:rPr>
              <a:t>Using </a:t>
            </a:r>
            <a:r>
              <a:rPr kumimoji="0" lang="en-GB" sz="1800" b="1" i="0" u="none" strike="noStrike" kern="1200" cap="none" spc="0" normalizeH="0" baseline="0" noProof="0">
                <a:ln>
                  <a:noFill/>
                </a:ln>
                <a:solidFill>
                  <a:srgbClr val="EE266D"/>
                </a:solidFill>
                <a:effectLst/>
                <a:uLnTx/>
                <a:uFillTx/>
                <a:latin typeface="Arial"/>
                <a:ea typeface="+mn-ea"/>
                <a:cs typeface="Arial"/>
              </a:rPr>
              <a:t>evidence and data </a:t>
            </a:r>
            <a:r>
              <a:rPr kumimoji="0" lang="en-GB" sz="1800" b="0" i="0" u="none" strike="noStrike" kern="1200" cap="none" spc="0" normalizeH="0" baseline="0" noProof="0">
                <a:ln>
                  <a:noFill/>
                </a:ln>
                <a:solidFill>
                  <a:srgbClr val="5C6970"/>
                </a:solidFill>
                <a:effectLst/>
                <a:uLnTx/>
                <a:uFillTx/>
                <a:latin typeface="Arial"/>
                <a:ea typeface="+mn-ea"/>
                <a:cs typeface="Arial"/>
              </a:rPr>
              <a:t>to inform the work that we do </a:t>
            </a: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GB" sz="1800" b="0" i="0" u="none" strike="noStrike" kern="1200" cap="none" spc="0" normalizeH="0" baseline="0" noProof="0">
                <a:ln>
                  <a:noFill/>
                </a:ln>
                <a:solidFill>
                  <a:srgbClr val="5C6970"/>
                </a:solidFill>
                <a:effectLst/>
                <a:uLnTx/>
                <a:uFillTx/>
                <a:latin typeface="Arial"/>
                <a:ea typeface="+mn-ea"/>
                <a:cs typeface="Arial"/>
              </a:rPr>
              <a:t>Working with a wide range of </a:t>
            </a:r>
            <a:r>
              <a:rPr kumimoji="0" lang="en-GB" sz="1800" b="1" i="0" u="none" strike="noStrike" kern="1200" cap="none" spc="0" normalizeH="0" baseline="0" noProof="0">
                <a:ln>
                  <a:noFill/>
                </a:ln>
                <a:solidFill>
                  <a:srgbClr val="EE266D"/>
                </a:solidFill>
                <a:effectLst/>
                <a:uLnTx/>
                <a:uFillTx/>
                <a:latin typeface="Arial"/>
                <a:ea typeface="+mn-ea"/>
                <a:cs typeface="Arial"/>
              </a:rPr>
              <a:t>partners</a:t>
            </a:r>
            <a:r>
              <a:rPr kumimoji="0" lang="en-GB" sz="1800" b="0" i="0" u="none" strike="noStrike" kern="1200" cap="none" spc="0" normalizeH="0" baseline="0" noProof="0">
                <a:ln>
                  <a:noFill/>
                </a:ln>
                <a:solidFill>
                  <a:srgbClr val="5C6970"/>
                </a:solidFill>
                <a:effectLst/>
                <a:uLnTx/>
                <a:uFillTx/>
                <a:latin typeface="Arial"/>
                <a:ea typeface="+mn-ea"/>
                <a:cs typeface="Arial"/>
              </a:rPr>
              <a:t> – taking a system approach </a:t>
            </a: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GB" sz="1800" b="0" i="0" u="none" strike="noStrike" kern="1200" cap="none" spc="0" normalizeH="0" baseline="0" noProof="0">
                <a:ln>
                  <a:noFill/>
                </a:ln>
                <a:solidFill>
                  <a:srgbClr val="5C6970"/>
                </a:solidFill>
                <a:effectLst/>
                <a:uLnTx/>
                <a:uFillTx/>
                <a:latin typeface="Arial"/>
                <a:ea typeface="+mn-ea"/>
                <a:cs typeface="Arial"/>
              </a:rPr>
              <a:t>Ensuring projects / programmes / interventions are </a:t>
            </a:r>
            <a:r>
              <a:rPr kumimoji="0" lang="en-GB" sz="1800" b="1" i="0" u="none" strike="noStrike" kern="1200" cap="none" spc="0" normalizeH="0" baseline="0" noProof="0">
                <a:ln>
                  <a:noFill/>
                </a:ln>
                <a:solidFill>
                  <a:srgbClr val="EE266D"/>
                </a:solidFill>
                <a:effectLst/>
                <a:uLnTx/>
                <a:uFillTx/>
                <a:latin typeface="Arial"/>
                <a:ea typeface="+mn-ea"/>
                <a:cs typeface="Arial"/>
              </a:rPr>
              <a:t>evaluated</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5C6970"/>
                </a:solidFill>
                <a:effectLst/>
                <a:uLnTx/>
                <a:uFillTx/>
                <a:latin typeface="Arial"/>
                <a:ea typeface="+mn-ea"/>
                <a:cs typeface="Arial"/>
              </a:rPr>
              <a:t>Taking a </a:t>
            </a:r>
            <a:r>
              <a:rPr kumimoji="0" lang="en-GB" sz="1800" b="1" i="1" u="none" strike="noStrike" kern="1200" cap="none" spc="0" normalizeH="0" baseline="0" noProof="0">
                <a:ln>
                  <a:noFill/>
                </a:ln>
                <a:solidFill>
                  <a:srgbClr val="EE266D"/>
                </a:solidFill>
                <a:effectLst/>
                <a:uLnTx/>
                <a:uFillTx/>
                <a:latin typeface="Arial"/>
                <a:ea typeface="+mn-ea"/>
                <a:cs typeface="Arial"/>
              </a:rPr>
              <a:t>health in all policies </a:t>
            </a:r>
            <a:r>
              <a:rPr kumimoji="0" lang="en-GB" sz="1800" b="0" i="0" u="none" strike="noStrike" kern="1200" cap="none" spc="0" normalizeH="0" baseline="0" noProof="0">
                <a:ln>
                  <a:noFill/>
                </a:ln>
                <a:solidFill>
                  <a:srgbClr val="5C6970"/>
                </a:solidFill>
                <a:effectLst/>
                <a:uLnTx/>
                <a:uFillTx/>
                <a:latin typeface="Arial"/>
                <a:ea typeface="+mn-ea"/>
                <a:cs typeface="Arial"/>
              </a:rPr>
              <a:t>approach is key to maximising the impact of these principles. </a:t>
            </a: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800" b="1" i="0" u="none" strike="noStrike" kern="1200" cap="none" spc="0" normalizeH="0" baseline="0" noProof="0">
              <a:ln>
                <a:noFill/>
              </a:ln>
              <a:solidFill>
                <a:srgbClr val="5C697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GB" sz="1800" b="1"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p:txBody>
      </p:sp>
      <p:sp>
        <p:nvSpPr>
          <p:cNvPr id="7" name="Title 2">
            <a:extLst>
              <a:ext uri="{FF2B5EF4-FFF2-40B4-BE49-F238E27FC236}">
                <a16:creationId xmlns:a16="http://schemas.microsoft.com/office/drawing/2014/main" id="{9ECC6E58-3D5D-409E-B0A8-0E11440902C4}"/>
              </a:ext>
            </a:extLst>
          </p:cNvPr>
          <p:cNvSpPr>
            <a:spLocks noGrp="1"/>
          </p:cNvSpPr>
          <p:nvPr>
            <p:ph type="title"/>
          </p:nvPr>
        </p:nvSpPr>
        <p:spPr>
          <a:xfrm>
            <a:off x="532070" y="518434"/>
            <a:ext cx="11335171" cy="415498"/>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r>
              <a:rPr lang="en-GB" sz="3000" cap="all" spc="190">
                <a:solidFill>
                  <a:schemeClr val="accent1"/>
                </a:solidFill>
                <a:latin typeface="Arial"/>
                <a:ea typeface="+mj-ea"/>
                <a:cs typeface="Arial"/>
              </a:rPr>
              <a:t>What is a public health approach?</a:t>
            </a:r>
            <a:endParaRPr lang="en-US" sz="2800" cap="all">
              <a:solidFill>
                <a:schemeClr val="accent1"/>
              </a:solidFill>
              <a:latin typeface="Arial"/>
              <a:ea typeface="+mj-ea"/>
              <a:cs typeface="Arial"/>
            </a:endParaRPr>
          </a:p>
        </p:txBody>
      </p:sp>
    </p:spTree>
    <p:extLst>
      <p:ext uri="{BB962C8B-B14F-4D97-AF65-F5344CB8AC3E}">
        <p14:creationId xmlns:p14="http://schemas.microsoft.com/office/powerpoint/2010/main" val="2398952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9FF95-E643-46EB-B225-88D40C6FDC08}"/>
              </a:ext>
            </a:extLst>
          </p:cNvPr>
          <p:cNvSpPr>
            <a:spLocks noGrp="1"/>
          </p:cNvSpPr>
          <p:nvPr>
            <p:ph type="title"/>
          </p:nvPr>
        </p:nvSpPr>
        <p:spPr/>
        <p:txBody>
          <a:bodyPr/>
          <a:lstStyle/>
          <a:p>
            <a:r>
              <a:rPr lang="en-GB">
                <a:latin typeface="Arial"/>
                <a:cs typeface="Arial"/>
              </a:rPr>
              <a:t>Health in all GLA Group Policies</a:t>
            </a:r>
            <a:endParaRPr lang="en-GB">
              <a:solidFill>
                <a:schemeClr val="accent6">
                  <a:lumMod val="60000"/>
                  <a:lumOff val="40000"/>
                </a:schemeClr>
              </a:solidFill>
              <a:latin typeface="Arial"/>
              <a:cs typeface="Arial"/>
            </a:endParaRPr>
          </a:p>
        </p:txBody>
      </p:sp>
      <p:sp>
        <p:nvSpPr>
          <p:cNvPr id="5" name="Content Placeholder 2">
            <a:extLst>
              <a:ext uri="{FF2B5EF4-FFF2-40B4-BE49-F238E27FC236}">
                <a16:creationId xmlns:a16="http://schemas.microsoft.com/office/drawing/2014/main" id="{D9D7EC18-7C70-4DA0-9A1D-AD50D9DD9E26}"/>
              </a:ext>
            </a:extLst>
          </p:cNvPr>
          <p:cNvSpPr txBox="1">
            <a:spLocks/>
          </p:cNvSpPr>
          <p:nvPr/>
        </p:nvSpPr>
        <p:spPr>
          <a:xfrm>
            <a:off x="1191516" y="1739928"/>
            <a:ext cx="10393361" cy="925411"/>
          </a:xfrm>
          <a:prstGeom prst="rect">
            <a:avLst/>
          </a:prstGeom>
        </p:spPr>
        <p:txBody>
          <a:bodyPr vert="horz" lIns="0" tIns="45720" rIns="91440" bIns="45720" rtlCol="0" anchor="t">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1" u="none" strike="noStrike" kern="1200" cap="none" spc="0" normalizeH="0" baseline="0" noProof="0">
                <a:ln>
                  <a:noFill/>
                </a:ln>
                <a:solidFill>
                  <a:srgbClr val="5C6970"/>
                </a:solidFill>
                <a:effectLst/>
                <a:uLnTx/>
                <a:uFillTx/>
                <a:latin typeface="Arial"/>
                <a:ea typeface="+mn-ea"/>
                <a:cs typeface="Arial"/>
              </a:rPr>
              <a:t>“access to health care only accounts for around 10% of a population’s health,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1" u="none" strike="noStrike" kern="1200" cap="none" spc="0" normalizeH="0" baseline="0" noProof="0">
                <a:ln>
                  <a:noFill/>
                </a:ln>
                <a:solidFill>
                  <a:srgbClr val="5C6970"/>
                </a:solidFill>
                <a:effectLst/>
                <a:uLnTx/>
                <a:uFillTx/>
                <a:latin typeface="Arial"/>
                <a:ea typeface="+mn-ea"/>
                <a:cs typeface="Arial"/>
              </a:rPr>
              <a:t>with the rest being shaped by socio-economic factors </a:t>
            </a:r>
            <a:r>
              <a:rPr kumimoji="0" lang="en-GB" sz="1800" b="0" i="1" u="none" strike="noStrike" kern="1200" cap="none" spc="0" normalizeH="0" baseline="0" noProof="0">
                <a:ln>
                  <a:noFill/>
                </a:ln>
                <a:solidFill>
                  <a:srgbClr val="5C6970"/>
                </a:solidFill>
                <a:effectLst/>
                <a:uLnTx/>
                <a:uFillTx/>
                <a:latin typeface="Arial"/>
                <a:ea typeface="+mn-ea"/>
                <a:cs typeface="Arial"/>
              </a:rPr>
              <a:t>-</a:t>
            </a:r>
            <a:r>
              <a:rPr kumimoji="0" lang="en-GB" sz="1800" b="1" i="1" u="none" strike="noStrike" kern="1200" cap="none" spc="0" normalizeH="0" baseline="0" noProof="0">
                <a:ln>
                  <a:noFill/>
                </a:ln>
                <a:solidFill>
                  <a:srgbClr val="5C6970"/>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1" u="none" strike="noStrike" kern="1200" cap="none" spc="0" normalizeH="0" baseline="0" noProof="0">
                <a:ln>
                  <a:noFill/>
                </a:ln>
                <a:solidFill>
                  <a:srgbClr val="5C6970"/>
                </a:solidFill>
                <a:effectLst/>
                <a:uLnTx/>
                <a:uFillTx/>
                <a:latin typeface="Arial"/>
                <a:ea typeface="+mn-ea"/>
                <a:cs typeface="Arial"/>
              </a:rPr>
              <a:t>the conditions in which people are born, grow, live, work and age”</a:t>
            </a:r>
            <a:endParaRPr kumimoji="0" lang="en-US" sz="16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5C6970"/>
              </a:solidFill>
              <a:effectLst/>
              <a:uLnTx/>
              <a:uFillTx/>
              <a:latin typeface="Arial"/>
              <a:ea typeface="+mn-ea"/>
              <a:cs typeface="Arial"/>
            </a:endParaRPr>
          </a:p>
          <a:p>
            <a:pPr marL="228600" marR="0" lvl="0" indent="-228600" algn="ctr"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p:txBody>
      </p:sp>
      <p:grpSp>
        <p:nvGrpSpPr>
          <p:cNvPr id="14" name="Group 13">
            <a:extLst>
              <a:ext uri="{FF2B5EF4-FFF2-40B4-BE49-F238E27FC236}">
                <a16:creationId xmlns:a16="http://schemas.microsoft.com/office/drawing/2014/main" id="{1CD3EB94-87E6-4FEA-846F-8BBD5B755DBA}"/>
              </a:ext>
            </a:extLst>
          </p:cNvPr>
          <p:cNvGrpSpPr/>
          <p:nvPr/>
        </p:nvGrpSpPr>
        <p:grpSpPr>
          <a:xfrm>
            <a:off x="922250" y="2702601"/>
            <a:ext cx="10450871" cy="1181241"/>
            <a:chOff x="841808" y="2235788"/>
            <a:chExt cx="10450871" cy="1169796"/>
          </a:xfrm>
        </p:grpSpPr>
        <p:sp>
          <p:nvSpPr>
            <p:cNvPr id="4" name="Arrow: Right 3">
              <a:extLst>
                <a:ext uri="{FF2B5EF4-FFF2-40B4-BE49-F238E27FC236}">
                  <a16:creationId xmlns:a16="http://schemas.microsoft.com/office/drawing/2014/main" id="{81511143-0148-4D0E-AFE3-E0FBEB1ED593}"/>
                </a:ext>
              </a:extLst>
            </p:cNvPr>
            <p:cNvSpPr/>
            <p:nvPr/>
          </p:nvSpPr>
          <p:spPr bwMode="gray">
            <a:xfrm>
              <a:off x="841808" y="2235788"/>
              <a:ext cx="1188328" cy="1159435"/>
            </a:xfrm>
            <a:prstGeom prst="rightArrow">
              <a:avLst/>
            </a:prstGeom>
            <a:solidFill>
              <a:schemeClr val="accent3">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Brave Sans" panose="020B0504020101010102" pitchFamily="34" charset="0"/>
                </a:rPr>
                <a:t>The GLA </a:t>
              </a:r>
              <a:r>
                <a:rPr kumimoji="0" lang="en-GB" sz="1100" b="0" i="0" u="none" strike="noStrike" kern="1200" cap="none" spc="0" normalizeH="0" baseline="0" noProof="0" err="1">
                  <a:ln>
                    <a:noFill/>
                  </a:ln>
                  <a:solidFill>
                    <a:srgbClr val="FFFFFF"/>
                  </a:solidFill>
                  <a:effectLst/>
                  <a:uLnTx/>
                  <a:uFillTx/>
                  <a:latin typeface="Arial" panose="020B0604020202020204"/>
                  <a:ea typeface="+mn-ea"/>
                  <a:cs typeface="Brave Sans" panose="020B0504020101010102" pitchFamily="34" charset="0"/>
                </a:rPr>
                <a:t>HiaP</a:t>
              </a:r>
              <a:r>
                <a:rPr kumimoji="0" lang="en-GB" sz="1100" b="0" i="0" u="none" strike="noStrike" kern="1200" cap="none" spc="0" normalizeH="0" baseline="0" noProof="0">
                  <a:ln>
                    <a:noFill/>
                  </a:ln>
                  <a:solidFill>
                    <a:srgbClr val="FFFFFF"/>
                  </a:solidFill>
                  <a:effectLst/>
                  <a:uLnTx/>
                  <a:uFillTx/>
                  <a:latin typeface="Arial" panose="020B0604020202020204"/>
                  <a:ea typeface="+mn-ea"/>
                  <a:cs typeface="Brave Sans" panose="020B0504020101010102" pitchFamily="34" charset="0"/>
                </a:rPr>
                <a:t> approach</a:t>
              </a:r>
            </a:p>
          </p:txBody>
        </p:sp>
        <p:sp>
          <p:nvSpPr>
            <p:cNvPr id="9" name="Rectangle 8">
              <a:extLst>
                <a:ext uri="{FF2B5EF4-FFF2-40B4-BE49-F238E27FC236}">
                  <a16:creationId xmlns:a16="http://schemas.microsoft.com/office/drawing/2014/main" id="{1657C74B-73DD-4304-B2B7-B0ACA9F89B11}"/>
                </a:ext>
              </a:extLst>
            </p:cNvPr>
            <p:cNvSpPr/>
            <p:nvPr/>
          </p:nvSpPr>
          <p:spPr bwMode="gray">
            <a:xfrm>
              <a:off x="2166935" y="2311690"/>
              <a:ext cx="2105636" cy="1093894"/>
            </a:xfrm>
            <a:prstGeom prst="rect">
              <a:avLst/>
            </a:prstGeom>
            <a:solidFill>
              <a:srgbClr val="CCDDE5"/>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r>
                <a:rPr kumimoji="0" lang="en-GB" sz="1200" b="0" i="0" u="none" strike="noStrike" kern="1200" cap="none" spc="0" normalizeH="0" baseline="0" noProof="0">
                  <a:ln>
                    <a:noFill/>
                  </a:ln>
                  <a:solidFill>
                    <a:srgbClr val="353E43"/>
                  </a:solidFill>
                  <a:effectLst/>
                  <a:uLnTx/>
                  <a:uFillTx/>
                  <a:latin typeface="Arial" panose="020B0604020202020204"/>
                  <a:ea typeface="+mn-ea"/>
                  <a:cs typeface="Brave Sans" panose="020B0504020101010102" pitchFamily="34" charset="0"/>
                </a:rPr>
                <a:t>Identifies opportunities for health and wellbeing co-benefits across GLA Group policies and programmes</a:t>
              </a:r>
            </a:p>
          </p:txBody>
        </p:sp>
        <p:sp>
          <p:nvSpPr>
            <p:cNvPr id="10" name="Arrow: Right 9">
              <a:extLst>
                <a:ext uri="{FF2B5EF4-FFF2-40B4-BE49-F238E27FC236}">
                  <a16:creationId xmlns:a16="http://schemas.microsoft.com/office/drawing/2014/main" id="{1680EDE4-72F9-4BCA-8470-C3D5BFA1BA98}"/>
                </a:ext>
              </a:extLst>
            </p:cNvPr>
            <p:cNvSpPr/>
            <p:nvPr/>
          </p:nvSpPr>
          <p:spPr bwMode="gray">
            <a:xfrm>
              <a:off x="4409370" y="2350806"/>
              <a:ext cx="1130819" cy="1015663"/>
            </a:xfrm>
            <a:prstGeom prst="rightArrow">
              <a:avLst/>
            </a:prstGeom>
            <a:solidFill>
              <a:schemeClr val="accent3">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3F965A32-7BC5-4686-944C-580A824D50AF}"/>
                </a:ext>
              </a:extLst>
            </p:cNvPr>
            <p:cNvSpPr/>
            <p:nvPr/>
          </p:nvSpPr>
          <p:spPr bwMode="gray">
            <a:xfrm>
              <a:off x="5676988" y="2311690"/>
              <a:ext cx="2105636" cy="1093894"/>
            </a:xfrm>
            <a:prstGeom prst="rect">
              <a:avLst/>
            </a:prstGeom>
            <a:solidFill>
              <a:srgbClr val="CCDDE5"/>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r>
                <a:rPr kumimoji="0" lang="en-GB" sz="1200" b="0" i="0" u="none" strike="noStrike" kern="1200" cap="none" spc="0" normalizeH="0" baseline="0" noProof="0">
                  <a:ln>
                    <a:noFill/>
                  </a:ln>
                  <a:solidFill>
                    <a:srgbClr val="353E43"/>
                  </a:solidFill>
                  <a:effectLst/>
                  <a:uLnTx/>
                  <a:uFillTx/>
                  <a:latin typeface="Arial" panose="020B0604020202020204"/>
                  <a:ea typeface="+mn-ea"/>
                  <a:cs typeface="Brave Sans" panose="020B0504020101010102" pitchFamily="34" charset="0"/>
                </a:rPr>
                <a:t>Makes use of existing levers to improve social, economic &amp; environmental conditions in which people live</a:t>
              </a:r>
            </a:p>
          </p:txBody>
        </p:sp>
        <p:sp>
          <p:nvSpPr>
            <p:cNvPr id="12" name="Rectangle 11">
              <a:extLst>
                <a:ext uri="{FF2B5EF4-FFF2-40B4-BE49-F238E27FC236}">
                  <a16:creationId xmlns:a16="http://schemas.microsoft.com/office/drawing/2014/main" id="{B5E051B1-FB92-41EF-9E20-317CB14A2B08}"/>
                </a:ext>
              </a:extLst>
            </p:cNvPr>
            <p:cNvSpPr/>
            <p:nvPr/>
          </p:nvSpPr>
          <p:spPr bwMode="gray">
            <a:xfrm>
              <a:off x="9187043" y="2311690"/>
              <a:ext cx="2105636" cy="1093894"/>
            </a:xfrm>
            <a:prstGeom prst="rect">
              <a:avLst/>
            </a:prstGeom>
            <a:solidFill>
              <a:schemeClr val="accent1">
                <a:lumMod val="40000"/>
                <a:lumOff val="6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r>
                <a:rPr kumimoji="0" lang="en-GB" sz="1200" b="0" i="0" u="none" strike="noStrike" kern="1200" cap="none" spc="0" normalizeH="0" baseline="0" noProof="0">
                  <a:ln>
                    <a:noFill/>
                  </a:ln>
                  <a:solidFill>
                    <a:srgbClr val="353E43"/>
                  </a:solidFill>
                  <a:effectLst/>
                  <a:uLnTx/>
                  <a:uFillTx/>
                  <a:latin typeface="Arial" panose="020B0604020202020204"/>
                  <a:ea typeface="+mn-ea"/>
                  <a:cs typeface="Brave Sans" panose="020B0504020101010102" pitchFamily="34" charset="0"/>
                </a:rPr>
                <a:t>Improves health and wellbeing </a:t>
              </a:r>
            </a:p>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200" b="0" i="0" u="none" strike="noStrike" kern="1200" cap="none" spc="0" normalizeH="0" baseline="0" noProof="0">
                <a:ln>
                  <a:noFill/>
                </a:ln>
                <a:solidFill>
                  <a:srgbClr val="353E43"/>
                </a:solidFill>
                <a:effectLst/>
                <a:uLnTx/>
                <a:uFillTx/>
                <a:latin typeface="Arial" panose="020B0604020202020204"/>
                <a:ea typeface="+mn-ea"/>
                <a:cs typeface="Brave Sans" panose="020B0504020101010102" pitchFamily="34" charset="0"/>
              </a:endParaRPr>
            </a:p>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r>
                <a:rPr kumimoji="0" lang="en-GB" sz="1200" b="0" i="0" u="none" strike="noStrike" kern="1200" cap="none" spc="0" normalizeH="0" baseline="0" noProof="0">
                  <a:ln>
                    <a:noFill/>
                  </a:ln>
                  <a:solidFill>
                    <a:srgbClr val="353E43"/>
                  </a:solidFill>
                  <a:effectLst/>
                  <a:uLnTx/>
                  <a:uFillTx/>
                  <a:latin typeface="Arial" panose="020B0604020202020204"/>
                  <a:ea typeface="+mn-ea"/>
                  <a:cs typeface="Brave Sans" panose="020B0504020101010102" pitchFamily="34" charset="0"/>
                </a:rPr>
                <a:t>Reduces health inequalities</a:t>
              </a:r>
            </a:p>
          </p:txBody>
        </p:sp>
        <p:sp>
          <p:nvSpPr>
            <p:cNvPr id="13" name="Arrow: Right 12">
              <a:extLst>
                <a:ext uri="{FF2B5EF4-FFF2-40B4-BE49-F238E27FC236}">
                  <a16:creationId xmlns:a16="http://schemas.microsoft.com/office/drawing/2014/main" id="{1B38DE19-C81F-4493-B30A-7F31F550119E}"/>
                </a:ext>
              </a:extLst>
            </p:cNvPr>
            <p:cNvSpPr/>
            <p:nvPr/>
          </p:nvSpPr>
          <p:spPr bwMode="gray">
            <a:xfrm>
              <a:off x="7919423" y="2350806"/>
              <a:ext cx="1130819" cy="1015663"/>
            </a:xfrm>
            <a:prstGeom prst="rightArrow">
              <a:avLst/>
            </a:prstGeom>
            <a:solidFill>
              <a:schemeClr val="accent3">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 name="TextBox 1">
            <a:extLst>
              <a:ext uri="{FF2B5EF4-FFF2-40B4-BE49-F238E27FC236}">
                <a16:creationId xmlns:a16="http://schemas.microsoft.com/office/drawing/2014/main" id="{381EE2EB-758C-46D6-8892-40FB9A187D52}"/>
              </a:ext>
            </a:extLst>
          </p:cNvPr>
          <p:cNvSpPr txBox="1"/>
          <p:nvPr/>
        </p:nvSpPr>
        <p:spPr bwMode="gray">
          <a:xfrm>
            <a:off x="5637229" y="2974156"/>
            <a:ext cx="914400" cy="914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353E43"/>
              </a:solidFill>
              <a:effectLst/>
              <a:uLnTx/>
              <a:uFillTx/>
              <a:latin typeface="Arial" panose="020B0604020202020204"/>
              <a:ea typeface="+mn-ea"/>
              <a:cs typeface="Arial" pitchFamily="34" charset="0"/>
            </a:endParaRPr>
          </a:p>
        </p:txBody>
      </p:sp>
      <p:sp>
        <p:nvSpPr>
          <p:cNvPr id="6" name="TextBox 5">
            <a:extLst>
              <a:ext uri="{FF2B5EF4-FFF2-40B4-BE49-F238E27FC236}">
                <a16:creationId xmlns:a16="http://schemas.microsoft.com/office/drawing/2014/main" id="{39BAA5E2-B2AA-44B8-A3F0-E4A67961466A}"/>
              </a:ext>
            </a:extLst>
          </p:cNvPr>
          <p:cNvSpPr txBox="1"/>
          <p:nvPr/>
        </p:nvSpPr>
        <p:spPr bwMode="gray">
          <a:xfrm>
            <a:off x="3459637" y="4460454"/>
            <a:ext cx="4817097" cy="142187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srgbClr val="5C6970"/>
                </a:solidFill>
                <a:effectLst/>
                <a:uLnTx/>
                <a:uFillTx/>
                <a:latin typeface="Arial"/>
                <a:ea typeface="+mn-ea"/>
                <a:cs typeface="Arial"/>
              </a:rPr>
              <a:t>Keeping people safe (including resilience)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1" u="none" strike="noStrike" kern="1200" cap="none" spc="0" normalizeH="0" baseline="0" noProof="0">
              <a:ln>
                <a:noFill/>
              </a:ln>
              <a:solidFill>
                <a:srgbClr val="5C697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a:ln>
                  <a:noFill/>
                </a:ln>
                <a:solidFill>
                  <a:srgbClr val="5C6970"/>
                </a:solidFill>
                <a:effectLst/>
                <a:uLnTx/>
                <a:uFillTx/>
                <a:latin typeface="Arial"/>
                <a:ea typeface="+mn-ea"/>
                <a:cs typeface="Arial"/>
              </a:rPr>
              <a:t>Preventing Poor Health </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800" b="1" i="1" u="none" strike="noStrike" kern="1200" cap="none" spc="0" normalizeH="0" baseline="0" noProof="0">
                <a:ln>
                  <a:noFill/>
                </a:ln>
                <a:solidFill>
                  <a:srgbClr val="5C6970"/>
                </a:solidFill>
                <a:effectLst/>
                <a:uLnTx/>
                <a:uFillTx/>
                <a:latin typeface="Arial"/>
                <a:ea typeface="+mn-ea"/>
                <a:cs typeface="Arial"/>
              </a:rPr>
            </a:br>
            <a:r>
              <a:rPr kumimoji="0" lang="en-GB" sz="1800" b="1" i="1" u="none" strike="noStrike" kern="1200" cap="none" spc="0" normalizeH="0" baseline="0" noProof="0">
                <a:ln>
                  <a:noFill/>
                </a:ln>
                <a:solidFill>
                  <a:srgbClr val="5C6970"/>
                </a:solidFill>
                <a:effectLst/>
                <a:uLnTx/>
                <a:uFillTx/>
                <a:latin typeface="Arial"/>
                <a:ea typeface="+mn-ea"/>
                <a:cs typeface="Arial"/>
              </a:rPr>
              <a:t>Levelling up the health gap </a:t>
            </a:r>
          </a:p>
        </p:txBody>
      </p:sp>
    </p:spTree>
    <p:extLst>
      <p:ext uri="{BB962C8B-B14F-4D97-AF65-F5344CB8AC3E}">
        <p14:creationId xmlns:p14="http://schemas.microsoft.com/office/powerpoint/2010/main" val="1062999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9FF95-E643-46EB-B225-88D40C6FDC08}"/>
              </a:ext>
            </a:extLst>
          </p:cNvPr>
          <p:cNvSpPr>
            <a:spLocks noGrp="1"/>
          </p:cNvSpPr>
          <p:nvPr>
            <p:ph type="title"/>
          </p:nvPr>
        </p:nvSpPr>
        <p:spPr>
          <a:xfrm>
            <a:off x="362003" y="683342"/>
            <a:ext cx="10284574" cy="466007"/>
          </a:xfrm>
        </p:spPr>
        <p:txBody>
          <a:bodyPr/>
          <a:lstStyle/>
          <a:p>
            <a:r>
              <a:rPr lang="en-GB" sz="3200">
                <a:latin typeface="Arial"/>
                <a:cs typeface="Arial"/>
              </a:rPr>
              <a:t>Organising the work: </a:t>
            </a:r>
            <a:br>
              <a:rPr lang="en-GB" sz="3200">
                <a:latin typeface="Arial"/>
                <a:cs typeface="Arial"/>
              </a:rPr>
            </a:br>
            <a:r>
              <a:rPr lang="en-GB" sz="3200">
                <a:latin typeface="Arial"/>
                <a:cs typeface="Arial"/>
              </a:rPr>
              <a:t>Five Consultant – led portfolios </a:t>
            </a:r>
            <a:endParaRPr lang="en-GB" sz="3200"/>
          </a:p>
        </p:txBody>
      </p:sp>
      <p:sp>
        <p:nvSpPr>
          <p:cNvPr id="5" name="Content Placeholder 2">
            <a:extLst>
              <a:ext uri="{FF2B5EF4-FFF2-40B4-BE49-F238E27FC236}">
                <a16:creationId xmlns:a16="http://schemas.microsoft.com/office/drawing/2014/main" id="{D9D7EC18-7C70-4DA0-9A1D-AD50D9DD9E26}"/>
              </a:ext>
            </a:extLst>
          </p:cNvPr>
          <p:cNvSpPr txBox="1">
            <a:spLocks/>
          </p:cNvSpPr>
          <p:nvPr/>
        </p:nvSpPr>
        <p:spPr>
          <a:xfrm>
            <a:off x="517889" y="2231923"/>
            <a:ext cx="11348728" cy="3942735"/>
          </a:xfrm>
          <a:prstGeom prst="rect">
            <a:avLst/>
          </a:prstGeom>
        </p:spPr>
        <p:txBody>
          <a:bodyPr vert="horz" lIns="0" tIns="45720" rIns="91440" bIns="45720" rtlCol="0" anchor="t">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1800" b="1" i="0" u="none" strike="noStrike" kern="1200" cap="none" spc="0" normalizeH="0" baseline="0" noProof="0">
                <a:ln>
                  <a:noFill/>
                </a:ln>
                <a:solidFill>
                  <a:srgbClr val="5C6970"/>
                </a:solidFill>
                <a:effectLst/>
                <a:uLnTx/>
                <a:uFillTx/>
                <a:latin typeface="Arial"/>
                <a:ea typeface="+mn-ea"/>
                <a:cs typeface="Arial"/>
              </a:rPr>
              <a:t>Economy, culture and children (Alice Walker) </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endParaRPr kumimoji="0" lang="en-GB" sz="1800" b="1" i="0" u="none" strike="noStrike" kern="1200" cap="none" spc="0" normalizeH="0" baseline="0" noProof="0">
              <a:ln>
                <a:noFill/>
              </a:ln>
              <a:solidFill>
                <a:srgbClr val="5C6970"/>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1800" b="1" i="0" u="none" strike="noStrike" kern="1200" cap="none" spc="0" normalizeH="0" baseline="0" noProof="0">
                <a:ln>
                  <a:noFill/>
                </a:ln>
                <a:solidFill>
                  <a:srgbClr val="5C6970"/>
                </a:solidFill>
                <a:effectLst/>
                <a:uLnTx/>
                <a:uFillTx/>
                <a:latin typeface="Arial"/>
                <a:ea typeface="+mn-ea"/>
                <a:cs typeface="Arial"/>
              </a:rPr>
              <a:t>Community safety and young people (Farrah Hart) </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endParaRPr kumimoji="0" lang="en-GB" sz="1800" b="1" i="0" u="none" strike="noStrike" kern="1200" cap="none" spc="0" normalizeH="0" baseline="0" noProof="0">
              <a:ln>
                <a:noFill/>
              </a:ln>
              <a:solidFill>
                <a:srgbClr val="5C6970"/>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1800" b="1" i="0" u="none" strike="noStrike" kern="1200" cap="none" spc="0" normalizeH="0" baseline="0" noProof="0">
                <a:ln>
                  <a:noFill/>
                </a:ln>
                <a:solidFill>
                  <a:srgbClr val="5C6970"/>
                </a:solidFill>
                <a:effectLst/>
                <a:uLnTx/>
                <a:uFillTx/>
                <a:latin typeface="Arial"/>
                <a:ea typeface="+mn-ea"/>
                <a:cs typeface="Arial"/>
              </a:rPr>
              <a:t>Housing and vulnerable adults (Emma </a:t>
            </a:r>
            <a:r>
              <a:rPr kumimoji="0" lang="en-GB" sz="1800" b="1" i="0" u="none" strike="noStrike" kern="1200" cap="none" spc="0" normalizeH="0" baseline="0" noProof="0" err="1">
                <a:ln>
                  <a:noFill/>
                </a:ln>
                <a:solidFill>
                  <a:srgbClr val="5C6970"/>
                </a:solidFill>
                <a:effectLst/>
                <a:uLnTx/>
                <a:uFillTx/>
                <a:latin typeface="Arial"/>
                <a:ea typeface="+mn-ea"/>
                <a:cs typeface="Arial"/>
              </a:rPr>
              <a:t>DeZoete</a:t>
            </a:r>
            <a:r>
              <a:rPr kumimoji="0" lang="en-GB" sz="1800" b="1" i="0" u="none" strike="noStrike" kern="1200" cap="none" spc="0" normalizeH="0" baseline="0" noProof="0">
                <a:ln>
                  <a:noFill/>
                </a:ln>
                <a:solidFill>
                  <a:srgbClr val="5C6970"/>
                </a:solidFill>
                <a:effectLst/>
                <a:uLnTx/>
                <a:uFillTx/>
                <a:latin typeface="Arial"/>
                <a:ea typeface="+mn-ea"/>
                <a:cs typeface="Arial"/>
              </a:rPr>
              <a:t>) </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endParaRPr kumimoji="0" lang="en-GB" sz="1800" b="1" i="0" u="none" strike="noStrike" kern="1200" cap="none" spc="0" normalizeH="0" baseline="0" noProof="0">
              <a:ln>
                <a:noFill/>
              </a:ln>
              <a:solidFill>
                <a:srgbClr val="5C6970"/>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1800" b="1" i="0" u="none" strike="noStrike" kern="1200" cap="none" spc="0" normalizeH="0" baseline="0" noProof="0">
                <a:ln>
                  <a:noFill/>
                </a:ln>
                <a:solidFill>
                  <a:srgbClr val="5C6970"/>
                </a:solidFill>
                <a:effectLst/>
                <a:uLnTx/>
                <a:uFillTx/>
                <a:latin typeface="Arial"/>
                <a:ea typeface="+mn-ea"/>
                <a:cs typeface="Arial"/>
              </a:rPr>
              <a:t>Planning, environment and resilience (Emer O’Connell) </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endParaRPr kumimoji="0" lang="en-GB" sz="1800" b="1" i="0" u="none" strike="noStrike" kern="1200" cap="none" spc="0" normalizeH="0" baseline="0" noProof="0">
              <a:ln>
                <a:noFill/>
              </a:ln>
              <a:solidFill>
                <a:srgbClr val="5C6970"/>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1800" b="1" i="0" u="none" strike="noStrike" kern="1200" cap="none" spc="0" normalizeH="0" baseline="0" noProof="0">
                <a:ln>
                  <a:noFill/>
                </a:ln>
                <a:solidFill>
                  <a:srgbClr val="5C6970"/>
                </a:solidFill>
                <a:effectLst/>
                <a:uLnTx/>
                <a:uFillTx/>
                <a:latin typeface="Arial"/>
                <a:ea typeface="+mn-ea"/>
                <a:cs typeface="Arial"/>
              </a:rPr>
              <a:t>Transport and air quality (Katie Hunter) </a:t>
            </a: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Courier New" panose="020B0604020202020204" pitchFamily="34" charset="0"/>
              <a:buChar char="o"/>
              <a:tabLst/>
              <a:defRPr/>
            </a:pPr>
            <a:endParaRPr kumimoji="0" lang="en-GB" sz="1800" b="0" i="0" u="none" strike="noStrike" kern="1200" cap="none" spc="0" normalizeH="0" baseline="0" noProof="0">
              <a:ln>
                <a:noFill/>
              </a:ln>
              <a:solidFill>
                <a:srgbClr val="5C6970"/>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0"/>
              </a:spcAft>
              <a:buClrTx/>
              <a:buSzTx/>
              <a:buFont typeface="Courier New" panose="020B0604020202020204" pitchFamily="34" charset="0"/>
              <a:buChar char="o"/>
              <a:tabLst/>
              <a:defRPr/>
            </a:pPr>
            <a:endParaRPr kumimoji="0" lang="en-GB" sz="1800" b="0" i="0" u="none" strike="noStrike" kern="1200" cap="none" spc="0" normalizeH="0" baseline="0" noProof="0">
              <a:ln>
                <a:noFill/>
              </a:ln>
              <a:solidFill>
                <a:srgbClr val="5C6970"/>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5C6970"/>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5C697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5C697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3318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9FF95-E643-46EB-B225-88D40C6FDC08}"/>
              </a:ext>
            </a:extLst>
          </p:cNvPr>
          <p:cNvSpPr>
            <a:spLocks noGrp="1"/>
          </p:cNvSpPr>
          <p:nvPr>
            <p:ph type="title"/>
          </p:nvPr>
        </p:nvSpPr>
        <p:spPr>
          <a:xfrm>
            <a:off x="1132605" y="2030191"/>
            <a:ext cx="10393362" cy="1824053"/>
          </a:xfrm>
        </p:spPr>
        <p:txBody>
          <a:bodyPr/>
          <a:lstStyle/>
          <a:p>
            <a:r>
              <a:rPr lang="en-GB" sz="4000"/>
              <a:t>Leading organisations - </a:t>
            </a:r>
            <a:r>
              <a:rPr lang="en-GB" sz="4000" b="1" i="0" u="none" strike="noStrike" kern="1200">
                <a:solidFill>
                  <a:srgbClr val="FFFFFF"/>
                </a:solidFill>
                <a:effectLst/>
                <a:latin typeface="Arial" panose="020B0604020202020204" pitchFamily="34" charset="0"/>
              </a:rPr>
              <a:t>Resources  </a:t>
            </a:r>
            <a:br>
              <a:rPr lang="en-GB" sz="4000" b="1" i="0" u="none" strike="noStrike" kern="1200">
                <a:solidFill>
                  <a:srgbClr val="FFFFFF"/>
                </a:solidFill>
                <a:effectLst/>
                <a:latin typeface="Arial" panose="020B0604020202020204" pitchFamily="34" charset="0"/>
              </a:rPr>
            </a:br>
            <a:br>
              <a:rPr lang="en-GB" sz="4000" b="0" i="0" u="none" strike="noStrike">
                <a:effectLst/>
                <a:latin typeface="Arial" panose="020B0604020202020204" pitchFamily="34" charset="0"/>
              </a:rPr>
            </a:br>
            <a:r>
              <a:rPr lang="en-GB" sz="4000" b="0" i="0" u="none" strike="noStrike">
                <a:effectLst/>
                <a:latin typeface="Arial" panose="020B0604020202020204" pitchFamily="34" charset="0"/>
              </a:rPr>
              <a:t>The GLA Group </a:t>
            </a:r>
            <a:endParaRPr lang="en-GB" sz="4000">
              <a:solidFill>
                <a:schemeClr val="accent6">
                  <a:lumMod val="60000"/>
                  <a:lumOff val="40000"/>
                </a:schemeClr>
              </a:solidFill>
            </a:endParaRPr>
          </a:p>
        </p:txBody>
      </p:sp>
    </p:spTree>
    <p:extLst>
      <p:ext uri="{BB962C8B-B14F-4D97-AF65-F5344CB8AC3E}">
        <p14:creationId xmlns:p14="http://schemas.microsoft.com/office/powerpoint/2010/main" val="915853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9FF95-E643-46EB-B225-88D40C6FDC08}"/>
              </a:ext>
            </a:extLst>
          </p:cNvPr>
          <p:cNvSpPr>
            <a:spLocks noGrp="1"/>
          </p:cNvSpPr>
          <p:nvPr>
            <p:ph type="title"/>
          </p:nvPr>
        </p:nvSpPr>
        <p:spPr>
          <a:xfrm>
            <a:off x="312841" y="406399"/>
            <a:ext cx="10284574" cy="466007"/>
          </a:xfrm>
        </p:spPr>
        <p:txBody>
          <a:bodyPr/>
          <a:lstStyle/>
          <a:p>
            <a:r>
              <a:rPr lang="en-GB" sz="3200">
                <a:latin typeface="Arial"/>
                <a:cs typeface="Arial"/>
              </a:rPr>
              <a:t> Why should we collaborate on public health now? </a:t>
            </a:r>
            <a:endParaRPr lang="en-GB" sz="3200"/>
          </a:p>
        </p:txBody>
      </p:sp>
      <p:sp>
        <p:nvSpPr>
          <p:cNvPr id="5" name="Content Placeholder 2">
            <a:extLst>
              <a:ext uri="{FF2B5EF4-FFF2-40B4-BE49-F238E27FC236}">
                <a16:creationId xmlns:a16="http://schemas.microsoft.com/office/drawing/2014/main" id="{D9D7EC18-7C70-4DA0-9A1D-AD50D9DD9E26}"/>
              </a:ext>
            </a:extLst>
          </p:cNvPr>
          <p:cNvSpPr txBox="1">
            <a:spLocks/>
          </p:cNvSpPr>
          <p:nvPr/>
        </p:nvSpPr>
        <p:spPr>
          <a:xfrm>
            <a:off x="421636" y="951888"/>
            <a:ext cx="11348728" cy="5655855"/>
          </a:xfrm>
          <a:prstGeom prst="rect">
            <a:avLst/>
          </a:prstGeom>
        </p:spPr>
        <p:txBody>
          <a:bodyPr vert="horz" lIns="0" tIns="45720" rIns="91440" bIns="45720" rtlCol="0" anchor="t">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C6970"/>
                </a:solidFill>
                <a:effectLst/>
                <a:uLnTx/>
                <a:uFillTx/>
                <a:latin typeface="Arial"/>
                <a:ea typeface="+mn-ea"/>
                <a:cs typeface="Arial"/>
              </a:rPr>
              <a:t>The strategic purpose of the collaboration is clear:</a:t>
            </a:r>
            <a:endParaRPr kumimoji="0" lang="en-GB" sz="1800" b="1"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C6970"/>
                </a:solidFill>
                <a:effectLst/>
                <a:uLnTx/>
                <a:uFillTx/>
                <a:latin typeface="Arial"/>
                <a:ea typeface="+mn-ea"/>
                <a:cs typeface="Arial"/>
              </a:rPr>
              <a:t>Restore confidence, minimise the impact on communities, and build back better (London’s recovery mission)</a:t>
            </a:r>
          </a:p>
          <a:p>
            <a:pPr marL="6858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C6970"/>
                </a:solidFill>
                <a:effectLst/>
                <a:uLnTx/>
                <a:uFillTx/>
                <a:latin typeface="Arial"/>
                <a:ea typeface="+mn-ea"/>
                <a:cs typeface="Arial"/>
              </a:rPr>
              <a:t>Make London the world’s healthiest global city, and the best global city in which to access care (London’s Health and Care Vision)</a:t>
            </a:r>
          </a:p>
          <a:p>
            <a:pPr marL="6858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C6970"/>
                </a:solidFill>
                <a:effectLst/>
                <a:uLnTx/>
                <a:uFillTx/>
                <a:latin typeface="Arial"/>
                <a:ea typeface="+mn-ea"/>
                <a:cs typeface="Arial"/>
              </a:rPr>
              <a:t>Ensure London is a city where no one's health suffers because of who they are, or where they live (London’s Health Inequalities Strategy)</a:t>
            </a:r>
          </a:p>
          <a:p>
            <a:pPr marL="6858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C6970"/>
                </a:solidFill>
                <a:effectLst/>
                <a:uLnTx/>
                <a:uFillTx/>
                <a:latin typeface="Arial"/>
                <a:ea typeface="+mn-ea"/>
                <a:cs typeface="Arial"/>
              </a:rPr>
              <a:t>Ensure London is resilient and prepared for future health challenges.</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C6970"/>
                </a:solidFill>
                <a:effectLst/>
                <a:uLnTx/>
                <a:uFillTx/>
                <a:latin typeface="Arial"/>
                <a:ea typeface="+mn-ea"/>
                <a:cs typeface="Arial"/>
              </a:rPr>
              <a:t>As we came out of the pandemic, there was a window of opportunity to secure progress; </a:t>
            </a:r>
          </a:p>
          <a:p>
            <a:pPr marL="685800" marR="0" lvl="1" indent="-22860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GB" sz="1800" b="0" i="0" u="none" strike="noStrike" kern="1200" cap="none" spc="0" normalizeH="0" baseline="0" noProof="0">
                <a:ln>
                  <a:noFill/>
                </a:ln>
                <a:solidFill>
                  <a:srgbClr val="5C6970"/>
                </a:solidFill>
                <a:effectLst/>
                <a:uLnTx/>
                <a:uFillTx/>
                <a:latin typeface="Arial"/>
                <a:ea typeface="+mn-ea"/>
                <a:cs typeface="Arial"/>
              </a:rPr>
              <a:t>The COVID pandemic shone a light on existing and widening health inequalities </a:t>
            </a:r>
          </a:p>
          <a:p>
            <a:pPr marL="685800" marR="0" lvl="1" indent="-22860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GB" sz="1800" b="0" i="0" u="none" strike="noStrike" kern="1200" cap="none" spc="0" normalizeH="0" baseline="0" noProof="0">
                <a:ln>
                  <a:noFill/>
                </a:ln>
                <a:solidFill>
                  <a:srgbClr val="5C6970"/>
                </a:solidFill>
                <a:effectLst/>
                <a:uLnTx/>
                <a:uFillTx/>
                <a:latin typeface="Arial"/>
                <a:ea typeface="+mn-ea"/>
                <a:cs typeface="Arial"/>
              </a:rPr>
              <a:t>Many sectors are reviewing their strategic and operational priorities to ensure they meet current needs  </a:t>
            </a:r>
          </a:p>
          <a:p>
            <a:pPr marL="685800" marR="0" lvl="1" indent="-22860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GB" sz="1800" b="0" i="0" u="none" strike="noStrike" kern="1200" cap="none" spc="0" normalizeH="0" baseline="0" noProof="0">
                <a:ln>
                  <a:noFill/>
                </a:ln>
                <a:solidFill>
                  <a:srgbClr val="5C6970"/>
                </a:solidFill>
                <a:effectLst/>
                <a:uLnTx/>
                <a:uFillTx/>
                <a:latin typeface="Arial"/>
                <a:ea typeface="+mn-ea"/>
                <a:cs typeface="Arial"/>
              </a:rPr>
              <a:t>The public health system continues to evolve </a:t>
            </a:r>
          </a:p>
          <a:p>
            <a:pPr marL="685800" marR="0" lvl="1" indent="-22860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GB" sz="1800" b="0" i="0" u="none" strike="noStrike" kern="1200" cap="none" spc="0" normalizeH="0" baseline="0" noProof="0">
                <a:ln>
                  <a:noFill/>
                </a:ln>
                <a:solidFill>
                  <a:srgbClr val="5C6970"/>
                </a:solidFill>
                <a:effectLst/>
                <a:uLnTx/>
                <a:uFillTx/>
                <a:latin typeface="Arial"/>
                <a:ea typeface="+mn-ea"/>
                <a:cs typeface="Arial"/>
              </a:rPr>
              <a:t>Other cities, regions and countries want to collaborate  </a:t>
            </a: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a:ln>
                  <a:noFill/>
                </a:ln>
                <a:solidFill>
                  <a:srgbClr val="5C6970"/>
                </a:solidFill>
                <a:effectLst/>
                <a:uLnTx/>
                <a:uFillTx/>
                <a:latin typeface="Arial"/>
                <a:ea typeface="+mn-ea"/>
                <a:cs typeface="Arial"/>
              </a:rPr>
              <a:t>The whole GLA Group can play an innovative and impactful role in the new system. </a:t>
            </a: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Courier New" panose="020B0604020202020204" pitchFamily="34" charset="0"/>
              <a:buChar char="o"/>
              <a:tabLst/>
              <a:defRPr/>
            </a:pPr>
            <a:endParaRPr kumimoji="0" lang="en-GB" sz="1800" b="0" i="0" u="none" strike="noStrike" kern="1200" cap="none" spc="0" normalizeH="0" baseline="0" noProof="0">
              <a:ln>
                <a:noFill/>
              </a:ln>
              <a:solidFill>
                <a:srgbClr val="5C6970"/>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0"/>
              </a:spcAft>
              <a:buClrTx/>
              <a:buSzTx/>
              <a:buFont typeface="Courier New" panose="020B0604020202020204" pitchFamily="34" charset="0"/>
              <a:buChar char="o"/>
              <a:tabLst/>
              <a:defRPr/>
            </a:pPr>
            <a:endParaRPr kumimoji="0" lang="en-GB" sz="1800" b="0" i="0" u="none" strike="noStrike" kern="1200" cap="none" spc="0" normalizeH="0" baseline="0" noProof="0">
              <a:ln>
                <a:noFill/>
              </a:ln>
              <a:solidFill>
                <a:srgbClr val="5C6970"/>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5C6970"/>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5C697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5C697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1458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D6240BC-7D05-824F-B923-88D1E119DBB4}"/>
              </a:ext>
            </a:extLst>
          </p:cNvPr>
          <p:cNvSpPr txBox="1">
            <a:spLocks noChangeArrowheads="1"/>
          </p:cNvSpPr>
          <p:nvPr/>
        </p:nvSpPr>
        <p:spPr bwMode="auto">
          <a:xfrm>
            <a:off x="1347936" y="2899062"/>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US" sz="4000"/>
              <a:t>Professor Bola Owolabi</a:t>
            </a:r>
          </a:p>
        </p:txBody>
      </p:sp>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16" name="TextBox 15">
            <a:extLst>
              <a:ext uri="{FF2B5EF4-FFF2-40B4-BE49-F238E27FC236}">
                <a16:creationId xmlns:a16="http://schemas.microsoft.com/office/drawing/2014/main" id="{22E4D4A4-9521-A746-AC6C-CC0853CFBC98}"/>
              </a:ext>
            </a:extLst>
          </p:cNvPr>
          <p:cNvSpPr txBox="1"/>
          <p:nvPr/>
        </p:nvSpPr>
        <p:spPr>
          <a:xfrm>
            <a:off x="1352350" y="3645024"/>
            <a:ext cx="8272041" cy="584775"/>
          </a:xfrm>
          <a:prstGeom prst="rect">
            <a:avLst/>
          </a:prstGeom>
          <a:noFill/>
        </p:spPr>
        <p:txBody>
          <a:bodyPr wrap="square" rtlCol="0">
            <a:spAutoFit/>
          </a:bodyPr>
          <a:lstStyle/>
          <a:p>
            <a:r>
              <a:rPr lang="en-GB" sz="3200" b="1">
                <a:solidFill>
                  <a:srgbClr val="700000"/>
                </a:solidFill>
                <a:latin typeface="Calibri" panose="020F0502020204030204" pitchFamily="34" charset="0"/>
                <a:cs typeface="Calibri" panose="020F0502020204030204" pitchFamily="34" charset="0"/>
              </a:rPr>
              <a:t>Director of Health Inequalities at NHS England</a:t>
            </a:r>
            <a:endParaRPr lang="en-US" sz="3200" b="1">
              <a:solidFill>
                <a:srgbClr val="700000"/>
              </a:solidFill>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0071A66-EC47-1862-A2F1-1E67C4AB527C}"/>
              </a:ext>
            </a:extLst>
          </p:cNvPr>
          <p:cNvSpPr txBox="1">
            <a:spLocks noChangeArrowheads="1"/>
          </p:cNvSpPr>
          <p:nvPr/>
        </p:nvSpPr>
        <p:spPr bwMode="auto">
          <a:xfrm>
            <a:off x="1366224" y="4243560"/>
            <a:ext cx="85156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700000"/>
              </a:buClr>
              <a:buChar char="•"/>
              <a:defRPr sz="4000" b="1">
                <a:solidFill>
                  <a:schemeClr val="tx1"/>
                </a:solidFill>
                <a:latin typeface="Calibri" panose="020F0502020204030204" pitchFamily="34" charset="0"/>
                <a:cs typeface="Calibri" panose="020F0502020204030204" pitchFamily="34" charset="0"/>
              </a:defRPr>
            </a:lvl1pPr>
            <a:lvl2pPr marL="742950" indent="-285750">
              <a:spcBef>
                <a:spcPct val="20000"/>
              </a:spcBef>
              <a:buClr>
                <a:srgbClr val="700000"/>
              </a:buClr>
              <a:buFont typeface="Arial" panose="020B0604020202020204" pitchFamily="34" charset="0"/>
              <a:defRPr sz="3600" b="1">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700000"/>
              </a:buClr>
              <a:buFont typeface="Calibri" panose="020F0502020204030204" pitchFamily="34" charset="0"/>
              <a:buChar char="•"/>
              <a:defRPr sz="3200" b="1">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tx1"/>
                </a:solidFill>
                <a:latin typeface="Garamond" panose="02020404030301010803" pitchFamily="18" charset="0"/>
                <a:cs typeface="Calibri" panose="020F0502020204030204" pitchFamily="34" charset="0"/>
              </a:defRPr>
            </a:lvl4pPr>
            <a:lvl5pPr marL="2057400" indent="-228600">
              <a:spcBef>
                <a:spcPct val="20000"/>
              </a:spcBef>
              <a:buChar char="»"/>
              <a:defRPr sz="2000" b="1">
                <a:solidFill>
                  <a:schemeClr val="tx1"/>
                </a:solidFill>
                <a:latin typeface="Garamond" panose="02020404030301010803" pitchFamily="18"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9pPr>
          </a:lstStyle>
          <a:p>
            <a:pPr>
              <a:buNone/>
            </a:pPr>
            <a:r>
              <a:rPr lang="en-GB" sz="2800" b="0">
                <a:latin typeface="Calibri"/>
                <a:ea typeface="Calibri"/>
                <a:cs typeface="Calibri"/>
              </a:rPr>
              <a:t>The role of ICSs in tackling health inequalities</a:t>
            </a:r>
          </a:p>
        </p:txBody>
      </p:sp>
    </p:spTree>
    <p:extLst>
      <p:ext uri="{BB962C8B-B14F-4D97-AF65-F5344CB8AC3E}">
        <p14:creationId xmlns:p14="http://schemas.microsoft.com/office/powerpoint/2010/main" val="3801588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21F5-724B-4216-941E-F73E07885427}"/>
              </a:ext>
            </a:extLst>
          </p:cNvPr>
          <p:cNvSpPr>
            <a:spLocks noGrp="1"/>
          </p:cNvSpPr>
          <p:nvPr>
            <p:ph type="ctrTitle"/>
          </p:nvPr>
        </p:nvSpPr>
        <p:spPr>
          <a:xfrm>
            <a:off x="747252" y="717223"/>
            <a:ext cx="10156721" cy="1024583"/>
          </a:xfrm>
        </p:spPr>
        <p:txBody>
          <a:bodyPr/>
          <a:lstStyle/>
          <a:p>
            <a:pPr algn="ctr"/>
            <a:r>
              <a:rPr lang="en-GB"/>
              <a:t>‘The Mayor wants to put health at the heart of policy design and decision making across the GLA Group’</a:t>
            </a:r>
          </a:p>
        </p:txBody>
      </p:sp>
      <p:sp>
        <p:nvSpPr>
          <p:cNvPr id="4" name="Heart 3">
            <a:extLst>
              <a:ext uri="{FF2B5EF4-FFF2-40B4-BE49-F238E27FC236}">
                <a16:creationId xmlns:a16="http://schemas.microsoft.com/office/drawing/2014/main" id="{885F40F3-26D8-4433-8C87-C4B66234E962}"/>
              </a:ext>
            </a:extLst>
          </p:cNvPr>
          <p:cNvSpPr/>
          <p:nvPr/>
        </p:nvSpPr>
        <p:spPr>
          <a:xfrm>
            <a:off x="4555965" y="2240558"/>
            <a:ext cx="2178121" cy="1975207"/>
          </a:xfrm>
          <a:prstGeom prst="hear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Health in all policies</a:t>
            </a:r>
          </a:p>
        </p:txBody>
      </p:sp>
      <p:sp>
        <p:nvSpPr>
          <p:cNvPr id="5" name="TextBox 4">
            <a:extLst>
              <a:ext uri="{FF2B5EF4-FFF2-40B4-BE49-F238E27FC236}">
                <a16:creationId xmlns:a16="http://schemas.microsoft.com/office/drawing/2014/main" id="{1A06AAB8-8D9F-48E5-BA46-36CB0579D51D}"/>
              </a:ext>
            </a:extLst>
          </p:cNvPr>
          <p:cNvSpPr txBox="1"/>
          <p:nvPr/>
        </p:nvSpPr>
        <p:spPr>
          <a:xfrm>
            <a:off x="1126837" y="2098876"/>
            <a:ext cx="32423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rPr>
              <a:t>Planning – e.g. </a:t>
            </a:r>
            <a:r>
              <a:rPr kumimoji="0" lang="en-GB" sz="1800" b="0" i="0" u="none" strike="noStrike" kern="1200" cap="none" spc="0" normalizeH="0" baseline="0" noProof="0" err="1">
                <a:ln>
                  <a:noFill/>
                </a:ln>
                <a:solidFill>
                  <a:srgbClr val="5C6970"/>
                </a:solidFill>
                <a:effectLst/>
                <a:uLnTx/>
                <a:uFillTx/>
                <a:latin typeface="Arial" panose="020B0604020202020204" pitchFamily="34" charset="0"/>
                <a:ea typeface="+mn-ea"/>
                <a:cs typeface="Arial" panose="020B0604020202020204" pitchFamily="34" charset="0"/>
              </a:rPr>
              <a:t>400m</a:t>
            </a:r>
            <a:r>
              <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rPr>
              <a:t> healthy  zones around schools </a:t>
            </a:r>
          </a:p>
        </p:txBody>
      </p:sp>
      <p:sp>
        <p:nvSpPr>
          <p:cNvPr id="6" name="TextBox 5">
            <a:extLst>
              <a:ext uri="{FF2B5EF4-FFF2-40B4-BE49-F238E27FC236}">
                <a16:creationId xmlns:a16="http://schemas.microsoft.com/office/drawing/2014/main" id="{D68E7241-2C03-43EF-8524-8EB3B9D4AD41}"/>
              </a:ext>
            </a:extLst>
          </p:cNvPr>
          <p:cNvSpPr txBox="1"/>
          <p:nvPr/>
        </p:nvSpPr>
        <p:spPr>
          <a:xfrm>
            <a:off x="6444279" y="4220598"/>
            <a:ext cx="43417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rPr>
              <a:t>Housing – e.g. Everyone in or specialist and supported housing needs   </a:t>
            </a:r>
          </a:p>
        </p:txBody>
      </p:sp>
      <p:sp>
        <p:nvSpPr>
          <p:cNvPr id="7" name="TextBox 6">
            <a:extLst>
              <a:ext uri="{FF2B5EF4-FFF2-40B4-BE49-F238E27FC236}">
                <a16:creationId xmlns:a16="http://schemas.microsoft.com/office/drawing/2014/main" id="{0FD456E1-F1F3-4744-9AD2-2D053EF90D02}"/>
              </a:ext>
            </a:extLst>
          </p:cNvPr>
          <p:cNvSpPr txBox="1"/>
          <p:nvPr/>
        </p:nvSpPr>
        <p:spPr>
          <a:xfrm>
            <a:off x="747252" y="3321688"/>
            <a:ext cx="27893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rPr>
              <a:t>Transport – e.g. Active travel </a:t>
            </a:r>
          </a:p>
        </p:txBody>
      </p:sp>
      <p:sp>
        <p:nvSpPr>
          <p:cNvPr id="8" name="TextBox 7">
            <a:extLst>
              <a:ext uri="{FF2B5EF4-FFF2-40B4-BE49-F238E27FC236}">
                <a16:creationId xmlns:a16="http://schemas.microsoft.com/office/drawing/2014/main" id="{7ED22373-EA9B-4F5D-9A12-AD06DFBA41A8}"/>
              </a:ext>
            </a:extLst>
          </p:cNvPr>
          <p:cNvSpPr txBox="1"/>
          <p:nvPr/>
        </p:nvSpPr>
        <p:spPr>
          <a:xfrm>
            <a:off x="1822355" y="3986579"/>
            <a:ext cx="29035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rPr>
              <a:t>Violence reduction with a focus on young people </a:t>
            </a:r>
          </a:p>
        </p:txBody>
      </p:sp>
      <p:sp>
        <p:nvSpPr>
          <p:cNvPr id="9" name="TextBox 8">
            <a:extLst>
              <a:ext uri="{FF2B5EF4-FFF2-40B4-BE49-F238E27FC236}">
                <a16:creationId xmlns:a16="http://schemas.microsoft.com/office/drawing/2014/main" id="{696630EB-1097-4805-B1D6-10CE63E67DFB}"/>
              </a:ext>
            </a:extLst>
          </p:cNvPr>
          <p:cNvSpPr txBox="1"/>
          <p:nvPr/>
        </p:nvSpPr>
        <p:spPr>
          <a:xfrm>
            <a:off x="7404886" y="2010944"/>
            <a:ext cx="329236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rPr>
              <a:t>Economic development- e.g. good work standard, london living wage, anchors network  </a:t>
            </a:r>
          </a:p>
        </p:txBody>
      </p:sp>
      <p:sp>
        <p:nvSpPr>
          <p:cNvPr id="10" name="TextBox 9">
            <a:extLst>
              <a:ext uri="{FF2B5EF4-FFF2-40B4-BE49-F238E27FC236}">
                <a16:creationId xmlns:a16="http://schemas.microsoft.com/office/drawing/2014/main" id="{AFF0243B-2510-4E87-9BFD-DDE926449B72}"/>
              </a:ext>
            </a:extLst>
          </p:cNvPr>
          <p:cNvSpPr txBox="1"/>
          <p:nvPr/>
        </p:nvSpPr>
        <p:spPr>
          <a:xfrm>
            <a:off x="4193238" y="5012111"/>
            <a:ext cx="29035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rPr>
              <a:t>Environment &amp; air quality – e.g. low emission zones</a:t>
            </a:r>
          </a:p>
        </p:txBody>
      </p:sp>
      <p:sp>
        <p:nvSpPr>
          <p:cNvPr id="11" name="TextBox 10">
            <a:extLst>
              <a:ext uri="{FF2B5EF4-FFF2-40B4-BE49-F238E27FC236}">
                <a16:creationId xmlns:a16="http://schemas.microsoft.com/office/drawing/2014/main" id="{09A14BFB-CEF0-4F4D-8F6A-C7E3453F5651}"/>
              </a:ext>
            </a:extLst>
          </p:cNvPr>
          <p:cNvSpPr txBox="1"/>
          <p:nvPr/>
        </p:nvSpPr>
        <p:spPr>
          <a:xfrm>
            <a:off x="7661918" y="3350166"/>
            <a:ext cx="34340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rPr>
              <a:t>Culture – e.g. Social prescribing or dementia friendly venues  </a:t>
            </a:r>
          </a:p>
        </p:txBody>
      </p:sp>
      <p:sp>
        <p:nvSpPr>
          <p:cNvPr id="3" name="TextBox 2">
            <a:extLst>
              <a:ext uri="{FF2B5EF4-FFF2-40B4-BE49-F238E27FC236}">
                <a16:creationId xmlns:a16="http://schemas.microsoft.com/office/drawing/2014/main" id="{0520BE9A-0207-963E-2499-1FB4687C64BE}"/>
              </a:ext>
            </a:extLst>
          </p:cNvPr>
          <p:cNvSpPr txBox="1"/>
          <p:nvPr/>
        </p:nvSpPr>
        <p:spPr>
          <a:xfrm>
            <a:off x="655562" y="5031393"/>
            <a:ext cx="26185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rPr>
              <a:t>High fat and sugar advertising restrictions</a:t>
            </a:r>
          </a:p>
        </p:txBody>
      </p:sp>
      <p:sp>
        <p:nvSpPr>
          <p:cNvPr id="12" name="TextBox 11">
            <a:extLst>
              <a:ext uri="{FF2B5EF4-FFF2-40B4-BE49-F238E27FC236}">
                <a16:creationId xmlns:a16="http://schemas.microsoft.com/office/drawing/2014/main" id="{B7BF4028-61CA-3DDD-A5B9-CBAF130722A8}"/>
              </a:ext>
            </a:extLst>
          </p:cNvPr>
          <p:cNvSpPr txBox="1"/>
          <p:nvPr/>
        </p:nvSpPr>
        <p:spPr>
          <a:xfrm>
            <a:off x="8162849" y="5154570"/>
            <a:ext cx="32741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rPr>
              <a:t>Tackling violence against women and girls with the NHS </a:t>
            </a:r>
          </a:p>
        </p:txBody>
      </p:sp>
      <p:sp>
        <p:nvSpPr>
          <p:cNvPr id="13" name="TextBox 12">
            <a:extLst>
              <a:ext uri="{FF2B5EF4-FFF2-40B4-BE49-F238E27FC236}">
                <a16:creationId xmlns:a16="http://schemas.microsoft.com/office/drawing/2014/main" id="{2BB0D1BE-BE93-7A6A-BD1F-2F6FA1C614A9}"/>
              </a:ext>
            </a:extLst>
          </p:cNvPr>
          <p:cNvSpPr txBox="1"/>
          <p:nvPr/>
        </p:nvSpPr>
        <p:spPr>
          <a:xfrm>
            <a:off x="2464014" y="6034794"/>
            <a:ext cx="29035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rPr>
              <a:t>Gambling advertising harm reduction </a:t>
            </a:r>
          </a:p>
        </p:txBody>
      </p:sp>
    </p:spTree>
    <p:extLst>
      <p:ext uri="{BB962C8B-B14F-4D97-AF65-F5344CB8AC3E}">
        <p14:creationId xmlns:p14="http://schemas.microsoft.com/office/powerpoint/2010/main" val="2965857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258D78-78E5-4DB1-99FB-A6826D0D2846}"/>
              </a:ext>
            </a:extLst>
          </p:cNvPr>
          <p:cNvSpPr>
            <a:spLocks noGrp="1"/>
          </p:cNvSpPr>
          <p:nvPr>
            <p:ph sz="quarter" idx="11"/>
          </p:nvPr>
        </p:nvSpPr>
        <p:spPr>
          <a:xfrm>
            <a:off x="906463" y="1405373"/>
            <a:ext cx="10805523" cy="2170096"/>
          </a:xfrm>
        </p:spPr>
        <p:txBody>
          <a:bodyPr/>
          <a:lstStyle/>
          <a:p>
            <a:pPr marL="0" indent="0">
              <a:spcBef>
                <a:spcPts val="1200"/>
              </a:spcBef>
              <a:buNone/>
            </a:pPr>
            <a:r>
              <a:rPr lang="en-GB" cap="none">
                <a:solidFill>
                  <a:schemeClr val="tx2"/>
                </a:solidFill>
                <a:effectLst/>
                <a:latin typeface="+mn-lt"/>
                <a:ea typeface="Times New Roman" panose="02020603050405020304" pitchFamily="18" charset="0"/>
                <a:cs typeface="Times New Roman" panose="02020603050405020304" pitchFamily="18" charset="0"/>
              </a:rPr>
              <a:t>Serving The GLA Group:</a:t>
            </a:r>
          </a:p>
          <a:p>
            <a:pPr marL="285750" indent="-285750">
              <a:spcBef>
                <a:spcPts val="1200"/>
              </a:spcBef>
              <a:buFont typeface="Arial" panose="020B0604020202020204" pitchFamily="34" charset="0"/>
              <a:buChar char="•"/>
            </a:pPr>
            <a:r>
              <a:rPr lang="en-GB" cap="none">
                <a:solidFill>
                  <a:schemeClr val="tx2"/>
                </a:solidFill>
                <a:latin typeface="+mn-lt"/>
                <a:ea typeface="Times New Roman" panose="02020603050405020304" pitchFamily="18" charset="0"/>
                <a:cs typeface="Times New Roman" panose="02020603050405020304" pitchFamily="18" charset="0"/>
              </a:rPr>
              <a:t>The Mayor </a:t>
            </a:r>
          </a:p>
          <a:p>
            <a:pPr marL="285750" indent="-285750">
              <a:spcBef>
                <a:spcPts val="1200"/>
              </a:spcBef>
              <a:buFont typeface="Arial" panose="020B0604020202020204" pitchFamily="34" charset="0"/>
              <a:buChar char="•"/>
            </a:pPr>
            <a:r>
              <a:rPr lang="en-GB" cap="none">
                <a:solidFill>
                  <a:schemeClr val="tx2"/>
                </a:solidFill>
                <a:effectLst/>
                <a:latin typeface="+mn-lt"/>
                <a:ea typeface="Times New Roman" panose="02020603050405020304" pitchFamily="18" charset="0"/>
                <a:cs typeface="Times New Roman" panose="02020603050405020304" pitchFamily="18" charset="0"/>
              </a:rPr>
              <a:t>The London Assembly  </a:t>
            </a:r>
          </a:p>
          <a:p>
            <a:pPr marL="285750" indent="-285750">
              <a:spcBef>
                <a:spcPts val="1200"/>
              </a:spcBef>
              <a:buFont typeface="Arial" panose="020B0604020202020204" pitchFamily="34" charset="0"/>
              <a:buChar char="•"/>
            </a:pPr>
            <a:r>
              <a:rPr lang="en-GB" cap="none">
                <a:solidFill>
                  <a:schemeClr val="tx2"/>
                </a:solidFill>
                <a:latin typeface="+mn-lt"/>
                <a:ea typeface="Times New Roman" panose="02020603050405020304" pitchFamily="18" charset="0"/>
                <a:cs typeface="Times New Roman" panose="02020603050405020304" pitchFamily="18" charset="0"/>
              </a:rPr>
              <a:t>The Greater London Authority</a:t>
            </a:r>
          </a:p>
          <a:p>
            <a:pPr marL="285750" indent="-285750">
              <a:spcBef>
                <a:spcPts val="1200"/>
              </a:spcBef>
              <a:buFont typeface="Arial" panose="020B0604020202020204" pitchFamily="34" charset="0"/>
              <a:buChar char="•"/>
            </a:pPr>
            <a:r>
              <a:rPr lang="en-GB" cap="none">
                <a:solidFill>
                  <a:schemeClr val="tx2"/>
                </a:solidFill>
                <a:effectLst/>
                <a:latin typeface="+mn-lt"/>
                <a:ea typeface="Times New Roman" panose="02020603050405020304" pitchFamily="18" charset="0"/>
                <a:cs typeface="Times New Roman" panose="02020603050405020304" pitchFamily="18" charset="0"/>
              </a:rPr>
              <a:t>Transport For London </a:t>
            </a:r>
          </a:p>
          <a:p>
            <a:pPr marL="285750" indent="-285750">
              <a:spcBef>
                <a:spcPts val="1200"/>
              </a:spcBef>
              <a:buFont typeface="Arial" panose="020B0604020202020204" pitchFamily="34" charset="0"/>
              <a:buChar char="•"/>
            </a:pPr>
            <a:r>
              <a:rPr lang="en-GB" cap="none">
                <a:solidFill>
                  <a:schemeClr val="tx2"/>
                </a:solidFill>
                <a:latin typeface="+mn-lt"/>
                <a:ea typeface="Times New Roman" panose="02020603050405020304" pitchFamily="18" charset="0"/>
                <a:cs typeface="Times New Roman" panose="02020603050405020304" pitchFamily="18" charset="0"/>
              </a:rPr>
              <a:t>Mayor’s Office For Policing And Crime</a:t>
            </a:r>
          </a:p>
          <a:p>
            <a:pPr marL="285750" indent="-285750">
              <a:spcBef>
                <a:spcPts val="1200"/>
              </a:spcBef>
              <a:buFont typeface="Arial" panose="020B0604020202020204" pitchFamily="34" charset="0"/>
              <a:buChar char="•"/>
            </a:pPr>
            <a:r>
              <a:rPr lang="en-GB" cap="none">
                <a:solidFill>
                  <a:schemeClr val="tx2"/>
                </a:solidFill>
                <a:effectLst/>
                <a:latin typeface="+mn-lt"/>
                <a:ea typeface="Times New Roman" panose="02020603050405020304" pitchFamily="18" charset="0"/>
                <a:cs typeface="Times New Roman" panose="02020603050405020304" pitchFamily="18" charset="0"/>
              </a:rPr>
              <a:t>Violence Reduction Unit </a:t>
            </a:r>
          </a:p>
          <a:p>
            <a:pPr marL="285750" indent="-285750">
              <a:spcBef>
                <a:spcPts val="1200"/>
              </a:spcBef>
              <a:buFont typeface="Arial" panose="020B0604020202020204" pitchFamily="34" charset="0"/>
              <a:buChar char="•"/>
            </a:pPr>
            <a:r>
              <a:rPr lang="en-GB" cap="none">
                <a:solidFill>
                  <a:schemeClr val="tx2"/>
                </a:solidFill>
                <a:latin typeface="+mn-lt"/>
                <a:ea typeface="Times New Roman" panose="02020603050405020304" pitchFamily="18" charset="0"/>
                <a:cs typeface="Times New Roman" panose="02020603050405020304" pitchFamily="18" charset="0"/>
              </a:rPr>
              <a:t>London Fire Commissioner</a:t>
            </a:r>
          </a:p>
          <a:p>
            <a:pPr marL="285750" indent="-285750">
              <a:spcBef>
                <a:spcPts val="1200"/>
              </a:spcBef>
              <a:buFont typeface="Arial" panose="020B0604020202020204" pitchFamily="34" charset="0"/>
              <a:buChar char="•"/>
            </a:pPr>
            <a:r>
              <a:rPr lang="en-GB" cap="none">
                <a:solidFill>
                  <a:schemeClr val="tx2"/>
                </a:solidFill>
                <a:latin typeface="+mn-lt"/>
                <a:ea typeface="Times New Roman" panose="02020603050405020304" pitchFamily="18" charset="0"/>
                <a:cs typeface="Times New Roman" panose="02020603050405020304" pitchFamily="18" charset="0"/>
              </a:rPr>
              <a:t>Old Oak And Park Royal Development Corporation </a:t>
            </a:r>
          </a:p>
          <a:p>
            <a:pPr marL="0" indent="0">
              <a:buNone/>
            </a:pPr>
            <a:endParaRPr lang="en-GB" sz="1400" cap="none">
              <a:effectLst/>
              <a:latin typeface="+mn-lt"/>
              <a:ea typeface="Times New Roman" panose="02020603050405020304" pitchFamily="18" charset="0"/>
              <a:cs typeface="Times New Roman" panose="02020603050405020304" pitchFamily="18" charset="0"/>
            </a:endParaRPr>
          </a:p>
          <a:p>
            <a:endParaRPr lang="en-GB"/>
          </a:p>
        </p:txBody>
      </p:sp>
      <p:sp>
        <p:nvSpPr>
          <p:cNvPr id="3" name="Title 2">
            <a:extLst>
              <a:ext uri="{FF2B5EF4-FFF2-40B4-BE49-F238E27FC236}">
                <a16:creationId xmlns:a16="http://schemas.microsoft.com/office/drawing/2014/main" id="{B8F1E7CB-6E6B-4A9A-A04C-78E57830AECF}"/>
              </a:ext>
            </a:extLst>
          </p:cNvPr>
          <p:cNvSpPr>
            <a:spLocks noGrp="1"/>
          </p:cNvSpPr>
          <p:nvPr>
            <p:ph type="title"/>
          </p:nvPr>
        </p:nvSpPr>
        <p:spPr/>
        <p:txBody>
          <a:bodyPr/>
          <a:lstStyle/>
          <a:p>
            <a:r>
              <a:rPr lang="en-GB" sz="2800">
                <a:solidFill>
                  <a:schemeClr val="accent1"/>
                </a:solidFill>
              </a:rPr>
              <a:t>NEW GLA GROUP PUBLIC HEALTH UNIT – April 2022</a:t>
            </a:r>
          </a:p>
        </p:txBody>
      </p:sp>
    </p:spTree>
    <p:extLst>
      <p:ext uri="{BB962C8B-B14F-4D97-AF65-F5344CB8AC3E}">
        <p14:creationId xmlns:p14="http://schemas.microsoft.com/office/powerpoint/2010/main" val="630397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9FF95-E643-46EB-B225-88D40C6FDC08}"/>
              </a:ext>
            </a:extLst>
          </p:cNvPr>
          <p:cNvSpPr>
            <a:spLocks noGrp="1"/>
          </p:cNvSpPr>
          <p:nvPr>
            <p:ph type="title"/>
          </p:nvPr>
        </p:nvSpPr>
        <p:spPr>
          <a:xfrm>
            <a:off x="899319" y="2728281"/>
            <a:ext cx="10393362" cy="1824053"/>
          </a:xfrm>
        </p:spPr>
        <p:txBody>
          <a:bodyPr/>
          <a:lstStyle/>
          <a:p>
            <a:r>
              <a:rPr lang="en-GB"/>
              <a:t>Leading systems - </a:t>
            </a:r>
            <a:br>
              <a:rPr lang="en-GB"/>
            </a:br>
            <a:br>
              <a:rPr lang="en-GB"/>
            </a:br>
            <a:r>
              <a:rPr lang="en-GB"/>
              <a:t>Working regionally?</a:t>
            </a:r>
            <a:br>
              <a:rPr lang="en-GB"/>
            </a:br>
            <a:br>
              <a:rPr lang="en-GB"/>
            </a:br>
            <a:r>
              <a:rPr lang="en-GB"/>
              <a:t>Collaborating locally, nationally and internationally? </a:t>
            </a:r>
            <a:br>
              <a:rPr lang="en-GB"/>
            </a:br>
            <a:br>
              <a:rPr lang="en-GB"/>
            </a:br>
            <a:endParaRPr lang="en-GB">
              <a:solidFill>
                <a:schemeClr val="accent6">
                  <a:lumMod val="60000"/>
                  <a:lumOff val="40000"/>
                </a:schemeClr>
              </a:solidFill>
            </a:endParaRPr>
          </a:p>
        </p:txBody>
      </p:sp>
    </p:spTree>
    <p:extLst>
      <p:ext uri="{BB962C8B-B14F-4D97-AF65-F5344CB8AC3E}">
        <p14:creationId xmlns:p14="http://schemas.microsoft.com/office/powerpoint/2010/main" val="860227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9FF95-E643-46EB-B225-88D40C6FDC08}"/>
              </a:ext>
            </a:extLst>
          </p:cNvPr>
          <p:cNvSpPr>
            <a:spLocks noGrp="1"/>
          </p:cNvSpPr>
          <p:nvPr>
            <p:ph type="title"/>
          </p:nvPr>
        </p:nvSpPr>
        <p:spPr>
          <a:xfrm>
            <a:off x="312841" y="406399"/>
            <a:ext cx="10284574" cy="466007"/>
          </a:xfrm>
        </p:spPr>
        <p:txBody>
          <a:bodyPr/>
          <a:lstStyle/>
          <a:p>
            <a:r>
              <a:rPr lang="en-GB" sz="3200">
                <a:latin typeface="Arial"/>
                <a:cs typeface="Arial"/>
              </a:rPr>
              <a:t> London health inequalities snapshot </a:t>
            </a:r>
            <a:endParaRPr lang="en-GB" sz="3200"/>
          </a:p>
        </p:txBody>
      </p:sp>
      <p:sp>
        <p:nvSpPr>
          <p:cNvPr id="5" name="Content Placeholder 2">
            <a:extLst>
              <a:ext uri="{FF2B5EF4-FFF2-40B4-BE49-F238E27FC236}">
                <a16:creationId xmlns:a16="http://schemas.microsoft.com/office/drawing/2014/main" id="{D9D7EC18-7C70-4DA0-9A1D-AD50D9DD9E26}"/>
              </a:ext>
            </a:extLst>
          </p:cNvPr>
          <p:cNvSpPr txBox="1">
            <a:spLocks/>
          </p:cNvSpPr>
          <p:nvPr/>
        </p:nvSpPr>
        <p:spPr>
          <a:xfrm>
            <a:off x="421636" y="951888"/>
            <a:ext cx="11348728" cy="5655855"/>
          </a:xfrm>
          <a:prstGeom prst="rect">
            <a:avLst/>
          </a:prstGeom>
        </p:spPr>
        <p:txBody>
          <a:bodyPr vert="horz" lIns="0" tIns="45720" rIns="91440" bIns="45720" rtlCol="0" anchor="t">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C6970"/>
                </a:solidFill>
                <a:effectLst/>
                <a:uLnTx/>
                <a:uFillTx/>
                <a:latin typeface="Arial"/>
                <a:ea typeface="+mn-ea"/>
                <a:cs typeface="Arial"/>
              </a:rPr>
              <a:t> </a:t>
            </a: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Courier New" panose="020B0604020202020204" pitchFamily="34" charset="0"/>
              <a:buChar char="o"/>
              <a:tabLst/>
              <a:defRPr/>
            </a:pPr>
            <a:endParaRPr kumimoji="0" lang="en-GB" sz="1800" b="0" i="0" u="none" strike="noStrike" kern="1200" cap="none" spc="0" normalizeH="0" baseline="0" noProof="0">
              <a:ln>
                <a:noFill/>
              </a:ln>
              <a:solidFill>
                <a:srgbClr val="5C6970"/>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0"/>
              </a:spcAft>
              <a:buClrTx/>
              <a:buSzTx/>
              <a:buFont typeface="Courier New" panose="020B0604020202020204" pitchFamily="34" charset="0"/>
              <a:buChar char="o"/>
              <a:tabLst/>
              <a:defRPr/>
            </a:pPr>
            <a:endParaRPr kumimoji="0" lang="en-GB" sz="1800" b="0" i="0" u="none" strike="noStrike" kern="1200" cap="none" spc="0" normalizeH="0" baseline="0" noProof="0">
              <a:ln>
                <a:noFill/>
              </a:ln>
              <a:solidFill>
                <a:srgbClr val="5C6970"/>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5C6970"/>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5C697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5C697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5B053980-98FD-84A0-50D0-B3A9473296A9}"/>
              </a:ext>
            </a:extLst>
          </p:cNvPr>
          <p:cNvSpPr txBox="1"/>
          <p:nvPr/>
        </p:nvSpPr>
        <p:spPr bwMode="gray">
          <a:xfrm>
            <a:off x="3048000" y="359514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FF"/>
                </a:solidFill>
                <a:effectLst/>
                <a:uLnTx/>
                <a:uFillTx/>
                <a:latin typeface="Foundry Form Sans"/>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Snapshot of Health Inequalities in London – London Datastore</a:t>
            </a:r>
            <a:endParaRPr kumimoji="0" lang="en-GB" sz="1800" b="0" i="0" u="none" strike="noStrike" kern="1200" cap="none" spc="0" normalizeH="0" baseline="0" noProof="0">
              <a:ln>
                <a:noFill/>
              </a:ln>
              <a:solidFill>
                <a:srgbClr val="353E43"/>
              </a:solidFill>
              <a:effectLst/>
              <a:uLnTx/>
              <a:uFillTx/>
              <a:latin typeface="Foundry Form San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340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720116" y="507047"/>
            <a:ext cx="10751768" cy="415498"/>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err="1">
                <a:solidFill>
                  <a:schemeClr val="accent1"/>
                </a:solidFill>
                <a:ea typeface="Aktiv Grotesk" panose="020B0504020202020204" pitchFamily="34" charset="0"/>
              </a:rPr>
              <a:t>Visualisation</a:t>
            </a:r>
            <a:r>
              <a:rPr lang="en-US" sz="3000" spc="190">
                <a:solidFill>
                  <a:schemeClr val="accent1"/>
                </a:solidFill>
                <a:ea typeface="Aktiv Grotesk" panose="020B0504020202020204" pitchFamily="34" charset="0"/>
              </a:rPr>
              <a:t> </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23010" y="1621438"/>
            <a:ext cx="5320589" cy="173443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2" name="Text Placeholder 5">
            <a:extLst>
              <a:ext uri="{FF2B5EF4-FFF2-40B4-BE49-F238E27FC236}">
                <a16:creationId xmlns:a16="http://schemas.microsoft.com/office/drawing/2014/main" id="{D78489A6-A6DF-448D-B6F1-96664CE3E525}"/>
              </a:ext>
            </a:extLst>
          </p:cNvPr>
          <p:cNvSpPr txBox="1">
            <a:spLocks/>
          </p:cNvSpPr>
          <p:nvPr/>
        </p:nvSpPr>
        <p:spPr>
          <a:xfrm>
            <a:off x="4591251" y="1467294"/>
            <a:ext cx="7448349" cy="43151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200" b="1" i="0" u="none" strike="noStrike" kern="1200" cap="none" spc="0" normalizeH="0" baseline="0" noProof="0">
                <a:ln>
                  <a:noFill/>
                </a:ln>
                <a:solidFill>
                  <a:srgbClr val="353E43"/>
                </a:solidFill>
                <a:effectLst/>
                <a:uLnTx/>
                <a:uFillTx/>
                <a:latin typeface="Arial"/>
                <a:ea typeface="+mn-ea"/>
                <a:cs typeface="Arial"/>
                <a:sym typeface="Arial"/>
              </a:rPr>
              <a:t>Inequality in life expectancy as measured across stops in London Elizabeth line, </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200" b="1" i="0" u="none" strike="noStrike" kern="1200" cap="none" spc="0" normalizeH="0" baseline="0" noProof="0">
                <a:ln>
                  <a:noFill/>
                </a:ln>
                <a:solidFill>
                  <a:srgbClr val="353E43"/>
                </a:solidFill>
                <a:effectLst/>
                <a:uLnTx/>
                <a:uFillTx/>
                <a:latin typeface="Arial"/>
                <a:ea typeface="+mn-ea"/>
                <a:cs typeface="Arial"/>
                <a:sym typeface="Arial"/>
              </a:rPr>
              <a:t>using MSOA data, 2015-19</a:t>
            </a:r>
          </a:p>
        </p:txBody>
      </p:sp>
      <p:sp>
        <p:nvSpPr>
          <p:cNvPr id="13" name="TextBox 12">
            <a:extLst>
              <a:ext uri="{FF2B5EF4-FFF2-40B4-BE49-F238E27FC236}">
                <a16:creationId xmlns:a16="http://schemas.microsoft.com/office/drawing/2014/main" id="{6CFFCED4-B9EC-4BEF-8043-8FA3FB43CDA2}"/>
              </a:ext>
            </a:extLst>
          </p:cNvPr>
          <p:cNvSpPr txBox="1"/>
          <p:nvPr/>
        </p:nvSpPr>
        <p:spPr bwMode="gray">
          <a:xfrm>
            <a:off x="634250" y="1773838"/>
            <a:ext cx="3576804" cy="1728287"/>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120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a:ln>
                  <a:noFill/>
                </a:ln>
                <a:solidFill>
                  <a:srgbClr val="5C6970"/>
                </a:solidFill>
                <a:effectLst/>
                <a:uLnTx/>
                <a:uFillTx/>
                <a:latin typeface="Arial"/>
                <a:ea typeface="+mn-ea"/>
                <a:cs typeface="Arial"/>
                <a:sym typeface="Arial"/>
              </a:rPr>
              <a:t>Life expectancy in London changes as you travel along the Elizabeth line in London</a:t>
            </a:r>
          </a:p>
          <a:p>
            <a:pPr marL="285750" marR="0" lvl="0" indent="-285750" algn="l" defTabSz="914400" rtl="0" eaLnBrk="1" fontAlgn="auto" latinLnBrk="0" hangingPunct="1">
              <a:lnSpc>
                <a:spcPct val="100000"/>
              </a:lnSpc>
              <a:spcBef>
                <a:spcPts val="120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a:ln>
                  <a:noFill/>
                </a:ln>
                <a:solidFill>
                  <a:srgbClr val="5C6970"/>
                </a:solidFill>
                <a:effectLst/>
                <a:uLnTx/>
                <a:uFillTx/>
                <a:latin typeface="Arial"/>
                <a:ea typeface="+mn-ea"/>
                <a:cs typeface="Arial"/>
                <a:sym typeface="Arial"/>
              </a:rPr>
              <a:t>Between both from Hanwell to Acton, and Liverpool Street to Custom House, you can see a gradient of inequality in life expectancy</a:t>
            </a:r>
            <a:endParaRPr kumimoji="0" lang="en-GB" sz="1800" b="0" i="0" u="none" strike="noStrike" kern="0" cap="none" spc="0" normalizeH="0" baseline="0" noProof="0">
              <a:ln>
                <a:noFill/>
              </a:ln>
              <a:solidFill>
                <a:srgbClr val="5C6970"/>
              </a:solidFill>
              <a:effectLst/>
              <a:uLnTx/>
              <a:uFillTx/>
              <a:latin typeface="Arial"/>
              <a:ea typeface="+mn-ea"/>
              <a:cs typeface="Arial"/>
            </a:endParaRPr>
          </a:p>
          <a:p>
            <a:pPr marL="0" marR="0" lvl="0" indent="0" algn="l" defTabSz="914400" rtl="0" eaLnBrk="1" fontAlgn="auto" latinLnBrk="0" hangingPunct="1">
              <a:lnSpc>
                <a:spcPct val="100000"/>
              </a:lnSpc>
              <a:spcBef>
                <a:spcPts val="1200"/>
              </a:spcBef>
              <a:spcAft>
                <a:spcPts val="0"/>
              </a:spcAft>
              <a:buClr>
                <a:srgbClr val="000000"/>
              </a:buClr>
              <a:buSzTx/>
              <a:buFontTx/>
              <a:buNone/>
              <a:tabLst/>
              <a:defRPr/>
            </a:pPr>
            <a:endParaRPr kumimoji="0" lang="en-GB" sz="1800" b="1" i="0" u="none" strike="noStrike" kern="0" cap="none" spc="0" normalizeH="0" baseline="0" noProof="0">
              <a:ln>
                <a:noFill/>
              </a:ln>
              <a:solidFill>
                <a:srgbClr val="5C697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Tx/>
              <a:buNone/>
              <a:tabLst/>
              <a:defRPr/>
            </a:pPr>
            <a:r>
              <a:rPr kumimoji="0" lang="en-GB" sz="1400" b="1" i="0" u="none" strike="noStrike" kern="0" cap="none" spc="0" normalizeH="0" baseline="0" noProof="0">
                <a:ln>
                  <a:noFill/>
                </a:ln>
                <a:solidFill>
                  <a:srgbClr val="5C6970"/>
                </a:solidFill>
                <a:effectLst/>
                <a:uLnTx/>
                <a:uFillTx/>
                <a:latin typeface="Arial"/>
                <a:ea typeface="+mn-ea"/>
                <a:cs typeface="Arial"/>
                <a:sym typeface="Arial"/>
              </a:rPr>
              <a:t>Note: </a:t>
            </a:r>
            <a:r>
              <a:rPr kumimoji="0" lang="en-GB" sz="1400" b="0" i="0" u="none" strike="noStrike" kern="0" cap="none" spc="0" normalizeH="0" baseline="0" noProof="0">
                <a:ln>
                  <a:noFill/>
                </a:ln>
                <a:solidFill>
                  <a:srgbClr val="5C6970"/>
                </a:solidFill>
                <a:effectLst/>
                <a:uLnTx/>
                <a:uFillTx/>
                <a:latin typeface="Arial"/>
                <a:ea typeface="+mn-ea"/>
                <a:cs typeface="Arial"/>
                <a:sym typeface="Arial"/>
              </a:rPr>
              <a:t>The Liverpool Street (City of London)  life expectancy has limitations as some individuals may list this as their place of residence, but may not live there</a:t>
            </a:r>
            <a:endParaRPr kumimoji="0" lang="en-GB" sz="1400" b="1" i="0" u="none" strike="noStrike" kern="0" cap="none" spc="0" normalizeH="0" baseline="0" noProof="0">
              <a:ln>
                <a:noFill/>
              </a:ln>
              <a:solidFill>
                <a:srgbClr val="5C6970"/>
              </a:solidFill>
              <a:effectLst/>
              <a:uLnTx/>
              <a:uFillTx/>
              <a:latin typeface="Arial"/>
              <a:ea typeface="+mn-ea"/>
              <a:cs typeface="Arial"/>
            </a:endParaRPr>
          </a:p>
        </p:txBody>
      </p:sp>
      <p:sp>
        <p:nvSpPr>
          <p:cNvPr id="14" name="Rectangle 13">
            <a:extLst>
              <a:ext uri="{FF2B5EF4-FFF2-40B4-BE49-F238E27FC236}">
                <a16:creationId xmlns:a16="http://schemas.microsoft.com/office/drawing/2014/main" id="{7F4D5545-7830-4D06-9F50-7C90295ECF6D}"/>
              </a:ext>
            </a:extLst>
          </p:cNvPr>
          <p:cNvSpPr/>
          <p:nvPr/>
        </p:nvSpPr>
        <p:spPr>
          <a:xfrm>
            <a:off x="838200" y="6372000"/>
            <a:ext cx="623889"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Source:</a:t>
            </a:r>
          </a:p>
        </p:txBody>
      </p:sp>
      <p:sp>
        <p:nvSpPr>
          <p:cNvPr id="10" name="Rectangle 9">
            <a:extLst>
              <a:ext uri="{FF2B5EF4-FFF2-40B4-BE49-F238E27FC236}">
                <a16:creationId xmlns:a16="http://schemas.microsoft.com/office/drawing/2014/main" id="{564A366A-2CC3-4C4C-BA83-7E3404C0C29B}"/>
              </a:ext>
            </a:extLst>
          </p:cNvPr>
          <p:cNvSpPr/>
          <p:nvPr/>
        </p:nvSpPr>
        <p:spPr>
          <a:xfrm>
            <a:off x="838200" y="6372000"/>
            <a:ext cx="1128835"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Source</a:t>
            </a:r>
            <a:r>
              <a:rPr kumimoji="0" lang="en-US"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sym typeface="Wingdings" panose="05000000000000000000" pitchFamily="2" charset="2"/>
              </a:rPr>
              <a:t>: (1) </a:t>
            </a:r>
            <a:r>
              <a:rPr kumimoji="0" lang="en-GB" sz="1000" b="0" i="0" u="none" strike="noStrike" kern="1200" cap="none" spc="0" normalizeH="0" baseline="0" noProof="0">
                <a:ln>
                  <a:noFill/>
                </a:ln>
                <a:solidFill>
                  <a:srgbClr val="353E43"/>
                </a:solidFill>
                <a:effectLst/>
                <a:uLnTx/>
                <a:uFillTx/>
                <a:latin typeface="Arial"/>
                <a:ea typeface="+mn-ea"/>
                <a:cs typeface="+mn-cs"/>
                <a:hlinkClick r:id="rId3"/>
              </a:rPr>
              <a:t>ONS</a:t>
            </a:r>
            <a:endParaRPr kumimoji="0" lang="en-US"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000808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9FF95-E643-46EB-B225-88D40C6FDC08}"/>
              </a:ext>
            </a:extLst>
          </p:cNvPr>
          <p:cNvSpPr>
            <a:spLocks noGrp="1"/>
          </p:cNvSpPr>
          <p:nvPr>
            <p:ph type="title"/>
          </p:nvPr>
        </p:nvSpPr>
        <p:spPr>
          <a:xfrm>
            <a:off x="663345" y="1372983"/>
            <a:ext cx="10393362" cy="1824053"/>
          </a:xfrm>
        </p:spPr>
        <p:txBody>
          <a:bodyPr/>
          <a:lstStyle/>
          <a:p>
            <a:r>
              <a:rPr lang="en-GB"/>
              <a:t>Reasons to be cheerful? </a:t>
            </a:r>
            <a:br>
              <a:rPr lang="en-GB"/>
            </a:br>
            <a:br>
              <a:rPr lang="en-GB"/>
            </a:br>
            <a:endParaRPr lang="en-GB">
              <a:solidFill>
                <a:schemeClr val="accent6">
                  <a:lumMod val="60000"/>
                  <a:lumOff val="40000"/>
                </a:schemeClr>
              </a:solidFill>
            </a:endParaRPr>
          </a:p>
        </p:txBody>
      </p:sp>
    </p:spTree>
    <p:extLst>
      <p:ext uri="{BB962C8B-B14F-4D97-AF65-F5344CB8AC3E}">
        <p14:creationId xmlns:p14="http://schemas.microsoft.com/office/powerpoint/2010/main" val="3048805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9D7EC18-7C70-4DA0-9A1D-AD50D9DD9E26}"/>
              </a:ext>
            </a:extLst>
          </p:cNvPr>
          <p:cNvSpPr txBox="1">
            <a:spLocks/>
          </p:cNvSpPr>
          <p:nvPr/>
        </p:nvSpPr>
        <p:spPr>
          <a:xfrm>
            <a:off x="517889" y="1404275"/>
            <a:ext cx="11348728" cy="4770383"/>
          </a:xfrm>
          <a:prstGeom prst="rect">
            <a:avLst/>
          </a:prstGeom>
        </p:spPr>
        <p:txBody>
          <a:bodyPr vert="horz" lIns="0" tIns="45720" rIns="91440" bIns="45720" rtlCol="0" anchor="t">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Courier New" panose="020B0604020202020204" pitchFamily="34" charset="0"/>
              <a:buChar char="o"/>
              <a:tabLst/>
              <a:defRPr/>
            </a:pPr>
            <a:endParaRPr kumimoji="0" lang="en-GB" sz="1800" b="0" i="0" u="none" strike="noStrike" kern="1200" cap="none" spc="0" normalizeH="0" baseline="0" noProof="0">
              <a:ln>
                <a:noFill/>
              </a:ln>
              <a:solidFill>
                <a:srgbClr val="5C6970"/>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0"/>
              </a:spcAft>
              <a:buClrTx/>
              <a:buSzTx/>
              <a:buFont typeface="Courier New" panose="020B0604020202020204" pitchFamily="34" charset="0"/>
              <a:buChar char="o"/>
              <a:tabLst/>
              <a:defRPr/>
            </a:pPr>
            <a:endParaRPr kumimoji="0" lang="en-GB" sz="1800" b="0" i="0" u="none" strike="noStrike" kern="1200" cap="none" spc="0" normalizeH="0" baseline="0" noProof="0">
              <a:ln>
                <a:noFill/>
              </a:ln>
              <a:solidFill>
                <a:srgbClr val="5C6970"/>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5C6970"/>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5C697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5C697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5C6970"/>
              </a:solidFill>
              <a:effectLst/>
              <a:uLnTx/>
              <a:uFillTx/>
              <a:latin typeface="Arial" panose="020B0604020202020204" pitchFamily="34" charset="0"/>
              <a:ea typeface="+mn-ea"/>
              <a:cs typeface="Arial" panose="020B0604020202020204" pitchFamily="34" charset="0"/>
            </a:endParaRPr>
          </a:p>
        </p:txBody>
      </p:sp>
      <p:graphicFrame>
        <p:nvGraphicFramePr>
          <p:cNvPr id="6" name="Table 6">
            <a:extLst>
              <a:ext uri="{FF2B5EF4-FFF2-40B4-BE49-F238E27FC236}">
                <a16:creationId xmlns:a16="http://schemas.microsoft.com/office/drawing/2014/main" id="{48AD12CF-0CFC-2EE1-B92A-3826EBE8C095}"/>
              </a:ext>
            </a:extLst>
          </p:cNvPr>
          <p:cNvGraphicFramePr>
            <a:graphicFrameLocks noGrp="1"/>
          </p:cNvGraphicFramePr>
          <p:nvPr/>
        </p:nvGraphicFramePr>
        <p:xfrm>
          <a:off x="658761" y="1567458"/>
          <a:ext cx="11015350" cy="4052989"/>
        </p:xfrm>
        <a:graphic>
          <a:graphicData uri="http://schemas.openxmlformats.org/drawingml/2006/table">
            <a:tbl>
              <a:tblPr firstRow="1" bandRow="1">
                <a:tableStyleId>{5C22544A-7EE6-4342-B048-85BDC9FD1C3A}</a:tableStyleId>
              </a:tblPr>
              <a:tblGrid>
                <a:gridCol w="11015350">
                  <a:extLst>
                    <a:ext uri="{9D8B030D-6E8A-4147-A177-3AD203B41FA5}">
                      <a16:colId xmlns:a16="http://schemas.microsoft.com/office/drawing/2014/main" val="876445278"/>
                    </a:ext>
                  </a:extLst>
                </a:gridCol>
              </a:tblGrid>
              <a:tr h="370840">
                <a:tc>
                  <a:txBody>
                    <a:bodyPr/>
                    <a:lstStyle/>
                    <a:p>
                      <a:r>
                        <a:rPr lang="en-GB"/>
                        <a:t>Links </a:t>
                      </a:r>
                    </a:p>
                    <a:p>
                      <a:endParaRPr lang="en-GB"/>
                    </a:p>
                  </a:txBody>
                  <a:tcPr/>
                </a:tc>
                <a:extLst>
                  <a:ext uri="{0D108BD9-81ED-4DB2-BD59-A6C34878D82A}">
                    <a16:rowId xmlns:a16="http://schemas.microsoft.com/office/drawing/2014/main" val="5101604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a:solidFill>
                            <a:srgbClr val="0000FF"/>
                          </a:solidFill>
                          <a:effectLst/>
                          <a:latin typeface="Foundry Form Sans"/>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Introducing the GLA Group Public Health Unit | London City Hall</a:t>
                      </a:r>
                      <a:endParaRPr lang="en-GB"/>
                    </a:p>
                  </a:txBody>
                  <a:tcPr/>
                </a:tc>
                <a:extLst>
                  <a:ext uri="{0D108BD9-81ED-4DB2-BD59-A6C34878D82A}">
                    <a16:rowId xmlns:a16="http://schemas.microsoft.com/office/drawing/2014/main" val="31808505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a:solidFill>
                            <a:srgbClr val="0000FF"/>
                          </a:solidFill>
                          <a:effectLst/>
                          <a:latin typeface="Foundry Form Sans"/>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Supporting London's journey to becoming the healthiest global city | London City Hall</a:t>
                      </a:r>
                      <a:endParaRPr lang="en-GB"/>
                    </a:p>
                  </a:txBody>
                  <a:tcPr/>
                </a:tc>
                <a:extLst>
                  <a:ext uri="{0D108BD9-81ED-4DB2-BD59-A6C34878D82A}">
                    <a16:rowId xmlns:a16="http://schemas.microsoft.com/office/drawing/2014/main" val="3656832027"/>
                  </a:ext>
                </a:extLst>
              </a:tr>
              <a:tr h="446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a:solidFill>
                            <a:srgbClr val="0000FF"/>
                          </a:solidFill>
                          <a:effectLst/>
                          <a:latin typeface="Foundry Form Sans"/>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Health inequalities strategy webpages </a:t>
                      </a:r>
                      <a:endParaRPr lang="en-GB"/>
                    </a:p>
                  </a:txBody>
                  <a:tcPr/>
                </a:tc>
                <a:extLst>
                  <a:ext uri="{0D108BD9-81ED-4DB2-BD59-A6C34878D82A}">
                    <a16:rowId xmlns:a16="http://schemas.microsoft.com/office/drawing/2014/main" val="4862630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a:solidFill>
                            <a:srgbClr val="0000FF"/>
                          </a:solidFill>
                          <a:effectLst/>
                          <a:latin typeface="Foundry Form Sans"/>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HIS annual report 2022</a:t>
                      </a:r>
                      <a:endParaRPr lang="en-GB"/>
                    </a:p>
                  </a:txBody>
                  <a:tcPr/>
                </a:tc>
                <a:extLst>
                  <a:ext uri="{0D108BD9-81ED-4DB2-BD59-A6C34878D82A}">
                    <a16:rowId xmlns:a16="http://schemas.microsoft.com/office/drawing/2014/main" val="1567533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a:solidFill>
                            <a:srgbClr val="0000FF"/>
                          </a:solidFill>
                          <a:effectLst/>
                          <a:latin typeface="Foundry Form Sans"/>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Cities Health Inequalities Project</a:t>
                      </a:r>
                      <a:endParaRPr lang="en-GB"/>
                    </a:p>
                  </a:txBody>
                  <a:tcPr/>
                </a:tc>
                <a:extLst>
                  <a:ext uri="{0D108BD9-81ED-4DB2-BD59-A6C34878D82A}">
                    <a16:rowId xmlns:a16="http://schemas.microsoft.com/office/drawing/2014/main" val="2196576943"/>
                  </a:ext>
                </a:extLst>
              </a:tr>
              <a:tr h="370840">
                <a:tc>
                  <a:txBody>
                    <a:bodyPr/>
                    <a:lstStyle/>
                    <a:p>
                      <a:r>
                        <a:rPr lang="en-GB" sz="1800" u="sng">
                          <a:solidFill>
                            <a:srgbClr val="0000FF"/>
                          </a:solidFill>
                          <a:effectLst/>
                          <a:latin typeface="Foundry Form Sans"/>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Snapshot of Health Inequalities in London – London Datastore</a:t>
                      </a:r>
                      <a:endParaRPr lang="en-GB" sz="1800">
                        <a:effectLst/>
                        <a:latin typeface="Foundry Form San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11670776"/>
                  </a:ext>
                </a:extLst>
              </a:tr>
              <a:tr h="370840">
                <a:tc>
                  <a:txBody>
                    <a:bodyPr/>
                    <a:lstStyle/>
                    <a:p>
                      <a:pPr marL="0" algn="l" defTabSz="914400" rtl="0" eaLnBrk="1" latinLnBrk="0" hangingPunct="1"/>
                      <a:r>
                        <a:rPr lang="en-GB" sz="1800" u="sng" kern="1200">
                          <a:solidFill>
                            <a:srgbClr val="0000FF"/>
                          </a:solidFill>
                          <a:effectLst/>
                          <a:latin typeface="Foundry Form Sans"/>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The Rising Cost of Living: Interventions to Reduce Impacts on Health Inequalities in London - IHE </a:t>
                      </a:r>
                      <a:endParaRPr lang="en-GB" sz="1800" u="sng" kern="1200">
                        <a:solidFill>
                          <a:srgbClr val="0000FF"/>
                        </a:solidFill>
                        <a:effectLst/>
                        <a:latin typeface="Foundry Form San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66015136"/>
                  </a:ext>
                </a:extLst>
              </a:tr>
              <a:tr h="370840">
                <a:tc>
                  <a:txBody>
                    <a:bodyPr/>
                    <a:lstStyle/>
                    <a:p>
                      <a:r>
                        <a:rPr lang="en-GB" sz="1800" u="sng">
                          <a:solidFill>
                            <a:srgbClr val="0000FF"/>
                          </a:solidFill>
                          <a:effectLst/>
                          <a:latin typeface="Foundry Form Sans"/>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Evidence Review: Housing and Health Inequalities in London - IHE (instituteofhealthequity.org)</a:t>
                      </a:r>
                      <a:endParaRPr lang="en-GB"/>
                    </a:p>
                  </a:txBody>
                  <a:tcPr/>
                </a:tc>
                <a:extLst>
                  <a:ext uri="{0D108BD9-81ED-4DB2-BD59-A6C34878D82A}">
                    <a16:rowId xmlns:a16="http://schemas.microsoft.com/office/drawing/2014/main" val="1773717268"/>
                  </a:ext>
                </a:extLst>
              </a:tr>
              <a:tr h="370840">
                <a:tc>
                  <a:txBody>
                    <a:bodyPr/>
                    <a:lstStyle/>
                    <a:p>
                      <a:endParaRPr lang="en-GB"/>
                    </a:p>
                  </a:txBody>
                  <a:tcPr/>
                </a:tc>
                <a:extLst>
                  <a:ext uri="{0D108BD9-81ED-4DB2-BD59-A6C34878D82A}">
                    <a16:rowId xmlns:a16="http://schemas.microsoft.com/office/drawing/2014/main" val="255583664"/>
                  </a:ext>
                </a:extLst>
              </a:tr>
            </a:tbl>
          </a:graphicData>
        </a:graphic>
      </p:graphicFrame>
    </p:spTree>
    <p:extLst>
      <p:ext uri="{BB962C8B-B14F-4D97-AF65-F5344CB8AC3E}">
        <p14:creationId xmlns:p14="http://schemas.microsoft.com/office/powerpoint/2010/main" val="3277083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D6240BC-7D05-824F-B923-88D1E119DBB4}"/>
              </a:ext>
            </a:extLst>
          </p:cNvPr>
          <p:cNvSpPr txBox="1">
            <a:spLocks noChangeArrowheads="1"/>
          </p:cNvSpPr>
          <p:nvPr/>
        </p:nvSpPr>
        <p:spPr bwMode="auto">
          <a:xfrm>
            <a:off x="1347936" y="2899062"/>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US" sz="4000"/>
              <a:t>Julia Weldon</a:t>
            </a:r>
          </a:p>
        </p:txBody>
      </p:sp>
      <p:sp>
        <p:nvSpPr>
          <p:cNvPr id="12" name="TextBox 1">
            <a:extLst>
              <a:ext uri="{FF2B5EF4-FFF2-40B4-BE49-F238E27FC236}">
                <a16:creationId xmlns:a16="http://schemas.microsoft.com/office/drawing/2014/main" id="{D2B1BCBC-7BBB-BD40-B301-3FBA3BD3B133}"/>
              </a:ext>
            </a:extLst>
          </p:cNvPr>
          <p:cNvSpPr txBox="1">
            <a:spLocks noChangeArrowheads="1"/>
          </p:cNvSpPr>
          <p:nvPr/>
        </p:nvSpPr>
        <p:spPr bwMode="auto">
          <a:xfrm>
            <a:off x="1347936" y="4633972"/>
            <a:ext cx="901880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700000"/>
              </a:buClr>
              <a:buChar char="•"/>
              <a:defRPr sz="4000" b="1">
                <a:solidFill>
                  <a:schemeClr val="tx1"/>
                </a:solidFill>
                <a:latin typeface="Calibri" panose="020F0502020204030204" pitchFamily="34" charset="0"/>
                <a:cs typeface="Calibri" panose="020F0502020204030204" pitchFamily="34" charset="0"/>
              </a:defRPr>
            </a:lvl1pPr>
            <a:lvl2pPr marL="742950" indent="-285750">
              <a:spcBef>
                <a:spcPct val="20000"/>
              </a:spcBef>
              <a:buClr>
                <a:srgbClr val="700000"/>
              </a:buClr>
              <a:buFont typeface="Arial" panose="020B0604020202020204" pitchFamily="34" charset="0"/>
              <a:defRPr sz="3600" b="1">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700000"/>
              </a:buClr>
              <a:buFont typeface="Calibri" panose="020F0502020204030204" pitchFamily="34" charset="0"/>
              <a:buChar char="•"/>
              <a:defRPr sz="3200" b="1">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tx1"/>
                </a:solidFill>
                <a:latin typeface="Garamond" panose="02020404030301010803" pitchFamily="18" charset="0"/>
                <a:cs typeface="Calibri" panose="020F0502020204030204" pitchFamily="34" charset="0"/>
              </a:defRPr>
            </a:lvl4pPr>
            <a:lvl5pPr marL="2057400" indent="-228600">
              <a:spcBef>
                <a:spcPct val="20000"/>
              </a:spcBef>
              <a:buChar char="»"/>
              <a:defRPr sz="2000" b="1">
                <a:solidFill>
                  <a:schemeClr val="tx1"/>
                </a:solidFill>
                <a:latin typeface="Garamond" panose="02020404030301010803" pitchFamily="18"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9pPr>
          </a:lstStyle>
          <a:p>
            <a:pPr>
              <a:spcBef>
                <a:spcPct val="0"/>
              </a:spcBef>
              <a:buClrTx/>
              <a:buNone/>
            </a:pPr>
            <a:r>
              <a:rPr lang="en-GB" sz="2800" b="0"/>
              <a:t>Leadership for public health against the background of increasing inequalities </a:t>
            </a:r>
          </a:p>
          <a:p>
            <a:pPr>
              <a:spcBef>
                <a:spcPct val="0"/>
              </a:spcBef>
              <a:buClrTx/>
              <a:buFontTx/>
              <a:buNone/>
            </a:pPr>
            <a:endParaRPr lang="en-GB" altLang="en-US" sz="2800" b="0">
              <a:highlight>
                <a:srgbClr val="FFFF00"/>
              </a:highlight>
            </a:endParaRPr>
          </a:p>
        </p:txBody>
      </p:sp>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16" name="TextBox 15">
            <a:extLst>
              <a:ext uri="{FF2B5EF4-FFF2-40B4-BE49-F238E27FC236}">
                <a16:creationId xmlns:a16="http://schemas.microsoft.com/office/drawing/2014/main" id="{22E4D4A4-9521-A746-AC6C-CC0853CFBC98}"/>
              </a:ext>
            </a:extLst>
          </p:cNvPr>
          <p:cNvSpPr txBox="1"/>
          <p:nvPr/>
        </p:nvSpPr>
        <p:spPr>
          <a:xfrm>
            <a:off x="1352350" y="3573016"/>
            <a:ext cx="9352162" cy="1077218"/>
          </a:xfrm>
          <a:prstGeom prst="rect">
            <a:avLst/>
          </a:prstGeom>
          <a:noFill/>
        </p:spPr>
        <p:txBody>
          <a:bodyPr wrap="square" rtlCol="0">
            <a:spAutoFit/>
          </a:bodyPr>
          <a:lstStyle/>
          <a:p>
            <a:r>
              <a:rPr lang="en-GB" sz="3200" b="1">
                <a:solidFill>
                  <a:srgbClr val="700000"/>
                </a:solidFill>
                <a:latin typeface="Calibri" panose="020F0502020204030204" pitchFamily="34" charset="0"/>
                <a:cs typeface="Calibri" panose="020F0502020204030204" pitchFamily="34" charset="0"/>
              </a:rPr>
              <a:t>Director of Public Health and Deputy Chief Executive, Hull City Council</a:t>
            </a:r>
            <a:endParaRPr lang="en-US" sz="3200" b="1">
              <a:solidFill>
                <a:srgbClr val="700000"/>
              </a:solidFill>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38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95BB-6510-4542-8398-BB6CAD7F4979}"/>
              </a:ext>
            </a:extLst>
          </p:cNvPr>
          <p:cNvSpPr>
            <a:spLocks noGrp="1"/>
          </p:cNvSpPr>
          <p:nvPr>
            <p:ph type="title"/>
          </p:nvPr>
        </p:nvSpPr>
        <p:spPr/>
        <p:txBody>
          <a:bodyPr/>
          <a:lstStyle/>
          <a:p>
            <a:endParaRPr lang="en-GB"/>
          </a:p>
        </p:txBody>
      </p:sp>
      <p:sp>
        <p:nvSpPr>
          <p:cNvPr id="3" name="TextBox 2">
            <a:extLst>
              <a:ext uri="{FF2B5EF4-FFF2-40B4-BE49-F238E27FC236}">
                <a16:creationId xmlns:a16="http://schemas.microsoft.com/office/drawing/2014/main" id="{7C0AF609-99EA-C482-5AF2-18DA80901CD4}"/>
              </a:ext>
            </a:extLst>
          </p:cNvPr>
          <p:cNvSpPr txBox="1"/>
          <p:nvPr/>
        </p:nvSpPr>
        <p:spPr>
          <a:xfrm>
            <a:off x="1376738" y="1090523"/>
            <a:ext cx="6575460" cy="3046988"/>
          </a:xfrm>
          <a:prstGeom prst="rect">
            <a:avLst/>
          </a:prstGeom>
          <a:solidFill>
            <a:srgbClr val="D050C4"/>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Calibri" panose="020F0502020204030204"/>
                <a:ea typeface="+mn-ea"/>
                <a:cs typeface="+mn-cs"/>
              </a:rPr>
              <a:t>Leadership for public health against the background of increasing inequalities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Calibri" panose="020F0502020204030204"/>
                <a:ea typeface="+mn-ea"/>
                <a:cs typeface="+mn-cs"/>
              </a:rPr>
              <a:t>DPH &amp; Deputy Chief Executive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Calibri" panose="020F0502020204030204"/>
                <a:ea typeface="+mn-ea"/>
                <a:cs typeface="+mn-cs"/>
              </a:rPr>
              <a:t>Hull City Council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Calibri" panose="020F0502020204030204"/>
                <a:ea typeface="+mn-ea"/>
                <a:cs typeface="+mn-cs"/>
              </a:rPr>
              <a:t>October 2023 </a:t>
            </a:r>
          </a:p>
        </p:txBody>
      </p:sp>
      <p:sp>
        <p:nvSpPr>
          <p:cNvPr id="6" name="Content Placeholder 5">
            <a:extLst>
              <a:ext uri="{FF2B5EF4-FFF2-40B4-BE49-F238E27FC236}">
                <a16:creationId xmlns:a16="http://schemas.microsoft.com/office/drawing/2014/main" id="{265A34C5-3150-3DA0-21B2-4EFB238E040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406681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13">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b="1" kern="1200">
                <a:solidFill>
                  <a:schemeClr val="tx1"/>
                </a:solidFill>
                <a:latin typeface="+mj-lt"/>
                <a:ea typeface="+mj-ea"/>
                <a:cs typeface="+mj-cs"/>
              </a:rPr>
              <a:t>Widening inequalities in Hull  </a:t>
            </a:r>
          </a:p>
        </p:txBody>
      </p:sp>
      <p:sp>
        <p:nvSpPr>
          <p:cNvPr id="22" name="Rectangle: Rounded Corners 15">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098AF322-32E0-1337-E3CD-AFD5CB6E20D4}"/>
              </a:ext>
            </a:extLst>
          </p:cNvPr>
          <p:cNvGraphicFramePr>
            <a:graphicFrameLocks noGrp="1"/>
          </p:cNvGraphicFramePr>
          <p:nvPr>
            <p:ph sz="half" idx="2"/>
          </p:nvPr>
        </p:nvGraphicFramePr>
        <p:xfrm>
          <a:off x="7756989" y="2568539"/>
          <a:ext cx="3582255" cy="2774023"/>
        </p:xfrm>
        <a:graphic>
          <a:graphicData uri="http://schemas.openxmlformats.org/drawingml/2006/table">
            <a:tbl>
              <a:tblPr firstRow="1" firstCol="1" bandRow="1">
                <a:tableStyleId>{5C22544A-7EE6-4342-B048-85BDC9FD1C3A}</a:tableStyleId>
              </a:tblPr>
              <a:tblGrid>
                <a:gridCol w="1865155">
                  <a:extLst>
                    <a:ext uri="{9D8B030D-6E8A-4147-A177-3AD203B41FA5}">
                      <a16:colId xmlns:a16="http://schemas.microsoft.com/office/drawing/2014/main" val="1330633783"/>
                    </a:ext>
                  </a:extLst>
                </a:gridCol>
                <a:gridCol w="894054">
                  <a:extLst>
                    <a:ext uri="{9D8B030D-6E8A-4147-A177-3AD203B41FA5}">
                      <a16:colId xmlns:a16="http://schemas.microsoft.com/office/drawing/2014/main" val="165344479"/>
                    </a:ext>
                  </a:extLst>
                </a:gridCol>
                <a:gridCol w="823046">
                  <a:extLst>
                    <a:ext uri="{9D8B030D-6E8A-4147-A177-3AD203B41FA5}">
                      <a16:colId xmlns:a16="http://schemas.microsoft.com/office/drawing/2014/main" val="2077693389"/>
                    </a:ext>
                  </a:extLst>
                </a:gridCol>
              </a:tblGrid>
              <a:tr h="393685">
                <a:tc>
                  <a:txBody>
                    <a:bodyPr/>
                    <a:lstStyle/>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Hull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England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9321470"/>
                  </a:ext>
                </a:extLst>
              </a:tr>
              <a:tr h="805598">
                <a:tc>
                  <a:txBody>
                    <a:bodyPr/>
                    <a:lstStyle/>
                    <a:p>
                      <a:pPr>
                        <a:lnSpc>
                          <a:spcPct val="107000"/>
                        </a:lnSpc>
                        <a:spcAft>
                          <a:spcPts val="800"/>
                        </a:spcAft>
                      </a:pPr>
                      <a:r>
                        <a:rPr lang="en-GB" sz="1100">
                          <a:effectLst/>
                        </a:rPr>
                        <a:t>LSOAs in most deprived fifth nationally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54%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8126605"/>
                  </a:ext>
                </a:extLst>
              </a:tr>
              <a:tr h="393685">
                <a:tc>
                  <a:txBody>
                    <a:bodyPr/>
                    <a:lstStyle/>
                    <a:p>
                      <a:pPr>
                        <a:lnSpc>
                          <a:spcPct val="107000"/>
                        </a:lnSpc>
                        <a:spcAft>
                          <a:spcPts val="800"/>
                        </a:spcAft>
                      </a:pPr>
                      <a:r>
                        <a:rPr lang="en-GB" sz="1100">
                          <a:effectLst/>
                        </a:rPr>
                        <a:t>Gross disposable income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£15,329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£21,962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2072554"/>
                  </a:ext>
                </a:extLst>
              </a:tr>
              <a:tr h="393685">
                <a:tc>
                  <a:txBody>
                    <a:bodyPr/>
                    <a:lstStyle/>
                    <a:p>
                      <a:pPr>
                        <a:lnSpc>
                          <a:spcPct val="107000"/>
                        </a:lnSpc>
                        <a:spcAft>
                          <a:spcPts val="800"/>
                        </a:spcAft>
                      </a:pPr>
                      <a:r>
                        <a:rPr lang="en-GB" sz="1100">
                          <a:effectLst/>
                        </a:rPr>
                        <a:t>Economic Inactivity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6140595"/>
                  </a:ext>
                </a:extLst>
              </a:tr>
              <a:tr h="393685">
                <a:tc>
                  <a:txBody>
                    <a:bodyPr/>
                    <a:lstStyle/>
                    <a:p>
                      <a:pPr>
                        <a:lnSpc>
                          <a:spcPct val="107000"/>
                        </a:lnSpc>
                        <a:spcAft>
                          <a:spcPts val="800"/>
                        </a:spcAft>
                      </a:pPr>
                      <a:r>
                        <a:rPr lang="en-GB" sz="1100">
                          <a:effectLst/>
                        </a:rPr>
                        <a:t>Children in Poverty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8587569"/>
                  </a:ext>
                </a:extLst>
              </a:tr>
              <a:tr h="393685">
                <a:tc>
                  <a:txBody>
                    <a:bodyPr/>
                    <a:lstStyle/>
                    <a:p>
                      <a:pPr>
                        <a:lnSpc>
                          <a:spcPct val="107000"/>
                        </a:lnSpc>
                        <a:spcAft>
                          <a:spcPts val="800"/>
                        </a:spcAft>
                      </a:pPr>
                      <a:r>
                        <a:rPr lang="en-GB" sz="1100">
                          <a:effectLst/>
                        </a:rPr>
                        <a:t>Smoking prevalence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5770430"/>
                  </a:ext>
                </a:extLst>
              </a:tr>
            </a:tbl>
          </a:graphicData>
        </a:graphic>
      </p:graphicFrame>
      <p:sp>
        <p:nvSpPr>
          <p:cNvPr id="5" name="Content Placeholder 4">
            <a:extLst>
              <a:ext uri="{FF2B5EF4-FFF2-40B4-BE49-F238E27FC236}">
                <a16:creationId xmlns:a16="http://schemas.microsoft.com/office/drawing/2014/main" id="{F3E47146-A8E0-C012-3AE0-0804F3C5ED18}"/>
              </a:ext>
            </a:extLst>
          </p:cNvPr>
          <p:cNvSpPr>
            <a:spLocks noGrp="1"/>
          </p:cNvSpPr>
          <p:nvPr>
            <p:ph sz="half" idx="1"/>
          </p:nvPr>
        </p:nvSpPr>
        <p:spPr/>
        <p:txBody>
          <a:bodyPr/>
          <a:lstStyle/>
          <a:p>
            <a:endParaRPr lang="en-GB"/>
          </a:p>
        </p:txBody>
      </p:sp>
    </p:spTree>
    <p:extLst>
      <p:ext uri="{BB962C8B-B14F-4D97-AF65-F5344CB8AC3E}">
        <p14:creationId xmlns:p14="http://schemas.microsoft.com/office/powerpoint/2010/main" val="145623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D6240BC-7D05-824F-B923-88D1E119DBB4}"/>
              </a:ext>
            </a:extLst>
          </p:cNvPr>
          <p:cNvSpPr txBox="1">
            <a:spLocks noChangeArrowheads="1"/>
          </p:cNvSpPr>
          <p:nvPr/>
        </p:nvSpPr>
        <p:spPr bwMode="auto">
          <a:xfrm>
            <a:off x="1354032" y="2899062"/>
            <a:ext cx="9473184"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GB" sz="4000" b="1">
                <a:solidFill>
                  <a:schemeClr val="tx1"/>
                </a:solidFill>
                <a:latin typeface="Calibri" panose="020F0502020204030204" pitchFamily="34" charset="0"/>
                <a:cs typeface="Calibri" panose="020F0502020204030204" pitchFamily="34" charset="0"/>
              </a:rPr>
              <a:t>Managing public health against the background of increasing inequality </a:t>
            </a:r>
            <a:endParaRPr lang="en-US" sz="4000" b="1">
              <a:solidFill>
                <a:schemeClr val="tx1"/>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3802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B884F4-7B0D-C2EF-B409-953047542131}"/>
              </a:ext>
            </a:extLst>
          </p:cNvPr>
          <p:cNvSpPr>
            <a:spLocks noGrp="1"/>
          </p:cNvSpPr>
          <p:nvPr>
            <p:ph type="title"/>
          </p:nvPr>
        </p:nvSpPr>
        <p:spPr>
          <a:xfrm>
            <a:off x="479394" y="1070800"/>
            <a:ext cx="3939688" cy="5583126"/>
          </a:xfrm>
        </p:spPr>
        <p:txBody>
          <a:bodyPr>
            <a:normAutofit/>
          </a:bodyPr>
          <a:lstStyle/>
          <a:p>
            <a:pPr algn="r"/>
            <a:r>
              <a:rPr lang="en-GB" sz="6800"/>
              <a:t>A complex and changing</a:t>
            </a:r>
            <a:br>
              <a:rPr lang="en-GB" sz="6800"/>
            </a:br>
            <a:r>
              <a:rPr lang="en-GB" sz="6800"/>
              <a:t>operating  landscape</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3A09FC9-7134-BC7D-F3BB-3597D792BF19}"/>
              </a:ext>
            </a:extLst>
          </p:cNvPr>
          <p:cNvGraphicFramePr>
            <a:graphicFrameLocks noGrp="1"/>
          </p:cNvGraphicFramePr>
          <p:nvPr>
            <p:ph idx="1"/>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7130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838200" y="365125"/>
            <a:ext cx="3822189" cy="1899912"/>
          </a:xfrm>
        </p:spPr>
        <p:txBody>
          <a:bodyPr>
            <a:normAutofit/>
          </a:bodyPr>
          <a:lstStyle/>
          <a:p>
            <a:r>
              <a:rPr lang="en-GB" sz="2800" b="1"/>
              <a:t>Building Blocks – the essential components of a healthy life that give us an opportunity to thrive</a:t>
            </a:r>
          </a:p>
        </p:txBody>
      </p:sp>
      <p:sp>
        <p:nvSpPr>
          <p:cNvPr id="5" name="Content Placeholder 4"/>
          <p:cNvSpPr>
            <a:spLocks noGrp="1"/>
          </p:cNvSpPr>
          <p:nvPr>
            <p:ph idx="1"/>
          </p:nvPr>
        </p:nvSpPr>
        <p:spPr>
          <a:xfrm>
            <a:off x="838200" y="2434201"/>
            <a:ext cx="3822189" cy="3742762"/>
          </a:xfrm>
        </p:spPr>
        <p:txBody>
          <a:bodyPr>
            <a:normAutofit/>
          </a:bodyPr>
          <a:lstStyle/>
          <a:p>
            <a:pPr marL="0" indent="0">
              <a:buNone/>
            </a:pPr>
            <a:r>
              <a:rPr lang="en-GB" sz="2000" b="0" i="0">
                <a:effectLst/>
                <a:latin typeface="GDS Transport"/>
              </a:rPr>
              <a:t>“Health inequalities are not caused by one single issue, but a complex mix of environmental and social factors which play out in a local area, or place - this means that local areas have an important role to play in reducing health inequalities”  PHE 2021</a:t>
            </a:r>
          </a:p>
          <a:p>
            <a:pPr marL="0" indent="0">
              <a:buNone/>
            </a:pPr>
            <a:endParaRPr lang="en-GB" sz="2000" b="1"/>
          </a:p>
        </p:txBody>
      </p:sp>
    </p:spTree>
    <p:extLst>
      <p:ext uri="{BB962C8B-B14F-4D97-AF65-F5344CB8AC3E}">
        <p14:creationId xmlns:p14="http://schemas.microsoft.com/office/powerpoint/2010/main" val="609686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DC6410-0724-753A-2916-4061DDEE3363}"/>
              </a:ext>
            </a:extLst>
          </p:cNvPr>
          <p:cNvSpPr>
            <a:spLocks noGrp="1"/>
          </p:cNvSpPr>
          <p:nvPr>
            <p:ph type="title"/>
          </p:nvPr>
        </p:nvSpPr>
        <p:spPr>
          <a:xfrm>
            <a:off x="7255564" y="834888"/>
            <a:ext cx="4314645" cy="1268958"/>
          </a:xfrm>
        </p:spPr>
        <p:txBody>
          <a:bodyPr vert="horz" lIns="91440" tIns="45720" rIns="91440" bIns="45720" rtlCol="0" anchor="b">
            <a:normAutofit/>
          </a:bodyPr>
          <a:lstStyle/>
          <a:p>
            <a:r>
              <a:rPr lang="en-US" sz="3200"/>
              <a:t>Our Health Inequalities Framework 2023</a:t>
            </a:r>
          </a:p>
        </p:txBody>
      </p:sp>
      <p:sp>
        <p:nvSpPr>
          <p:cNvPr id="13" name="Rectangle 12">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F8DC327A-E026-FFB9-F7B4-35B88E599672}"/>
              </a:ext>
            </a:extLst>
          </p:cNvPr>
          <p:cNvSpPr>
            <a:spLocks noGrp="1"/>
          </p:cNvSpPr>
          <p:nvPr>
            <p:ph sz="half" idx="1"/>
          </p:nvPr>
        </p:nvSpPr>
        <p:spPr>
          <a:xfrm>
            <a:off x="7255563" y="2557587"/>
            <a:ext cx="4314645" cy="3717317"/>
          </a:xfrm>
        </p:spPr>
        <p:txBody>
          <a:bodyPr vert="horz" lIns="91440" tIns="45720" rIns="91440" bIns="45720" rtlCol="0" anchor="t">
            <a:normAutofit/>
          </a:bodyPr>
          <a:lstStyle/>
          <a:p>
            <a:r>
              <a:rPr lang="en-US" sz="1500" b="1"/>
              <a:t>Civic interventions</a:t>
            </a:r>
            <a:r>
              <a:rPr lang="en-US" sz="1500" b="1" i="0" u="none" strike="noStrike" baseline="0"/>
              <a:t> have the greatest reach of any intervention and therefore are an extremely powerful component of place-based action to reduce inequalities</a:t>
            </a:r>
          </a:p>
          <a:p>
            <a:r>
              <a:rPr lang="en-US" sz="1500" b="1" i="0" u="none" strike="noStrike" baseline="0"/>
              <a:t>Service interventions are able to achieve significant outcomes due to their direct impact with individuals - they must, however, be delivered with system, scale and in a sustainable way, and calibrated to deliver further and faster to the most disadvantaged communities</a:t>
            </a:r>
          </a:p>
          <a:p>
            <a:r>
              <a:rPr lang="en-US" sz="1500" b="1" i="0" u="none" strike="noStrike" baseline="0"/>
              <a:t>Community-centred interventions hold unique potential in reducing health inequalities particularly building on the assets, skills, knowledge and social connections</a:t>
            </a:r>
            <a:endParaRPr lang="en-US" sz="1500" b="1" i="0">
              <a:effectLst/>
            </a:endParaRPr>
          </a:p>
          <a:p>
            <a:endParaRPr lang="en-US" sz="1500"/>
          </a:p>
        </p:txBody>
      </p:sp>
      <p:sp>
        <p:nvSpPr>
          <p:cNvPr id="6" name="Content Placeholder 2">
            <a:extLst>
              <a:ext uri="{FF2B5EF4-FFF2-40B4-BE49-F238E27FC236}">
                <a16:creationId xmlns:a16="http://schemas.microsoft.com/office/drawing/2014/main" id="{0DB4D529-13E8-4B9E-BC0F-54AE304E9286}"/>
              </a:ext>
            </a:extLst>
          </p:cNvPr>
          <p:cNvSpPr txBox="1">
            <a:spLocks/>
          </p:cNvSpPr>
          <p:nvPr/>
        </p:nvSpPr>
        <p:spPr>
          <a:xfrm>
            <a:off x="838200" y="4933890"/>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467B76F8-30AC-D82A-F9C8-CE90440C63D3}"/>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3716049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5CFE-A04D-49C5-7137-3C1DBBFACD0A}"/>
              </a:ext>
            </a:extLst>
          </p:cNvPr>
          <p:cNvSpPr>
            <a:spLocks noGrp="1"/>
          </p:cNvSpPr>
          <p:nvPr>
            <p:ph type="title"/>
          </p:nvPr>
        </p:nvSpPr>
        <p:spPr/>
        <p:txBody>
          <a:bodyPr vert="horz" lIns="91440" tIns="45720" rIns="91440" bIns="45720" rtlCol="0" anchor="ctr">
            <a:normAutofit/>
          </a:bodyPr>
          <a:lstStyle/>
          <a:p>
            <a:r>
              <a:rPr lang="en-US" b="1" kern="1200">
                <a:solidFill>
                  <a:schemeClr val="tx1"/>
                </a:solidFill>
                <a:latin typeface="+mj-lt"/>
                <a:ea typeface="+mj-ea"/>
                <a:cs typeface="+mj-cs"/>
              </a:rPr>
              <a:t>The art and science of modern public health leadership</a:t>
            </a:r>
          </a:p>
        </p:txBody>
      </p:sp>
      <p:sp>
        <p:nvSpPr>
          <p:cNvPr id="45" name="Footer Placeholder 44">
            <a:extLst>
              <a:ext uri="{FF2B5EF4-FFF2-40B4-BE49-F238E27FC236}">
                <a16:creationId xmlns:a16="http://schemas.microsoft.com/office/drawing/2014/main" id="{F2F1970A-83D2-0853-6EE9-B807C912941F}"/>
              </a:ext>
            </a:extLst>
          </p:cNvPr>
          <p:cNvSpPr>
            <a:spLocks noGrp="1"/>
          </p:cNvSpPr>
          <p:nvPr>
            <p:ph type="ftr" sz="quarter" idx="11"/>
          </p:nvPr>
        </p:nvSpPr>
        <p:spPr>
          <a:xfrm>
            <a:off x="4038600" y="6356350"/>
            <a:ext cx="6512960" cy="21800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hlinkClick r:id="rId3"/>
              </a:rPr>
              <a:t>Equity and endurance: how can we tackle health inequalities this time? | The King's Fund (kingsfund.org.uk)</a:t>
            </a: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hlinkClick r:id="rId4"/>
              </a:rPr>
              <a:t>21st Century Public Servant – 21st Century Public Servant (wordpress.com)</a:t>
            </a: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CDEE659D-5A9E-70DB-A07D-A4A67DE2172B}"/>
              </a:ext>
            </a:extLst>
          </p:cNvPr>
          <p:cNvSpPr>
            <a:spLocks noGrp="1"/>
          </p:cNvSpPr>
          <p:nvPr>
            <p:ph sz="half" idx="2"/>
          </p:nvPr>
        </p:nvSpPr>
        <p:spPr/>
        <p:txBody>
          <a:bodyPr/>
          <a:lstStyle/>
          <a:p>
            <a:endParaRPr lang="en-GB"/>
          </a:p>
        </p:txBody>
      </p:sp>
      <p:sp>
        <p:nvSpPr>
          <p:cNvPr id="5" name="Content Placeholder 4">
            <a:extLst>
              <a:ext uri="{FF2B5EF4-FFF2-40B4-BE49-F238E27FC236}">
                <a16:creationId xmlns:a16="http://schemas.microsoft.com/office/drawing/2014/main" id="{B277FD1B-9EC1-B7E5-E3A2-0A862F88E6A7}"/>
              </a:ext>
            </a:extLst>
          </p:cNvPr>
          <p:cNvSpPr>
            <a:spLocks noGrp="1"/>
          </p:cNvSpPr>
          <p:nvPr>
            <p:ph sz="quarter" idx="4"/>
          </p:nvPr>
        </p:nvSpPr>
        <p:spPr/>
        <p:txBody>
          <a:bodyPr/>
          <a:lstStyle/>
          <a:p>
            <a:endParaRPr lang="en-GB"/>
          </a:p>
        </p:txBody>
      </p:sp>
    </p:spTree>
    <p:extLst>
      <p:ext uri="{BB962C8B-B14F-4D97-AF65-F5344CB8AC3E}">
        <p14:creationId xmlns:p14="http://schemas.microsoft.com/office/powerpoint/2010/main" val="3948202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371094" y="1161288"/>
            <a:ext cx="3438144" cy="1124712"/>
          </a:xfrm>
        </p:spPr>
        <p:txBody>
          <a:bodyPr anchor="b">
            <a:normAutofit/>
          </a:bodyPr>
          <a:lstStyle/>
          <a:p>
            <a:r>
              <a:rPr lang="en-GB" sz="2200" b="1"/>
              <a:t>Examples of community, civic and service interventions already underway in Hull</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371094" y="2718054"/>
            <a:ext cx="3438906" cy="3207258"/>
          </a:xfrm>
        </p:spPr>
        <p:txBody>
          <a:bodyPr anchor="t">
            <a:normAutofit/>
          </a:bodyPr>
          <a:lstStyle/>
          <a:p>
            <a:r>
              <a:rPr lang="en-GB" sz="1700" b="1"/>
              <a:t>A New Community Plan for Hull</a:t>
            </a:r>
          </a:p>
          <a:p>
            <a:r>
              <a:rPr lang="en-GB" sz="1700" b="1"/>
              <a:t>Building Forward Together </a:t>
            </a:r>
          </a:p>
          <a:p>
            <a:r>
              <a:rPr lang="en-GB" sz="1700" b="1"/>
              <a:t>Poverty Truth Commission</a:t>
            </a:r>
          </a:p>
          <a:p>
            <a:r>
              <a:rPr lang="en-GB" sz="1700" b="1"/>
              <a:t>Centre of Excellence for Tobacco Control</a:t>
            </a:r>
          </a:p>
          <a:p>
            <a:r>
              <a:rPr lang="en-GB" sz="1700" b="1"/>
              <a:t>Family Hubs </a:t>
            </a:r>
          </a:p>
          <a:p>
            <a:pPr marL="0" indent="0">
              <a:buNone/>
            </a:pPr>
            <a:endParaRPr lang="en-GB" sz="1700" b="1"/>
          </a:p>
        </p:txBody>
      </p:sp>
    </p:spTree>
    <p:extLst>
      <p:ext uri="{BB962C8B-B14F-4D97-AF65-F5344CB8AC3E}">
        <p14:creationId xmlns:p14="http://schemas.microsoft.com/office/powerpoint/2010/main" val="4101068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D24BC9E-AC6A-42EE-AFD8-B290720B8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107624"/>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F2ADC076-FC76-64C4-91CB-0DD0431640E5}"/>
              </a:ext>
            </a:extLst>
          </p:cNvPr>
          <p:cNvSpPr>
            <a:spLocks noGrp="1"/>
          </p:cNvSpPr>
          <p:nvPr>
            <p:ph type="title"/>
          </p:nvPr>
        </p:nvSpPr>
        <p:spPr>
          <a:xfrm>
            <a:off x="1051560" y="4329321"/>
            <a:ext cx="3657600" cy="1645920"/>
          </a:xfrm>
        </p:spPr>
        <p:txBody>
          <a:bodyPr vert="horz" lIns="91440" tIns="45720" rIns="91440" bIns="45720" rtlCol="0" anchor="ctr">
            <a:normAutofit/>
          </a:bodyPr>
          <a:lstStyle/>
          <a:p>
            <a:r>
              <a:rPr lang="en-US" sz="3200"/>
              <a:t>Hull Poverty Truth Commission </a:t>
            </a:r>
          </a:p>
        </p:txBody>
      </p:sp>
      <p:sp>
        <p:nvSpPr>
          <p:cNvPr id="20" name="Rectangle 19">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80023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143137"/>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A37833C2-1292-E471-4234-2740D3475BBC}"/>
              </a:ext>
            </a:extLst>
          </p:cNvPr>
          <p:cNvSpPr>
            <a:spLocks noGrp="1"/>
          </p:cNvSpPr>
          <p:nvPr>
            <p:ph sz="half" idx="1"/>
          </p:nvPr>
        </p:nvSpPr>
        <p:spPr>
          <a:xfrm>
            <a:off x="5250106" y="4329321"/>
            <a:ext cx="6106742" cy="1645920"/>
          </a:xfrm>
        </p:spPr>
        <p:txBody>
          <a:bodyPr vert="horz" lIns="91440" tIns="45720" rIns="91440" bIns="45720" rtlCol="0" anchor="ctr">
            <a:normAutofit/>
          </a:bodyPr>
          <a:lstStyle/>
          <a:p>
            <a:pPr marL="0"/>
            <a:r>
              <a:rPr lang="en-US" sz="1700" b="1" i="1" u="none" strike="noStrike" baseline="0"/>
              <a:t>“What we have definitely picked up already from the Poverty Truth Commission is that often services are there but accessing and navigating systems and services does appear to be the main barrier. They do exist, but they’re not always joined up and they are not always trauma informed. “</a:t>
            </a:r>
          </a:p>
          <a:p>
            <a:pPr marL="0"/>
            <a:r>
              <a:rPr lang="en-US" sz="1700" b="1" i="0" u="none" strike="noStrike" baseline="0"/>
              <a:t>Pippa Robson – Deputy Chief Officer, Forum.</a:t>
            </a:r>
            <a:endParaRPr lang="en-US" sz="1700" b="1"/>
          </a:p>
          <a:p>
            <a:endParaRPr lang="en-US" sz="1700"/>
          </a:p>
        </p:txBody>
      </p:sp>
      <p:sp>
        <p:nvSpPr>
          <p:cNvPr id="4" name="Content Placeholder 3">
            <a:extLst>
              <a:ext uri="{FF2B5EF4-FFF2-40B4-BE49-F238E27FC236}">
                <a16:creationId xmlns:a16="http://schemas.microsoft.com/office/drawing/2014/main" id="{BA6CC71D-31D9-1CA8-8C97-FE58228256CA}"/>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4068485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A1BEF9-07B3-9C2B-18AF-959F49D6D433}"/>
              </a:ext>
            </a:extLst>
          </p:cNvPr>
          <p:cNvSpPr>
            <a:spLocks noGrp="1"/>
          </p:cNvSpPr>
          <p:nvPr>
            <p:ph type="title"/>
          </p:nvPr>
        </p:nvSpPr>
        <p:spPr>
          <a:xfrm>
            <a:off x="477981" y="1122363"/>
            <a:ext cx="5481030" cy="3204134"/>
          </a:xfrm>
        </p:spPr>
        <p:txBody>
          <a:bodyPr vert="horz" lIns="91440" tIns="45720" rIns="91440" bIns="45720" rtlCol="0" anchor="b">
            <a:normAutofit fontScale="90000"/>
          </a:bodyPr>
          <a:lstStyle/>
          <a:p>
            <a:r>
              <a:rPr lang="en-US" sz="4800" b="1" kern="1200">
                <a:solidFill>
                  <a:schemeClr val="tx1"/>
                </a:solidFill>
                <a:latin typeface="+mj-lt"/>
                <a:ea typeface="+mj-ea"/>
                <a:cs typeface="+mj-cs"/>
              </a:rPr>
              <a:t>Building Forward Together- A new relationship with the Voluntary and Community sector</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4482E70-A514-22C5-9848-77F37BBEDDB8}"/>
              </a:ext>
            </a:extLst>
          </p:cNvPr>
          <p:cNvSpPr>
            <a:spLocks noGrp="1"/>
          </p:cNvSpPr>
          <p:nvPr>
            <p:ph idx="1"/>
          </p:nvPr>
        </p:nvSpPr>
        <p:spPr>
          <a:xfrm>
            <a:off x="4864608" y="2041440"/>
            <a:ext cx="6340927" cy="2623865"/>
          </a:xfrm>
        </p:spPr>
        <p:txBody>
          <a:bodyPr>
            <a:normAutofit/>
          </a:bodyPr>
          <a:lstStyle/>
          <a:p>
            <a:pPr marL="137160" indent="-137160" defTabSz="548640">
              <a:spcBef>
                <a:spcPts val="600"/>
              </a:spcBef>
            </a:pPr>
            <a:r>
              <a:rPr lang="en-GB" sz="1080" kern="1200">
                <a:solidFill>
                  <a:schemeClr val="bg1"/>
                </a:solidFill>
                <a:latin typeface="ArialMT"/>
                <a:ea typeface="+mn-ea"/>
                <a:cs typeface="+mn-cs"/>
              </a:rPr>
              <a:t>An equal and reciprocal arrangement with </a:t>
            </a:r>
            <a:endParaRPr lang="en-GB" sz="1800" b="0" i="0" u="none" strike="noStrike" baseline="0">
              <a:solidFill>
                <a:schemeClr val="bg1"/>
              </a:solidFill>
              <a:latin typeface="ArialMT"/>
            </a:endParaRPr>
          </a:p>
        </p:txBody>
      </p:sp>
      <p:sp>
        <p:nvSpPr>
          <p:cNvPr id="5" name="Content Placeholder 4">
            <a:extLst>
              <a:ext uri="{FF2B5EF4-FFF2-40B4-BE49-F238E27FC236}">
                <a16:creationId xmlns:a16="http://schemas.microsoft.com/office/drawing/2014/main" id="{5F8F4A45-7955-CA7F-EBDB-562F6718C5C0}"/>
              </a:ext>
            </a:extLst>
          </p:cNvPr>
          <p:cNvSpPr>
            <a:spLocks noGrp="1"/>
          </p:cNvSpPr>
          <p:nvPr>
            <p:ph sz="half" idx="4294967295"/>
          </p:nvPr>
        </p:nvSpPr>
        <p:spPr>
          <a:xfrm>
            <a:off x="8586456" y="2041440"/>
            <a:ext cx="3124515" cy="2623865"/>
          </a:xfrm>
        </p:spPr>
        <p:txBody>
          <a:bodyPr/>
          <a:lstStyle/>
          <a:p>
            <a:pPr marL="137160" indent="-137160" defTabSz="548640">
              <a:spcBef>
                <a:spcPts val="600"/>
              </a:spcBef>
            </a:pPr>
            <a:r>
              <a:rPr lang="en-GB" sz="1680" kern="1200">
                <a:solidFill>
                  <a:schemeClr val="tx1"/>
                </a:solidFill>
                <a:latin typeface="+mn-lt"/>
                <a:ea typeface="+mn-ea"/>
                <a:cs typeface="+mn-cs"/>
              </a:rPr>
              <a:t>kkkk</a:t>
            </a:r>
            <a:endParaRPr lang="en-GB"/>
          </a:p>
        </p:txBody>
      </p:sp>
    </p:spTree>
    <p:extLst>
      <p:ext uri="{BB962C8B-B14F-4D97-AF65-F5344CB8AC3E}">
        <p14:creationId xmlns:p14="http://schemas.microsoft.com/office/powerpoint/2010/main" val="1646933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6434D5-1B59-7CD4-8AF3-785F9DEBB1CF}"/>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b="1"/>
              <a:t>Family Hubs Launch</a:t>
            </a:r>
          </a:p>
        </p:txBody>
      </p:sp>
      <p:sp>
        <p:nvSpPr>
          <p:cNvPr id="8" name="Content Placeholder 7">
            <a:extLst>
              <a:ext uri="{FF2B5EF4-FFF2-40B4-BE49-F238E27FC236}">
                <a16:creationId xmlns:a16="http://schemas.microsoft.com/office/drawing/2014/main" id="{55DCF98D-3BA0-DDE6-309F-535EFD650145}"/>
              </a:ext>
            </a:extLst>
          </p:cNvPr>
          <p:cNvSpPr>
            <a:spLocks noGrp="1"/>
          </p:cNvSpPr>
          <p:nvPr>
            <p:ph sz="half" idx="1"/>
          </p:nvPr>
        </p:nvSpPr>
        <p:spPr>
          <a:xfrm>
            <a:off x="7531610" y="2434201"/>
            <a:ext cx="3822189" cy="3742762"/>
          </a:xfrm>
        </p:spPr>
        <p:txBody>
          <a:bodyPr vert="horz" lIns="91440" tIns="45720" rIns="91440" bIns="45720" rtlCol="0">
            <a:normAutofit/>
          </a:bodyPr>
          <a:lstStyle/>
          <a:p>
            <a:r>
              <a:rPr lang="en-US" sz="2000"/>
              <a:t>Circa £3.9m for Family Hubs in our most disadvantaged communities </a:t>
            </a:r>
          </a:p>
          <a:p>
            <a:r>
              <a:rPr lang="en-US" sz="2000"/>
              <a:t>Built on foundations of 10 years PH funding to maintain our  children’s centre’s</a:t>
            </a:r>
          </a:p>
        </p:txBody>
      </p:sp>
      <p:sp>
        <p:nvSpPr>
          <p:cNvPr id="4" name="Content Placeholder 3">
            <a:extLst>
              <a:ext uri="{FF2B5EF4-FFF2-40B4-BE49-F238E27FC236}">
                <a16:creationId xmlns:a16="http://schemas.microsoft.com/office/drawing/2014/main" id="{E81F60DD-0507-A2C3-61A5-1093041BA33C}"/>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156237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A1BEF9-07B3-9C2B-18AF-959F49D6D433}"/>
              </a:ext>
            </a:extLst>
          </p:cNvPr>
          <p:cNvSpPr>
            <a:spLocks noGrp="1"/>
          </p:cNvSpPr>
          <p:nvPr>
            <p:ph type="title"/>
          </p:nvPr>
        </p:nvSpPr>
        <p:spPr>
          <a:xfrm>
            <a:off x="7531610" y="365125"/>
            <a:ext cx="3822189" cy="1899912"/>
          </a:xfrm>
        </p:spPr>
        <p:txBody>
          <a:bodyPr vert="horz" lIns="91440" tIns="45720" rIns="91440" bIns="45720" rtlCol="0">
            <a:normAutofit/>
          </a:bodyPr>
          <a:lstStyle/>
          <a:p>
            <a:r>
              <a:rPr lang="en-US" sz="3100" b="1" kern="1200">
                <a:latin typeface="+mj-lt"/>
                <a:ea typeface="+mj-ea"/>
                <a:cs typeface="+mj-cs"/>
              </a:rPr>
              <a:t>HNY Centre of Excellence for reducing tobacco harm</a:t>
            </a:r>
          </a:p>
        </p:txBody>
      </p:sp>
      <p:sp>
        <p:nvSpPr>
          <p:cNvPr id="3" name="Content Placeholder 2">
            <a:extLst>
              <a:ext uri="{FF2B5EF4-FFF2-40B4-BE49-F238E27FC236}">
                <a16:creationId xmlns:a16="http://schemas.microsoft.com/office/drawing/2014/main" id="{74482E70-A514-22C5-9848-77F37BBEDDB8}"/>
              </a:ext>
            </a:extLst>
          </p:cNvPr>
          <p:cNvSpPr>
            <a:spLocks noGrp="1"/>
          </p:cNvSpPr>
          <p:nvPr>
            <p:ph idx="1"/>
          </p:nvPr>
        </p:nvSpPr>
        <p:spPr>
          <a:xfrm>
            <a:off x="7531610" y="2434201"/>
            <a:ext cx="3822189" cy="3742762"/>
          </a:xfrm>
        </p:spPr>
        <p:txBody>
          <a:bodyPr vert="horz" lIns="91440" tIns="45720" rIns="91440" bIns="45720" rtlCol="0">
            <a:normAutofit/>
          </a:bodyPr>
          <a:lstStyle/>
          <a:p>
            <a:pPr marL="0" indent="0">
              <a:buNone/>
            </a:pPr>
            <a:r>
              <a:rPr lang="en-US" sz="2000" b="0" i="0" u="none" strike="noStrike" kern="1200" baseline="0">
                <a:latin typeface="+mn-lt"/>
                <a:ea typeface="+mn-ea"/>
                <a:cs typeface="+mn-cs"/>
              </a:rPr>
              <a:t>In 2022 a long-standing ambition to develop a Centre of excellence was achieved with £2m investment from HNY. Based on Fresh North East  this will be a gamechanger for Hull </a:t>
            </a:r>
          </a:p>
        </p:txBody>
      </p:sp>
    </p:spTree>
    <p:extLst>
      <p:ext uri="{BB962C8B-B14F-4D97-AF65-F5344CB8AC3E}">
        <p14:creationId xmlns:p14="http://schemas.microsoft.com/office/powerpoint/2010/main" val="3903940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5844F7-32A1-93E4-539E-B99141EE5376}"/>
              </a:ext>
            </a:extLst>
          </p:cNvPr>
          <p:cNvPicPr>
            <a:picLocks noChangeAspect="1"/>
          </p:cNvPicPr>
          <p:nvPr/>
        </p:nvPicPr>
        <p:blipFill>
          <a:blip r:embed="rId3"/>
          <a:stretch>
            <a:fillRect/>
          </a:stretch>
        </p:blipFill>
        <p:spPr>
          <a:xfrm>
            <a:off x="0" y="1"/>
            <a:ext cx="12188952" cy="6858000"/>
          </a:xfrm>
          <a:prstGeom prst="rect">
            <a:avLst/>
          </a:prstGeom>
        </p:spPr>
      </p:pic>
      <p:sp>
        <p:nvSpPr>
          <p:cNvPr id="7" name="Rectangle 6">
            <a:extLst>
              <a:ext uri="{FF2B5EF4-FFF2-40B4-BE49-F238E27FC236}">
                <a16:creationId xmlns:a16="http://schemas.microsoft.com/office/drawing/2014/main" id="{64A0A66D-0878-9E91-E393-1DE7F54235D7}"/>
              </a:ext>
            </a:extLst>
          </p:cNvPr>
          <p:cNvSpPr/>
          <p:nvPr/>
        </p:nvSpPr>
        <p:spPr>
          <a:xfrm>
            <a:off x="1943872" y="18645"/>
            <a:ext cx="10300085" cy="685799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Fair trade, label, product label icon - Download on Iconfinder">
            <a:extLst>
              <a:ext uri="{FF2B5EF4-FFF2-40B4-BE49-F238E27FC236}">
                <a16:creationId xmlns:a16="http://schemas.microsoft.com/office/drawing/2014/main" id="{6528DC3E-DE1A-F424-A1D5-1F4ED1825E3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872" t="16628" r="15814" b="17616"/>
          <a:stretch/>
        </p:blipFill>
        <p:spPr bwMode="auto">
          <a:xfrm>
            <a:off x="444704" y="1831406"/>
            <a:ext cx="1079594" cy="1039167"/>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 House Buildings Emoji (U+1F3D8)">
            <a:extLst>
              <a:ext uri="{FF2B5EF4-FFF2-40B4-BE49-F238E27FC236}">
                <a16:creationId xmlns:a16="http://schemas.microsoft.com/office/drawing/2014/main" id="{6B0596CF-1D49-6359-3257-5DA9C532F889}"/>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0432" y="975834"/>
            <a:ext cx="1039167" cy="10391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mployee Potential Line Icon Concept. Employee Potential Flat Vector ...">
            <a:extLst>
              <a:ext uri="{FF2B5EF4-FFF2-40B4-BE49-F238E27FC236}">
                <a16:creationId xmlns:a16="http://schemas.microsoft.com/office/drawing/2014/main" id="{39532CC1-87AC-9DE0-FA7D-0FBA602B2806}"/>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636" y="2736893"/>
            <a:ext cx="1159730" cy="11597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conomic Growth Icon - Free PNG &amp; SVG 28093 - Noun Project">
            <a:extLst>
              <a:ext uri="{FF2B5EF4-FFF2-40B4-BE49-F238E27FC236}">
                <a16:creationId xmlns:a16="http://schemas.microsoft.com/office/drawing/2014/main" id="{3552813C-7273-1E89-D9CC-C18B0E446A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575" y="3892263"/>
            <a:ext cx="919916" cy="6669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lobal Warming Pictures For Drawing | Free download on ClipArtMag">
            <a:extLst>
              <a:ext uri="{FF2B5EF4-FFF2-40B4-BE49-F238E27FC236}">
                <a16:creationId xmlns:a16="http://schemas.microsoft.com/office/drawing/2014/main" id="{1F3045B8-196A-001D-E930-E01DC26EE7C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569" y="4554897"/>
            <a:ext cx="1159729" cy="115972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ree Icon | Golden gate bridge">
            <a:extLst>
              <a:ext uri="{FF2B5EF4-FFF2-40B4-BE49-F238E27FC236}">
                <a16:creationId xmlns:a16="http://schemas.microsoft.com/office/drawing/2014/main" id="{C480B77C-96DE-8D5A-62EE-D0AD711A1C2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4678" y="5486264"/>
            <a:ext cx="1159728" cy="11597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C4087B8-DA17-50D4-9A66-8D990BFD09DF}"/>
              </a:ext>
            </a:extLst>
          </p:cNvPr>
          <p:cNvSpPr txBox="1"/>
          <p:nvPr/>
        </p:nvSpPr>
        <p:spPr>
          <a:xfrm>
            <a:off x="3391760" y="190914"/>
            <a:ext cx="68057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A New Community Plan for Hull</a:t>
            </a:r>
          </a:p>
        </p:txBody>
      </p:sp>
      <p:sp>
        <p:nvSpPr>
          <p:cNvPr id="2" name="TextBox 1">
            <a:extLst>
              <a:ext uri="{FF2B5EF4-FFF2-40B4-BE49-F238E27FC236}">
                <a16:creationId xmlns:a16="http://schemas.microsoft.com/office/drawing/2014/main" id="{335FB826-E211-71C0-383E-D3A9A74D95BC}"/>
              </a:ext>
            </a:extLst>
          </p:cNvPr>
          <p:cNvSpPr txBox="1"/>
          <p:nvPr/>
        </p:nvSpPr>
        <p:spPr>
          <a:xfrm>
            <a:off x="2133727" y="1169825"/>
            <a:ext cx="9011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Safe, attractive neighbourhoods</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D10FF32-8161-F255-627A-6E87964E4030}"/>
              </a:ext>
            </a:extLst>
          </p:cNvPr>
          <p:cNvSpPr txBox="1"/>
          <p:nvPr/>
        </p:nvSpPr>
        <p:spPr>
          <a:xfrm>
            <a:off x="2133726" y="2081090"/>
            <a:ext cx="5139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A Healthier &amp; Fairer Hull</a:t>
            </a:r>
          </a:p>
        </p:txBody>
      </p:sp>
      <p:sp>
        <p:nvSpPr>
          <p:cNvPr id="4" name="TextBox 3">
            <a:extLst>
              <a:ext uri="{FF2B5EF4-FFF2-40B4-BE49-F238E27FC236}">
                <a16:creationId xmlns:a16="http://schemas.microsoft.com/office/drawing/2014/main" id="{94A0726B-F1AF-2BCD-6046-8A6716F713D4}"/>
              </a:ext>
            </a:extLst>
          </p:cNvPr>
          <p:cNvSpPr txBox="1"/>
          <p:nvPr/>
        </p:nvSpPr>
        <p:spPr>
          <a:xfrm>
            <a:off x="2133726" y="2801314"/>
            <a:ext cx="97088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Reaching our potential</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E8CB4E4-3E1B-E50B-B7BA-96A310CE46FE}"/>
              </a:ext>
            </a:extLst>
          </p:cNvPr>
          <p:cNvSpPr txBox="1"/>
          <p:nvPr/>
        </p:nvSpPr>
        <p:spPr>
          <a:xfrm>
            <a:off x="2133725" y="3908566"/>
            <a:ext cx="89677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Economic growth that works for all</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33671C5-43F1-59D6-2759-071215B36A40}"/>
              </a:ext>
            </a:extLst>
          </p:cNvPr>
          <p:cNvSpPr txBox="1"/>
          <p:nvPr/>
        </p:nvSpPr>
        <p:spPr>
          <a:xfrm>
            <a:off x="2133725" y="4696792"/>
            <a:ext cx="89677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Responding to the climate emergency</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D4DCAAA-867F-0F6D-3108-EA16E213FE5A}"/>
              </a:ext>
            </a:extLst>
          </p:cNvPr>
          <p:cNvSpPr txBox="1"/>
          <p:nvPr/>
        </p:nvSpPr>
        <p:spPr>
          <a:xfrm>
            <a:off x="2169379" y="5683392"/>
            <a:ext cx="8935294"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Our Heritage, our City, our Future</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199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D6240BC-7D05-824F-B923-88D1E119DBB4}"/>
              </a:ext>
            </a:extLst>
          </p:cNvPr>
          <p:cNvSpPr txBox="1">
            <a:spLocks noChangeArrowheads="1"/>
          </p:cNvSpPr>
          <p:nvPr/>
        </p:nvSpPr>
        <p:spPr bwMode="auto">
          <a:xfrm>
            <a:off x="1347936" y="2899062"/>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US" sz="4000"/>
              <a:t>Dr Tim Allison</a:t>
            </a:r>
          </a:p>
        </p:txBody>
      </p:sp>
      <p:sp>
        <p:nvSpPr>
          <p:cNvPr id="12" name="TextBox 1">
            <a:extLst>
              <a:ext uri="{FF2B5EF4-FFF2-40B4-BE49-F238E27FC236}">
                <a16:creationId xmlns:a16="http://schemas.microsoft.com/office/drawing/2014/main" id="{D2B1BCBC-7BBB-BD40-B301-3FBA3BD3B133}"/>
              </a:ext>
            </a:extLst>
          </p:cNvPr>
          <p:cNvSpPr txBox="1">
            <a:spLocks noChangeArrowheads="1"/>
          </p:cNvSpPr>
          <p:nvPr/>
        </p:nvSpPr>
        <p:spPr bwMode="auto">
          <a:xfrm>
            <a:off x="1347936" y="4240149"/>
            <a:ext cx="41597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700000"/>
              </a:buClr>
              <a:buChar char="•"/>
              <a:defRPr sz="4000" b="1">
                <a:solidFill>
                  <a:schemeClr val="tx1"/>
                </a:solidFill>
                <a:latin typeface="Calibri" panose="020F0502020204030204" pitchFamily="34" charset="0"/>
                <a:cs typeface="Calibri" panose="020F0502020204030204" pitchFamily="34" charset="0"/>
              </a:defRPr>
            </a:lvl1pPr>
            <a:lvl2pPr marL="742950" indent="-285750">
              <a:spcBef>
                <a:spcPct val="20000"/>
              </a:spcBef>
              <a:buClr>
                <a:srgbClr val="700000"/>
              </a:buClr>
              <a:buFont typeface="Arial" panose="020B0604020202020204" pitchFamily="34" charset="0"/>
              <a:defRPr sz="3600" b="1">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700000"/>
              </a:buClr>
              <a:buFont typeface="Calibri" panose="020F0502020204030204" pitchFamily="34" charset="0"/>
              <a:buChar char="•"/>
              <a:defRPr sz="3200" b="1">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tx1"/>
                </a:solidFill>
                <a:latin typeface="Garamond" panose="02020404030301010803" pitchFamily="18" charset="0"/>
                <a:cs typeface="Calibri" panose="020F0502020204030204" pitchFamily="34" charset="0"/>
              </a:defRPr>
            </a:lvl4pPr>
            <a:lvl5pPr marL="2057400" indent="-228600">
              <a:spcBef>
                <a:spcPct val="20000"/>
              </a:spcBef>
              <a:buChar char="»"/>
              <a:defRPr sz="2000" b="1">
                <a:solidFill>
                  <a:schemeClr val="tx1"/>
                </a:solidFill>
                <a:latin typeface="Garamond" panose="02020404030301010803" pitchFamily="18"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9pPr>
          </a:lstStyle>
          <a:p>
            <a:pPr>
              <a:spcBef>
                <a:spcPct val="0"/>
              </a:spcBef>
              <a:buClrTx/>
              <a:buNone/>
            </a:pPr>
            <a:r>
              <a:rPr lang="en-GB" altLang="en-US" sz="2800" b="0"/>
              <a:t>Public Health on the Edge</a:t>
            </a:r>
          </a:p>
        </p:txBody>
      </p:sp>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16" name="TextBox 15">
            <a:extLst>
              <a:ext uri="{FF2B5EF4-FFF2-40B4-BE49-F238E27FC236}">
                <a16:creationId xmlns:a16="http://schemas.microsoft.com/office/drawing/2014/main" id="{22E4D4A4-9521-A746-AC6C-CC0853CFBC98}"/>
              </a:ext>
            </a:extLst>
          </p:cNvPr>
          <p:cNvSpPr txBox="1"/>
          <p:nvPr/>
        </p:nvSpPr>
        <p:spPr>
          <a:xfrm>
            <a:off x="1352350" y="3645024"/>
            <a:ext cx="9352162" cy="584775"/>
          </a:xfrm>
          <a:prstGeom prst="rect">
            <a:avLst/>
          </a:prstGeom>
          <a:noFill/>
        </p:spPr>
        <p:txBody>
          <a:bodyPr wrap="square" rtlCol="0">
            <a:spAutoFit/>
          </a:bodyPr>
          <a:lstStyle/>
          <a:p>
            <a:r>
              <a:rPr lang="en-GB" sz="3200" b="1">
                <a:solidFill>
                  <a:srgbClr val="700000"/>
                </a:solidFill>
                <a:latin typeface="Calibri" panose="020F0502020204030204" pitchFamily="34" charset="0"/>
                <a:cs typeface="Calibri" panose="020F0502020204030204" pitchFamily="34" charset="0"/>
              </a:rPr>
              <a:t>Director of Public Health and Policy, NHS Highland</a:t>
            </a:r>
            <a:endParaRPr lang="en-US" sz="3200" b="1">
              <a:solidFill>
                <a:srgbClr val="700000"/>
              </a:solidFill>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90074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D6240BC-7D05-824F-B923-88D1E119DBB4}"/>
              </a:ext>
            </a:extLst>
          </p:cNvPr>
          <p:cNvSpPr txBox="1">
            <a:spLocks noChangeArrowheads="1"/>
          </p:cNvSpPr>
          <p:nvPr/>
        </p:nvSpPr>
        <p:spPr bwMode="auto">
          <a:xfrm>
            <a:off x="1347936" y="2899062"/>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GB" sz="4000" b="1">
                <a:solidFill>
                  <a:schemeClr val="tx1"/>
                </a:solidFill>
                <a:latin typeface="Calibri" panose="020F0502020204030204" pitchFamily="34" charset="0"/>
                <a:cs typeface="Calibri" panose="020F0502020204030204" pitchFamily="34" charset="0"/>
              </a:rPr>
              <a:t>Managing public health against the background of increasing inequality </a:t>
            </a:r>
            <a:endParaRPr lang="en-US" sz="4000" b="1">
              <a:solidFill>
                <a:schemeClr val="tx1"/>
              </a:solidFill>
              <a:latin typeface="Calibri" panose="020F0502020204030204" pitchFamily="34" charset="0"/>
              <a:cs typeface="Calibri" panose="020F0502020204030204" pitchFamily="34" charset="0"/>
            </a:endParaRPr>
          </a:p>
        </p:txBody>
      </p:sp>
      <p:sp>
        <p:nvSpPr>
          <p:cNvPr id="12" name="TextBox 1">
            <a:extLst>
              <a:ext uri="{FF2B5EF4-FFF2-40B4-BE49-F238E27FC236}">
                <a16:creationId xmlns:a16="http://schemas.microsoft.com/office/drawing/2014/main" id="{D2B1BCBC-7BBB-BD40-B301-3FBA3BD3B133}"/>
              </a:ext>
            </a:extLst>
          </p:cNvPr>
          <p:cNvSpPr txBox="1">
            <a:spLocks noChangeArrowheads="1"/>
          </p:cNvSpPr>
          <p:nvPr/>
        </p:nvSpPr>
        <p:spPr bwMode="auto">
          <a:xfrm>
            <a:off x="1358569" y="4065922"/>
            <a:ext cx="3455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00000"/>
              </a:buClr>
              <a:buChar char="•"/>
              <a:defRPr sz="4000" b="1">
                <a:solidFill>
                  <a:schemeClr val="tx1"/>
                </a:solidFill>
                <a:latin typeface="Calibri" panose="020F0502020204030204" pitchFamily="34" charset="0"/>
                <a:cs typeface="Calibri" panose="020F0502020204030204" pitchFamily="34" charset="0"/>
              </a:defRPr>
            </a:lvl1pPr>
            <a:lvl2pPr marL="742950" indent="-285750">
              <a:spcBef>
                <a:spcPct val="20000"/>
              </a:spcBef>
              <a:buClr>
                <a:srgbClr val="700000"/>
              </a:buClr>
              <a:buFont typeface="Arial" panose="020B0604020202020204" pitchFamily="34" charset="0"/>
              <a:defRPr sz="3600" b="1">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700000"/>
              </a:buClr>
              <a:buFont typeface="Calibri" panose="020F0502020204030204" pitchFamily="34" charset="0"/>
              <a:buChar char="•"/>
              <a:defRPr sz="3200" b="1">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tx1"/>
                </a:solidFill>
                <a:latin typeface="Garamond" panose="02020404030301010803" pitchFamily="18" charset="0"/>
                <a:cs typeface="Calibri" panose="020F0502020204030204" pitchFamily="34" charset="0"/>
              </a:defRPr>
            </a:lvl4pPr>
            <a:lvl5pPr marL="2057400" indent="-228600">
              <a:spcBef>
                <a:spcPct val="20000"/>
              </a:spcBef>
              <a:buChar char="»"/>
              <a:defRPr sz="2000" b="1">
                <a:solidFill>
                  <a:schemeClr val="tx1"/>
                </a:solidFill>
                <a:latin typeface="Garamond" panose="02020404030301010803" pitchFamily="18"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9pPr>
          </a:lstStyle>
          <a:p>
            <a:pPr>
              <a:spcBef>
                <a:spcPct val="0"/>
              </a:spcBef>
              <a:buClrTx/>
              <a:buFontTx/>
              <a:buNone/>
            </a:pPr>
            <a:r>
              <a:rPr lang="en-GB" altLang="en-US" sz="3200">
                <a:solidFill>
                  <a:srgbClr val="700000"/>
                </a:solidFill>
                <a:latin typeface="Calibri"/>
                <a:cs typeface="Calibri"/>
              </a:rPr>
              <a:t>Q&amp;A Discussion</a:t>
            </a:r>
          </a:p>
        </p:txBody>
      </p:sp>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3955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D6240BC-7D05-824F-B923-88D1E119DBB4}"/>
              </a:ext>
            </a:extLst>
          </p:cNvPr>
          <p:cNvSpPr txBox="1">
            <a:spLocks noChangeArrowheads="1"/>
          </p:cNvSpPr>
          <p:nvPr/>
        </p:nvSpPr>
        <p:spPr bwMode="auto">
          <a:xfrm>
            <a:off x="1347936" y="2899062"/>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US" sz="4000"/>
              <a:t>Break</a:t>
            </a:r>
          </a:p>
        </p:txBody>
      </p:sp>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16" name="TextBox 15">
            <a:extLst>
              <a:ext uri="{FF2B5EF4-FFF2-40B4-BE49-F238E27FC236}">
                <a16:creationId xmlns:a16="http://schemas.microsoft.com/office/drawing/2014/main" id="{22E4D4A4-9521-A746-AC6C-CC0853CFBC98}"/>
              </a:ext>
            </a:extLst>
          </p:cNvPr>
          <p:cNvSpPr txBox="1"/>
          <p:nvPr/>
        </p:nvSpPr>
        <p:spPr>
          <a:xfrm>
            <a:off x="1352350" y="3645024"/>
            <a:ext cx="8272041" cy="1077218"/>
          </a:xfrm>
          <a:prstGeom prst="rect">
            <a:avLst/>
          </a:prstGeom>
          <a:noFill/>
        </p:spPr>
        <p:txBody>
          <a:bodyPr wrap="square" rtlCol="0">
            <a:spAutoFit/>
          </a:bodyPr>
          <a:lstStyle/>
          <a:p>
            <a:r>
              <a:rPr lang="en-GB" altLang="en-US" sz="3200" b="1">
                <a:solidFill>
                  <a:srgbClr val="700000"/>
                </a:solidFill>
                <a:latin typeface="Calibri" panose="020F0502020204030204" pitchFamily="34" charset="0"/>
                <a:cs typeface="Calibri" panose="020F0502020204030204" pitchFamily="34" charset="0"/>
              </a:rPr>
              <a:t>The session will resume at 11.35</a:t>
            </a:r>
          </a:p>
          <a:p>
            <a:endParaRPr lang="en-US" sz="3200" b="1">
              <a:solidFill>
                <a:srgbClr val="700000"/>
              </a:solidFill>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2660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D6240BC-7D05-824F-B923-88D1E119DBB4}"/>
              </a:ext>
            </a:extLst>
          </p:cNvPr>
          <p:cNvSpPr txBox="1">
            <a:spLocks noChangeArrowheads="1"/>
          </p:cNvSpPr>
          <p:nvPr/>
        </p:nvSpPr>
        <p:spPr bwMode="auto">
          <a:xfrm>
            <a:off x="1347936" y="2899062"/>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US" sz="4000"/>
              <a:t>The DPH role</a:t>
            </a:r>
          </a:p>
        </p:txBody>
      </p:sp>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220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D6240BC-7D05-824F-B923-88D1E119DBB4}"/>
              </a:ext>
            </a:extLst>
          </p:cNvPr>
          <p:cNvSpPr txBox="1">
            <a:spLocks noChangeArrowheads="1"/>
          </p:cNvSpPr>
          <p:nvPr/>
        </p:nvSpPr>
        <p:spPr bwMode="auto">
          <a:xfrm>
            <a:off x="1347936" y="2899062"/>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US" sz="4000"/>
              <a:t>Professor Jim McManus</a:t>
            </a:r>
          </a:p>
        </p:txBody>
      </p:sp>
      <p:sp>
        <p:nvSpPr>
          <p:cNvPr id="12" name="TextBox 1">
            <a:extLst>
              <a:ext uri="{FF2B5EF4-FFF2-40B4-BE49-F238E27FC236}">
                <a16:creationId xmlns:a16="http://schemas.microsoft.com/office/drawing/2014/main" id="{D2B1BCBC-7BBB-BD40-B301-3FBA3BD3B133}"/>
              </a:ext>
            </a:extLst>
          </p:cNvPr>
          <p:cNvSpPr txBox="1">
            <a:spLocks noChangeArrowheads="1"/>
          </p:cNvSpPr>
          <p:nvPr/>
        </p:nvSpPr>
        <p:spPr bwMode="auto">
          <a:xfrm>
            <a:off x="1347936" y="4633972"/>
            <a:ext cx="3455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00000"/>
              </a:buClr>
              <a:buChar char="•"/>
              <a:defRPr sz="4000" b="1">
                <a:solidFill>
                  <a:schemeClr val="tx1"/>
                </a:solidFill>
                <a:latin typeface="Calibri" panose="020F0502020204030204" pitchFamily="34" charset="0"/>
                <a:cs typeface="Calibri" panose="020F0502020204030204" pitchFamily="34" charset="0"/>
              </a:defRPr>
            </a:lvl1pPr>
            <a:lvl2pPr marL="742950" indent="-285750">
              <a:spcBef>
                <a:spcPct val="20000"/>
              </a:spcBef>
              <a:buClr>
                <a:srgbClr val="700000"/>
              </a:buClr>
              <a:buFont typeface="Arial" panose="020B0604020202020204" pitchFamily="34" charset="0"/>
              <a:defRPr sz="3600" b="1">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700000"/>
              </a:buClr>
              <a:buFont typeface="Calibri" panose="020F0502020204030204" pitchFamily="34" charset="0"/>
              <a:buChar char="•"/>
              <a:defRPr sz="3200" b="1">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tx1"/>
                </a:solidFill>
                <a:latin typeface="Garamond" panose="02020404030301010803" pitchFamily="18" charset="0"/>
                <a:cs typeface="Calibri" panose="020F0502020204030204" pitchFamily="34" charset="0"/>
              </a:defRPr>
            </a:lvl4pPr>
            <a:lvl5pPr marL="2057400" indent="-228600">
              <a:spcBef>
                <a:spcPct val="20000"/>
              </a:spcBef>
              <a:buChar char="»"/>
              <a:defRPr sz="2000" b="1">
                <a:solidFill>
                  <a:schemeClr val="tx1"/>
                </a:solidFill>
                <a:latin typeface="Garamond" panose="02020404030301010803" pitchFamily="18"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9pPr>
          </a:lstStyle>
          <a:p>
            <a:pPr>
              <a:spcBef>
                <a:spcPct val="0"/>
              </a:spcBef>
              <a:buClrTx/>
              <a:buFontTx/>
              <a:buNone/>
            </a:pPr>
            <a:r>
              <a:rPr lang="en-GB" altLang="en-US" sz="2800" b="0"/>
              <a:t>Why be a DPH</a:t>
            </a:r>
          </a:p>
        </p:txBody>
      </p:sp>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16" name="TextBox 15">
            <a:extLst>
              <a:ext uri="{FF2B5EF4-FFF2-40B4-BE49-F238E27FC236}">
                <a16:creationId xmlns:a16="http://schemas.microsoft.com/office/drawing/2014/main" id="{22E4D4A4-9521-A746-AC6C-CC0853CFBC98}"/>
              </a:ext>
            </a:extLst>
          </p:cNvPr>
          <p:cNvSpPr txBox="1"/>
          <p:nvPr/>
        </p:nvSpPr>
        <p:spPr>
          <a:xfrm>
            <a:off x="1352350" y="3645024"/>
            <a:ext cx="9352162" cy="584775"/>
          </a:xfrm>
          <a:prstGeom prst="rect">
            <a:avLst/>
          </a:prstGeom>
          <a:noFill/>
        </p:spPr>
        <p:txBody>
          <a:bodyPr wrap="square" rtlCol="0">
            <a:spAutoFit/>
          </a:bodyPr>
          <a:lstStyle/>
          <a:p>
            <a:r>
              <a:rPr lang="en-GB" sz="3200" b="1">
                <a:solidFill>
                  <a:srgbClr val="700000"/>
                </a:solidFill>
                <a:latin typeface="Calibri" panose="020F0502020204030204" pitchFamily="34" charset="0"/>
                <a:cs typeface="Calibri" panose="020F0502020204030204" pitchFamily="34" charset="0"/>
              </a:rPr>
              <a:t>ADPH President and DPH Hertfordshire</a:t>
            </a:r>
            <a:endParaRPr lang="en-US" sz="3200" b="1">
              <a:solidFill>
                <a:srgbClr val="700000"/>
              </a:solidFill>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9172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162472" y="346912"/>
            <a:ext cx="8212412" cy="1655762"/>
          </a:xfrm>
          <a:noFill/>
        </p:spPr>
        <p:txBody>
          <a:bodyPr/>
          <a:lstStyle/>
          <a:p>
            <a:pPr eaLnBrk="1" hangingPunct="1"/>
            <a:r>
              <a:rPr lang="en-GB" altLang="en-US" sz="3200" dirty="0"/>
              <a:t>Why be a DPH?</a:t>
            </a:r>
            <a:endParaRPr lang="en-GB" altLang="en-US" sz="3200" dirty="0">
              <a:solidFill>
                <a:schemeClr val="accent2"/>
              </a:solidFill>
            </a:endParaRPr>
          </a:p>
        </p:txBody>
      </p:sp>
      <p:sp>
        <p:nvSpPr>
          <p:cNvPr id="26627" name="Rectangle 5"/>
          <p:cNvSpPr>
            <a:spLocks noChangeArrowheads="1"/>
          </p:cNvSpPr>
          <p:nvPr/>
        </p:nvSpPr>
        <p:spPr bwMode="auto">
          <a:xfrm>
            <a:off x="2090754" y="3508380"/>
            <a:ext cx="8212412"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1463" indent="-271463" algn="l" eaLnBrk="0" hangingPunct="0">
              <a:lnSpc>
                <a:spcPct val="95000"/>
              </a:lnSpc>
              <a:spcBef>
                <a:spcPct val="30000"/>
              </a:spcBef>
              <a:buClr>
                <a:srgbClr val="4D4D4D"/>
              </a:buClr>
              <a:buChar char="•"/>
              <a:defRPr sz="2800">
                <a:solidFill>
                  <a:srgbClr val="4D4D4D"/>
                </a:solidFill>
                <a:latin typeface="Arial" charset="0"/>
                <a:cs typeface="Arial" charset="0"/>
              </a:defRPr>
            </a:lvl1pPr>
            <a:lvl2pPr marL="819150" indent="-280988" algn="l" eaLnBrk="0" hangingPunct="0">
              <a:lnSpc>
                <a:spcPct val="95000"/>
              </a:lnSpc>
              <a:spcBef>
                <a:spcPct val="30000"/>
              </a:spcBef>
              <a:buClr>
                <a:srgbClr val="4D4D4D"/>
              </a:buClr>
              <a:buFont typeface="Arial" charset="0"/>
              <a:buChar char="–"/>
              <a:defRPr sz="2800">
                <a:solidFill>
                  <a:srgbClr val="4D4D4D"/>
                </a:solidFill>
                <a:latin typeface="Arial" charset="0"/>
                <a:cs typeface="Arial" charset="0"/>
              </a:defRPr>
            </a:lvl2pPr>
            <a:lvl3pPr marL="1227138" indent="-228600" algn="l" eaLnBrk="0" hangingPunct="0">
              <a:lnSpc>
                <a:spcPct val="95000"/>
              </a:lnSpc>
              <a:spcBef>
                <a:spcPct val="30000"/>
              </a:spcBef>
              <a:buClr>
                <a:srgbClr val="4D4D4D"/>
              </a:buClr>
              <a:buChar char="•"/>
              <a:defRPr sz="2400">
                <a:solidFill>
                  <a:srgbClr val="4D4D4D"/>
                </a:solidFill>
                <a:latin typeface="Arial" charset="0"/>
                <a:cs typeface="Arial" charset="0"/>
              </a:defRPr>
            </a:lvl3pPr>
            <a:lvl4pPr marL="1635125" indent="-228600" algn="l" eaLnBrk="0" hangingPunct="0">
              <a:lnSpc>
                <a:spcPct val="95000"/>
              </a:lnSpc>
              <a:spcBef>
                <a:spcPct val="30000"/>
              </a:spcBef>
              <a:buClr>
                <a:srgbClr val="4D4D4D"/>
              </a:buClr>
              <a:buChar char="–"/>
              <a:defRPr sz="2000">
                <a:solidFill>
                  <a:srgbClr val="4D4D4D"/>
                </a:solidFill>
                <a:latin typeface="Arial" charset="0"/>
                <a:cs typeface="Arial" charset="0"/>
              </a:defRPr>
            </a:lvl4pPr>
            <a:lvl5pPr marL="2057400" indent="-228600" algn="l" eaLnBrk="0" hangingPunct="0">
              <a:lnSpc>
                <a:spcPct val="95000"/>
              </a:lnSpc>
              <a:spcBef>
                <a:spcPct val="30000"/>
              </a:spcBef>
              <a:buClr>
                <a:srgbClr val="4D4D4D"/>
              </a:buClr>
              <a:buChar char="•"/>
              <a:defRPr sz="2000">
                <a:solidFill>
                  <a:srgbClr val="4D4D4D"/>
                </a:solidFill>
                <a:latin typeface="Arial" charset="0"/>
                <a:cs typeface="Arial" charset="0"/>
              </a:defRPr>
            </a:lvl5pPr>
            <a:lvl6pPr marL="2514600" indent="-228600" eaLnBrk="0" fontAlgn="base" hangingPunct="0">
              <a:lnSpc>
                <a:spcPct val="95000"/>
              </a:lnSpc>
              <a:spcBef>
                <a:spcPct val="30000"/>
              </a:spcBef>
              <a:spcAft>
                <a:spcPct val="0"/>
              </a:spcAft>
              <a:buClr>
                <a:srgbClr val="4D4D4D"/>
              </a:buClr>
              <a:buChar char="•"/>
              <a:defRPr sz="2000">
                <a:solidFill>
                  <a:srgbClr val="4D4D4D"/>
                </a:solidFill>
                <a:latin typeface="Arial" charset="0"/>
                <a:cs typeface="Arial" charset="0"/>
              </a:defRPr>
            </a:lvl6pPr>
            <a:lvl7pPr marL="2971800" indent="-228600" eaLnBrk="0" fontAlgn="base" hangingPunct="0">
              <a:lnSpc>
                <a:spcPct val="95000"/>
              </a:lnSpc>
              <a:spcBef>
                <a:spcPct val="30000"/>
              </a:spcBef>
              <a:spcAft>
                <a:spcPct val="0"/>
              </a:spcAft>
              <a:buClr>
                <a:srgbClr val="4D4D4D"/>
              </a:buClr>
              <a:buChar char="•"/>
              <a:defRPr sz="2000">
                <a:solidFill>
                  <a:srgbClr val="4D4D4D"/>
                </a:solidFill>
                <a:latin typeface="Arial" charset="0"/>
                <a:cs typeface="Arial" charset="0"/>
              </a:defRPr>
            </a:lvl7pPr>
            <a:lvl8pPr marL="3429000" indent="-228600" eaLnBrk="0" fontAlgn="base" hangingPunct="0">
              <a:lnSpc>
                <a:spcPct val="95000"/>
              </a:lnSpc>
              <a:spcBef>
                <a:spcPct val="30000"/>
              </a:spcBef>
              <a:spcAft>
                <a:spcPct val="0"/>
              </a:spcAft>
              <a:buClr>
                <a:srgbClr val="4D4D4D"/>
              </a:buClr>
              <a:buChar char="•"/>
              <a:defRPr sz="2000">
                <a:solidFill>
                  <a:srgbClr val="4D4D4D"/>
                </a:solidFill>
                <a:latin typeface="Arial" charset="0"/>
                <a:cs typeface="Arial" charset="0"/>
              </a:defRPr>
            </a:lvl8pPr>
            <a:lvl9pPr marL="3886200" indent="-228600" eaLnBrk="0" fontAlgn="base" hangingPunct="0">
              <a:lnSpc>
                <a:spcPct val="95000"/>
              </a:lnSpc>
              <a:spcBef>
                <a:spcPct val="30000"/>
              </a:spcBef>
              <a:spcAft>
                <a:spcPct val="0"/>
              </a:spcAft>
              <a:buClr>
                <a:srgbClr val="4D4D4D"/>
              </a:buClr>
              <a:buChar char="•"/>
              <a:defRPr sz="2000">
                <a:solidFill>
                  <a:srgbClr val="4D4D4D"/>
                </a:solidFill>
                <a:latin typeface="Arial" charset="0"/>
                <a:cs typeface="Arial" charset="0"/>
              </a:defRPr>
            </a:lvl9pPr>
          </a:lstStyle>
          <a:p>
            <a:pPr algn="ctr" eaLnBrk="1" hangingPunct="1">
              <a:buClrTx/>
              <a:buSzPct val="125000"/>
              <a:buFontTx/>
              <a:buNone/>
            </a:pPr>
            <a:endParaRPr lang="en-GB" altLang="en-US" dirty="0">
              <a:solidFill>
                <a:schemeClr val="tx2"/>
              </a:solidFill>
            </a:endParaRPr>
          </a:p>
          <a:p>
            <a:pPr eaLnBrk="1" hangingPunct="1">
              <a:buClrTx/>
              <a:buSzPct val="125000"/>
              <a:buFontTx/>
              <a:buNone/>
            </a:pPr>
            <a:r>
              <a:rPr lang="en-GB" altLang="en-US" sz="2000" b="1" dirty="0">
                <a:solidFill>
                  <a:schemeClr val="tx2"/>
                </a:solidFill>
              </a:rPr>
              <a:t>Prof Jim McManus</a:t>
            </a:r>
            <a:r>
              <a:rPr lang="en-GB" altLang="en-US" sz="2000" dirty="0">
                <a:solidFill>
                  <a:schemeClr val="tx2"/>
                </a:solidFill>
              </a:rPr>
              <a:t>, </a:t>
            </a:r>
            <a:r>
              <a:rPr lang="en-GB" altLang="en-US" sz="2000" dirty="0" err="1">
                <a:solidFill>
                  <a:schemeClr val="tx2"/>
                </a:solidFill>
              </a:rPr>
              <a:t>D.Sc</a:t>
            </a:r>
            <a:r>
              <a:rPr lang="en-GB" altLang="en-US" sz="2000" dirty="0">
                <a:solidFill>
                  <a:schemeClr val="tx2"/>
                </a:solidFill>
              </a:rPr>
              <a:t> </a:t>
            </a:r>
            <a:r>
              <a:rPr lang="en-GB" altLang="en-US" sz="2000" dirty="0" err="1">
                <a:solidFill>
                  <a:schemeClr val="tx2"/>
                </a:solidFill>
              </a:rPr>
              <a:t>CPsychol</a:t>
            </a:r>
            <a:r>
              <a:rPr lang="en-GB" altLang="en-US" sz="2000" dirty="0">
                <a:solidFill>
                  <a:schemeClr val="tx2"/>
                </a:solidFill>
              </a:rPr>
              <a:t>, </a:t>
            </a:r>
            <a:r>
              <a:rPr lang="en-GB" altLang="en-US" sz="2000" dirty="0" err="1">
                <a:solidFill>
                  <a:schemeClr val="tx2"/>
                </a:solidFill>
              </a:rPr>
              <a:t>FBPsS,FFPH</a:t>
            </a:r>
            <a:r>
              <a:rPr lang="en-GB" altLang="en-US" sz="2000" dirty="0">
                <a:solidFill>
                  <a:schemeClr val="tx2"/>
                </a:solidFill>
              </a:rPr>
              <a:t> </a:t>
            </a:r>
          </a:p>
          <a:p>
            <a:pPr eaLnBrk="1" hangingPunct="1">
              <a:buClrTx/>
              <a:buSzPct val="125000"/>
              <a:buFontTx/>
              <a:buNone/>
            </a:pPr>
            <a:r>
              <a:rPr lang="en-GB" altLang="en-US" sz="1600" dirty="0">
                <a:solidFill>
                  <a:schemeClr val="tx2"/>
                </a:solidFill>
              </a:rPr>
              <a:t>Executive Director of Public Health, Hertfordshire</a:t>
            </a:r>
          </a:p>
          <a:p>
            <a:pPr eaLnBrk="1" hangingPunct="1">
              <a:buClrTx/>
              <a:buSzPct val="125000"/>
              <a:buFontTx/>
              <a:buNone/>
            </a:pPr>
            <a:r>
              <a:rPr lang="en-GB" altLang="en-US" sz="1600" dirty="0">
                <a:solidFill>
                  <a:schemeClr val="tx2"/>
                </a:solidFill>
              </a:rPr>
              <a:t>President, UK Association of Directors of Public Health </a:t>
            </a:r>
          </a:p>
        </p:txBody>
      </p:sp>
      <p:sp>
        <p:nvSpPr>
          <p:cNvPr id="2" name="Rectangle 1">
            <a:extLst>
              <a:ext uri="{FF2B5EF4-FFF2-40B4-BE49-F238E27FC236}">
                <a16:creationId xmlns:a16="http://schemas.microsoft.com/office/drawing/2014/main" id="{DE689D0C-CE77-455B-A061-A31A790F733A}"/>
              </a:ext>
            </a:extLst>
          </p:cNvPr>
          <p:cNvSpPr/>
          <p:nvPr/>
        </p:nvSpPr>
        <p:spPr>
          <a:xfrm>
            <a:off x="2162473" y="2436446"/>
            <a:ext cx="7409979" cy="707886"/>
          </a:xfrm>
          <a:prstGeom prst="rect">
            <a:avLst/>
          </a:prstGeom>
        </p:spPr>
        <p:txBody>
          <a:bodyPr wrap="square">
            <a:spAutoFit/>
          </a:bodyPr>
          <a:lstStyle/>
          <a:p>
            <a:r>
              <a:rPr lang="en-GB" altLang="en-US" sz="2000" b="1" dirty="0">
                <a:solidFill>
                  <a:schemeClr val="accent2"/>
                </a:solidFill>
              </a:rPr>
              <a:t>ADPH Associate Workshop</a:t>
            </a:r>
          </a:p>
          <a:p>
            <a:r>
              <a:rPr lang="en-GB" altLang="en-US" sz="2000" b="1" dirty="0"/>
              <a:t>5</a:t>
            </a:r>
            <a:r>
              <a:rPr lang="en-GB" altLang="en-US" sz="2000" b="1" baseline="30000" dirty="0"/>
              <a:t>th</a:t>
            </a:r>
            <a:r>
              <a:rPr lang="en-GB" altLang="en-US" sz="2000" b="1" dirty="0"/>
              <a:t> October 2023</a:t>
            </a:r>
          </a:p>
        </p:txBody>
      </p:sp>
      <p:pic>
        <p:nvPicPr>
          <p:cNvPr id="3" name="Picture 2">
            <a:extLst>
              <a:ext uri="{FF2B5EF4-FFF2-40B4-BE49-F238E27FC236}">
                <a16:creationId xmlns:a16="http://schemas.microsoft.com/office/drawing/2014/main" id="{BBF8131A-7FC9-4294-4186-B720C6EA8E54}"/>
              </a:ext>
            </a:extLst>
          </p:cNvPr>
          <p:cNvPicPr/>
          <p:nvPr/>
        </p:nvPicPr>
        <p:blipFill>
          <a:blip r:embed="rId3" cstate="print">
            <a:extLst>
              <a:ext uri="{28A0092B-C50C-407E-A947-70E740481C1C}">
                <a14:useLocalDpi xmlns:a14="http://schemas.microsoft.com/office/drawing/2010/main" val="0"/>
              </a:ext>
            </a:extLst>
          </a:blip>
          <a:srcRect/>
          <a:stretch/>
        </p:blipFill>
        <p:spPr>
          <a:xfrm>
            <a:off x="6456938" y="5786625"/>
            <a:ext cx="1060975" cy="925513"/>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EDDE4-F7FC-4F77-39C8-829C2E086B27}"/>
              </a:ext>
            </a:extLst>
          </p:cNvPr>
          <p:cNvSpPr>
            <a:spLocks noGrp="1"/>
          </p:cNvSpPr>
          <p:nvPr>
            <p:ph type="title"/>
          </p:nvPr>
        </p:nvSpPr>
        <p:spPr>
          <a:xfrm>
            <a:off x="1906588" y="140495"/>
            <a:ext cx="8229600" cy="1143000"/>
          </a:xfrm>
        </p:spPr>
        <p:txBody>
          <a:bodyPr/>
          <a:lstStyle/>
          <a:p>
            <a:r>
              <a:rPr lang="en-GB" dirty="0"/>
              <a:t>The Must Dos</a:t>
            </a:r>
          </a:p>
        </p:txBody>
      </p:sp>
      <p:sp>
        <p:nvSpPr>
          <p:cNvPr id="5" name="Text Placeholder 4">
            <a:extLst>
              <a:ext uri="{FF2B5EF4-FFF2-40B4-BE49-F238E27FC236}">
                <a16:creationId xmlns:a16="http://schemas.microsoft.com/office/drawing/2014/main" id="{603F85C4-D2AF-427B-9FB3-FE8E3FAC1F5E}"/>
              </a:ext>
            </a:extLst>
          </p:cNvPr>
          <p:cNvSpPr>
            <a:spLocks noGrp="1"/>
          </p:cNvSpPr>
          <p:nvPr>
            <p:ph type="body" idx="1"/>
          </p:nvPr>
        </p:nvSpPr>
        <p:spPr>
          <a:xfrm>
            <a:off x="1981200" y="1215232"/>
            <a:ext cx="4040188" cy="639762"/>
          </a:xfrm>
        </p:spPr>
        <p:txBody>
          <a:bodyPr/>
          <a:lstStyle/>
          <a:p>
            <a:r>
              <a:rPr lang="en-GB" dirty="0"/>
              <a:t>Culture</a:t>
            </a:r>
          </a:p>
        </p:txBody>
      </p:sp>
      <p:sp>
        <p:nvSpPr>
          <p:cNvPr id="2" name="Content Placeholder 1">
            <a:extLst>
              <a:ext uri="{FF2B5EF4-FFF2-40B4-BE49-F238E27FC236}">
                <a16:creationId xmlns:a16="http://schemas.microsoft.com/office/drawing/2014/main" id="{610D7896-A647-E62A-24ED-D9AFA4E9CF89}"/>
              </a:ext>
            </a:extLst>
          </p:cNvPr>
          <p:cNvSpPr>
            <a:spLocks noGrp="1"/>
          </p:cNvSpPr>
          <p:nvPr>
            <p:ph sz="half" idx="2"/>
          </p:nvPr>
        </p:nvSpPr>
        <p:spPr>
          <a:xfrm>
            <a:off x="2128837" y="1854995"/>
            <a:ext cx="4244565" cy="3148012"/>
          </a:xfrm>
        </p:spPr>
        <p:txBody>
          <a:bodyPr/>
          <a:lstStyle/>
          <a:p>
            <a:pPr marL="457200" indent="-457200">
              <a:buFont typeface="+mj-lt"/>
              <a:buAutoNum type="arabicPeriod"/>
            </a:pPr>
            <a:r>
              <a:rPr lang="en-GB" dirty="0"/>
              <a:t>Build a positive psych-social environment</a:t>
            </a:r>
          </a:p>
          <a:p>
            <a:pPr marL="457200" indent="-457200">
              <a:buFont typeface="+mj-lt"/>
              <a:buAutoNum type="arabicPeriod"/>
            </a:pPr>
            <a:r>
              <a:rPr lang="en-GB" dirty="0"/>
              <a:t>Create an environment where people feel they can bring their entire selves to work, especially on bad days</a:t>
            </a:r>
          </a:p>
          <a:p>
            <a:pPr marL="457200" indent="-457200">
              <a:buFont typeface="+mj-lt"/>
              <a:buAutoNum type="arabicPeriod"/>
            </a:pPr>
            <a:r>
              <a:rPr lang="en-GB" dirty="0"/>
              <a:t>Build in all the things needed before and beyond formal employee assistance programmes</a:t>
            </a:r>
          </a:p>
          <a:p>
            <a:endParaRPr lang="en-GB" dirty="0"/>
          </a:p>
        </p:txBody>
      </p:sp>
      <p:sp>
        <p:nvSpPr>
          <p:cNvPr id="6" name="Text Placeholder 5">
            <a:extLst>
              <a:ext uri="{FF2B5EF4-FFF2-40B4-BE49-F238E27FC236}">
                <a16:creationId xmlns:a16="http://schemas.microsoft.com/office/drawing/2014/main" id="{C854A3EA-A25E-DE00-2345-FA9BD78A265C}"/>
              </a:ext>
            </a:extLst>
          </p:cNvPr>
          <p:cNvSpPr>
            <a:spLocks noGrp="1"/>
          </p:cNvSpPr>
          <p:nvPr>
            <p:ph type="body" sz="quarter" idx="3"/>
          </p:nvPr>
        </p:nvSpPr>
        <p:spPr>
          <a:xfrm>
            <a:off x="6169026" y="1215232"/>
            <a:ext cx="4041775" cy="639762"/>
          </a:xfrm>
        </p:spPr>
        <p:txBody>
          <a:bodyPr/>
          <a:lstStyle/>
          <a:p>
            <a:r>
              <a:rPr lang="en-GB" dirty="0"/>
              <a:t>Building Blocks</a:t>
            </a:r>
          </a:p>
        </p:txBody>
      </p:sp>
      <p:sp>
        <p:nvSpPr>
          <p:cNvPr id="7" name="Content Placeholder 6">
            <a:extLst>
              <a:ext uri="{FF2B5EF4-FFF2-40B4-BE49-F238E27FC236}">
                <a16:creationId xmlns:a16="http://schemas.microsoft.com/office/drawing/2014/main" id="{B0806D09-EF1E-42CE-63D1-31E356F413ED}"/>
              </a:ext>
            </a:extLst>
          </p:cNvPr>
          <p:cNvSpPr>
            <a:spLocks noGrp="1"/>
          </p:cNvSpPr>
          <p:nvPr>
            <p:ph sz="quarter" idx="4"/>
          </p:nvPr>
        </p:nvSpPr>
        <p:spPr>
          <a:xfrm>
            <a:off x="6518348" y="1989940"/>
            <a:ext cx="4041775" cy="3148012"/>
          </a:xfrm>
        </p:spPr>
        <p:txBody>
          <a:bodyPr/>
          <a:lstStyle/>
          <a:p>
            <a:pPr marL="457200" indent="-457200">
              <a:buFont typeface="+mj-lt"/>
              <a:buAutoNum type="arabicPeriod"/>
            </a:pPr>
            <a:r>
              <a:rPr lang="en-GB" dirty="0"/>
              <a:t>Leadership – emotional intelligence</a:t>
            </a:r>
          </a:p>
          <a:p>
            <a:pPr marL="457200" indent="-457200">
              <a:buFont typeface="+mj-lt"/>
              <a:buAutoNum type="arabicPeriod"/>
            </a:pPr>
            <a:r>
              <a:rPr lang="en-GB" dirty="0"/>
              <a:t>Behaviours</a:t>
            </a:r>
          </a:p>
          <a:p>
            <a:pPr marL="457200" indent="-457200">
              <a:buFont typeface="+mj-lt"/>
              <a:buAutoNum type="arabicPeriod"/>
            </a:pPr>
            <a:r>
              <a:rPr lang="en-GB" dirty="0"/>
              <a:t>Configuration of the working day and environment</a:t>
            </a:r>
          </a:p>
          <a:p>
            <a:pPr marL="457200" indent="-457200">
              <a:buFont typeface="+mj-lt"/>
              <a:buAutoNum type="arabicPeriod"/>
            </a:pPr>
            <a:r>
              <a:rPr lang="en-GB" dirty="0"/>
              <a:t>Policies and support packages</a:t>
            </a:r>
          </a:p>
        </p:txBody>
      </p:sp>
    </p:spTree>
    <p:extLst>
      <p:ext uri="{BB962C8B-B14F-4D97-AF65-F5344CB8AC3E}">
        <p14:creationId xmlns:p14="http://schemas.microsoft.com/office/powerpoint/2010/main" val="2870761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3F6E21-8743-7B5B-5F67-E7D8F3FC3038}"/>
              </a:ext>
            </a:extLst>
          </p:cNvPr>
          <p:cNvSpPr>
            <a:spLocks noGrp="1"/>
          </p:cNvSpPr>
          <p:nvPr>
            <p:ph type="title"/>
          </p:nvPr>
        </p:nvSpPr>
        <p:spPr>
          <a:xfrm>
            <a:off x="2014539" y="274638"/>
            <a:ext cx="8093075" cy="619214"/>
          </a:xfrm>
        </p:spPr>
        <p:txBody>
          <a:bodyPr/>
          <a:lstStyle/>
          <a:p>
            <a:r>
              <a:rPr lang="en-GB" dirty="0"/>
              <a:t>Why be a DPH?</a:t>
            </a:r>
          </a:p>
        </p:txBody>
      </p:sp>
      <p:sp>
        <p:nvSpPr>
          <p:cNvPr id="6" name="Content Placeholder 5">
            <a:extLst>
              <a:ext uri="{FF2B5EF4-FFF2-40B4-BE49-F238E27FC236}">
                <a16:creationId xmlns:a16="http://schemas.microsoft.com/office/drawing/2014/main" id="{527A5EE7-EEDC-F352-2D35-8FA1D8FFF51A}"/>
              </a:ext>
            </a:extLst>
          </p:cNvPr>
          <p:cNvSpPr>
            <a:spLocks noGrp="1"/>
          </p:cNvSpPr>
          <p:nvPr>
            <p:ph sz="half" idx="1"/>
          </p:nvPr>
        </p:nvSpPr>
        <p:spPr>
          <a:xfrm>
            <a:off x="1654943" y="926620"/>
            <a:ext cx="4615718" cy="4909101"/>
          </a:xfrm>
          <a:solidFill>
            <a:schemeClr val="bg1"/>
          </a:solidFill>
        </p:spPr>
        <p:txBody>
          <a:bodyPr/>
          <a:lstStyle/>
          <a:p>
            <a:pPr>
              <a:lnSpc>
                <a:spcPct val="107000"/>
              </a:lnSpc>
              <a:buFont typeface="+mj-lt"/>
              <a:buAutoNum type="arabicPeriod"/>
            </a:pPr>
            <a:r>
              <a:rPr lang="en-GB" sz="2000" dirty="0">
                <a:solidFill>
                  <a:schemeClr val="tx2"/>
                </a:solidFill>
                <a:latin typeface="Arial" panose="020B0604020202020204" pitchFamily="34" charset="0"/>
                <a:ea typeface="Calibri" panose="020F0502020204030204" pitchFamily="34" charset="0"/>
                <a:cs typeface="Arial" panose="020B0604020202020204" pitchFamily="34" charset="0"/>
              </a:rPr>
              <a:t>Values</a:t>
            </a:r>
          </a:p>
          <a:p>
            <a:pPr marL="890587" lvl="1" indent="-342900">
              <a:lnSpc>
                <a:spcPct val="107000"/>
              </a:lnSpc>
              <a:buFont typeface="+mj-lt"/>
              <a:buAutoNum type="arabicPeriod"/>
            </a:pPr>
            <a:r>
              <a:rPr lang="en-GB" sz="1600" dirty="0">
                <a:solidFill>
                  <a:srgbClr val="700000"/>
                </a:solidFill>
                <a:latin typeface="Arial" panose="020B0604020202020204" pitchFamily="34" charset="0"/>
                <a:ea typeface="Calibri" panose="020F0502020204030204" pitchFamily="34" charset="0"/>
                <a:cs typeface="Arial" panose="020B0604020202020204" pitchFamily="34" charset="0"/>
              </a:rPr>
              <a:t>Sandro Galea and Love as a Determinant of Health </a:t>
            </a:r>
          </a:p>
          <a:p>
            <a:pPr>
              <a:lnSpc>
                <a:spcPct val="107000"/>
              </a:lnSpc>
              <a:buFont typeface="+mj-lt"/>
              <a:buAutoNum type="arabicPeriod"/>
            </a:pPr>
            <a:r>
              <a:rPr lang="en-GB" sz="2000" dirty="0">
                <a:solidFill>
                  <a:schemeClr val="tx2"/>
                </a:solidFill>
                <a:latin typeface="Arial" panose="020B0604020202020204" pitchFamily="34" charset="0"/>
                <a:ea typeface="Calibri" panose="020F0502020204030204" pitchFamily="34" charset="0"/>
                <a:cs typeface="Arial" panose="020B0604020202020204" pitchFamily="34" charset="0"/>
              </a:rPr>
              <a:t>Impact seen and unseen </a:t>
            </a:r>
          </a:p>
          <a:p>
            <a:pPr marL="742950" lvl="1" indent="-285750">
              <a:lnSpc>
                <a:spcPct val="107000"/>
              </a:lnSpc>
              <a:buFont typeface="+mj-lt"/>
              <a:buAutoNum type="alphaLcPeriod"/>
            </a:pPr>
            <a:r>
              <a:rPr lang="en-GB" sz="2000" dirty="0">
                <a:solidFill>
                  <a:srgbClr val="700000"/>
                </a:solidFill>
                <a:latin typeface="Arial" panose="020B0604020202020204" pitchFamily="34" charset="0"/>
                <a:ea typeface="Calibri" panose="020F0502020204030204" pitchFamily="34" charset="0"/>
                <a:cs typeface="Arial" panose="020B0604020202020204" pitchFamily="34" charset="0"/>
              </a:rPr>
              <a:t>Salt and Light </a:t>
            </a:r>
          </a:p>
          <a:p>
            <a:pPr>
              <a:lnSpc>
                <a:spcPct val="107000"/>
              </a:lnSpc>
              <a:buFont typeface="+mj-lt"/>
              <a:buAutoNum type="arabicPeriod"/>
            </a:pPr>
            <a:r>
              <a:rPr lang="en-GB" sz="2000" dirty="0">
                <a:solidFill>
                  <a:schemeClr val="tx2"/>
                </a:solidFill>
                <a:latin typeface="Arial" panose="020B0604020202020204" pitchFamily="34" charset="0"/>
                <a:ea typeface="Calibri" panose="020F0502020204030204" pitchFamily="34" charset="0"/>
                <a:cs typeface="Arial" panose="020B0604020202020204" pitchFamily="34" charset="0"/>
              </a:rPr>
              <a:t>Science in Public Service</a:t>
            </a:r>
          </a:p>
          <a:p>
            <a:pPr>
              <a:lnSpc>
                <a:spcPct val="107000"/>
              </a:lnSpc>
              <a:buFont typeface="+mj-lt"/>
              <a:buAutoNum type="arabicPeriod"/>
            </a:pPr>
            <a:r>
              <a:rPr lang="en-GB" sz="2000" dirty="0">
                <a:solidFill>
                  <a:schemeClr val="tx2"/>
                </a:solidFill>
                <a:latin typeface="Arial" panose="020B0604020202020204" pitchFamily="34" charset="0"/>
                <a:ea typeface="Calibri" panose="020F0502020204030204" pitchFamily="34" charset="0"/>
                <a:cs typeface="Arial" panose="020B0604020202020204" pitchFamily="34" charset="0"/>
              </a:rPr>
              <a:t>Influence the system</a:t>
            </a:r>
          </a:p>
          <a:p>
            <a:pPr>
              <a:lnSpc>
                <a:spcPct val="107000"/>
              </a:lnSpc>
              <a:buFont typeface="+mj-lt"/>
              <a:buAutoNum type="arabicPeriod"/>
            </a:pPr>
            <a:r>
              <a:rPr lang="en-GB" sz="2000" dirty="0">
                <a:solidFill>
                  <a:schemeClr val="tx2"/>
                </a:solidFill>
                <a:latin typeface="Arial" panose="020B0604020202020204" pitchFamily="34" charset="0"/>
                <a:ea typeface="Calibri" panose="020F0502020204030204" pitchFamily="34" charset="0"/>
                <a:cs typeface="Arial" panose="020B0604020202020204" pitchFamily="34" charset="0"/>
              </a:rPr>
              <a:t>Because people need the public health mindset </a:t>
            </a:r>
          </a:p>
          <a:p>
            <a:pPr marL="890587" lvl="1" indent="-342900">
              <a:lnSpc>
                <a:spcPct val="107000"/>
              </a:lnSpc>
              <a:buFont typeface="+mj-lt"/>
              <a:buAutoNum type="arabicPeriod"/>
            </a:pPr>
            <a:r>
              <a:rPr lang="en-GB" sz="2000" dirty="0">
                <a:solidFill>
                  <a:srgbClr val="700000"/>
                </a:solidFill>
                <a:latin typeface="Arial" panose="020B0604020202020204" pitchFamily="34" charset="0"/>
                <a:ea typeface="Calibri" panose="020F0502020204030204" pitchFamily="34" charset="0"/>
                <a:cs typeface="Arial" panose="020B0604020202020204" pitchFamily="34" charset="0"/>
              </a:rPr>
              <a:t>Complexity, Transdisciplinarity, Long Term view  - the area under the curve</a:t>
            </a:r>
          </a:p>
          <a:p>
            <a:endParaRPr lang="en-GB" sz="3600" dirty="0"/>
          </a:p>
        </p:txBody>
      </p:sp>
      <p:sp>
        <p:nvSpPr>
          <p:cNvPr id="2" name="Content Placeholder 1">
            <a:extLst>
              <a:ext uri="{FF2B5EF4-FFF2-40B4-BE49-F238E27FC236}">
                <a16:creationId xmlns:a16="http://schemas.microsoft.com/office/drawing/2014/main" id="{943A7819-DAC6-8783-947A-2468C1C09AC7}"/>
              </a:ext>
            </a:extLst>
          </p:cNvPr>
          <p:cNvSpPr>
            <a:spLocks noGrp="1"/>
          </p:cNvSpPr>
          <p:nvPr>
            <p:ph sz="half" idx="2"/>
          </p:nvPr>
        </p:nvSpPr>
        <p:spPr>
          <a:xfrm>
            <a:off x="6414322" y="893852"/>
            <a:ext cx="3970338" cy="3835400"/>
          </a:xfrm>
        </p:spPr>
        <p:txBody>
          <a:bodyPr/>
          <a:lstStyle/>
          <a:p>
            <a:pPr marL="0" indent="0">
              <a:lnSpc>
                <a:spcPct val="107000"/>
              </a:lnSpc>
              <a:buNone/>
            </a:pPr>
            <a:r>
              <a:rPr lang="en-GB" sz="2000" dirty="0">
                <a:solidFill>
                  <a:schemeClr val="tx2"/>
                </a:solidFill>
                <a:latin typeface="Arial" panose="020B0604020202020204" pitchFamily="34" charset="0"/>
                <a:ea typeface="Calibri" panose="020F0502020204030204" pitchFamily="34" charset="0"/>
                <a:cs typeface="Arial" panose="020B0604020202020204" pitchFamily="34" charset="0"/>
              </a:rPr>
              <a:t>6. Ability to make a difference</a:t>
            </a:r>
          </a:p>
          <a:p>
            <a:pPr marL="0" indent="0">
              <a:lnSpc>
                <a:spcPct val="107000"/>
              </a:lnSpc>
              <a:buNone/>
            </a:pPr>
            <a:r>
              <a:rPr lang="en-GB" sz="2000" dirty="0">
                <a:solidFill>
                  <a:schemeClr val="tx2"/>
                </a:solidFill>
                <a:latin typeface="Arial" panose="020B0604020202020204" pitchFamily="34" charset="0"/>
                <a:ea typeface="Calibri" panose="020F0502020204030204" pitchFamily="34" charset="0"/>
                <a:cs typeface="Arial" panose="020B0604020202020204" pitchFamily="34" charset="0"/>
              </a:rPr>
              <a:t>7. Fits with your talents and abilities </a:t>
            </a:r>
          </a:p>
          <a:p>
            <a:pPr marL="0" indent="0">
              <a:lnSpc>
                <a:spcPct val="107000"/>
              </a:lnSpc>
              <a:buNone/>
            </a:pPr>
            <a:r>
              <a:rPr lang="en-GB" sz="2000" dirty="0">
                <a:solidFill>
                  <a:schemeClr val="tx2"/>
                </a:solidFill>
                <a:latin typeface="Arial" panose="020B0604020202020204" pitchFamily="34" charset="0"/>
                <a:ea typeface="Calibri" panose="020F0502020204030204" pitchFamily="34" charset="0"/>
                <a:cs typeface="Arial" panose="020B0604020202020204" pitchFamily="34" charset="0"/>
              </a:rPr>
              <a:t>8. The opportunity to practice a model of leadership which empowers others to practice their leadership</a:t>
            </a:r>
          </a:p>
          <a:p>
            <a:pPr marL="890587" lvl="1" indent="-342900">
              <a:lnSpc>
                <a:spcPct val="107000"/>
              </a:lnSpc>
              <a:buFont typeface="+mj-lt"/>
              <a:buAutoNum type="arabicPeriod"/>
            </a:pPr>
            <a:r>
              <a:rPr lang="en-GB" sz="2000" dirty="0">
                <a:solidFill>
                  <a:srgbClr val="700000"/>
                </a:solidFill>
                <a:latin typeface="Arial" panose="020B0604020202020204" pitchFamily="34" charset="0"/>
                <a:ea typeface="Calibri" panose="020F0502020204030204" pitchFamily="34" charset="0"/>
                <a:cs typeface="Arial" panose="020B0604020202020204" pitchFamily="34" charset="0"/>
              </a:rPr>
              <a:t>High drive and low emotional intelligence is toxic</a:t>
            </a:r>
          </a:p>
          <a:p>
            <a:pPr marL="0" indent="0">
              <a:lnSpc>
                <a:spcPct val="107000"/>
              </a:lnSpc>
              <a:spcAft>
                <a:spcPts val="800"/>
              </a:spcAft>
              <a:buNone/>
            </a:pPr>
            <a:r>
              <a:rPr lang="en-GB" sz="2000" dirty="0">
                <a:solidFill>
                  <a:schemeClr val="tx2"/>
                </a:solidFill>
                <a:latin typeface="Arial" panose="020B0604020202020204" pitchFamily="34" charset="0"/>
                <a:ea typeface="Calibri" panose="020F0502020204030204" pitchFamily="34" charset="0"/>
                <a:cs typeface="Arial" panose="020B0604020202020204" pitchFamily="34" charset="0"/>
              </a:rPr>
              <a:t>9. Opportunities </a:t>
            </a:r>
          </a:p>
          <a:p>
            <a:endParaRPr lang="en-GB" sz="3600" dirty="0"/>
          </a:p>
        </p:txBody>
      </p:sp>
    </p:spTree>
    <p:extLst>
      <p:ext uri="{BB962C8B-B14F-4D97-AF65-F5344CB8AC3E}">
        <p14:creationId xmlns:p14="http://schemas.microsoft.com/office/powerpoint/2010/main" val="27786071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9D5CA3B-27FC-489B-B5E5-E29E4B38C6C0}"/>
              </a:ext>
            </a:extLst>
          </p:cNvPr>
          <p:cNvGraphicFramePr>
            <a:graphicFrameLocks noGrp="1"/>
          </p:cNvGraphicFramePr>
          <p:nvPr>
            <p:ph idx="1"/>
          </p:nvPr>
        </p:nvGraphicFramePr>
        <p:xfrm>
          <a:off x="2182490" y="1212980"/>
          <a:ext cx="8093075" cy="4767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D6ABA266-C59B-4D38-8F56-6D224365DD3A}"/>
              </a:ext>
            </a:extLst>
          </p:cNvPr>
          <p:cNvSpPr>
            <a:spLocks noGrp="1"/>
          </p:cNvSpPr>
          <p:nvPr>
            <p:ph type="title"/>
          </p:nvPr>
        </p:nvSpPr>
        <p:spPr/>
        <p:txBody>
          <a:bodyPr/>
          <a:lstStyle/>
          <a:p>
            <a:r>
              <a:rPr lang="en-GB" dirty="0"/>
              <a:t>Four Domains of Leadership </a:t>
            </a:r>
            <a:br>
              <a:rPr lang="en-GB" dirty="0"/>
            </a:br>
            <a:r>
              <a:rPr lang="en-GB" sz="1800" dirty="0"/>
              <a:t>© </a:t>
            </a:r>
            <a:r>
              <a:rPr lang="en-GB" sz="1800" dirty="0" err="1"/>
              <a:t>AshridgeHult</a:t>
            </a:r>
            <a:r>
              <a:rPr lang="en-GB" sz="1800" dirty="0"/>
              <a:t> Business School</a:t>
            </a:r>
          </a:p>
        </p:txBody>
      </p:sp>
    </p:spTree>
    <p:extLst>
      <p:ext uri="{BB962C8B-B14F-4D97-AF65-F5344CB8AC3E}">
        <p14:creationId xmlns:p14="http://schemas.microsoft.com/office/powerpoint/2010/main" val="3528268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What is a Leader of Character - Dave Anderson">
            <a:extLst>
              <a:ext uri="{FF2B5EF4-FFF2-40B4-BE49-F238E27FC236}">
                <a16:creationId xmlns:a16="http://schemas.microsoft.com/office/drawing/2014/main" id="{5D693369-62C2-CDE1-D37D-77D2988F20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7" y="3858946"/>
            <a:ext cx="3285441" cy="235557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6E09015-87D5-BC45-1B50-0B83D50DB1DE}"/>
              </a:ext>
            </a:extLst>
          </p:cNvPr>
          <p:cNvSpPr>
            <a:spLocks noGrp="1"/>
          </p:cNvSpPr>
          <p:nvPr>
            <p:ph type="title"/>
          </p:nvPr>
        </p:nvSpPr>
        <p:spPr>
          <a:xfrm>
            <a:off x="1855696" y="0"/>
            <a:ext cx="3008313" cy="1162050"/>
          </a:xfrm>
        </p:spPr>
        <p:txBody>
          <a:bodyPr wrap="square" anchor="b">
            <a:normAutofit/>
          </a:bodyPr>
          <a:lstStyle/>
          <a:p>
            <a:r>
              <a:rPr lang="en-GB" dirty="0"/>
              <a:t> Leadership comprising</a:t>
            </a:r>
          </a:p>
        </p:txBody>
      </p:sp>
      <p:graphicFrame>
        <p:nvGraphicFramePr>
          <p:cNvPr id="5" name="Content Placeholder 1">
            <a:extLst>
              <a:ext uri="{FF2B5EF4-FFF2-40B4-BE49-F238E27FC236}">
                <a16:creationId xmlns:a16="http://schemas.microsoft.com/office/drawing/2014/main" id="{2769C8A8-E4A6-CE05-C9ED-D9F2B0BE8643}"/>
              </a:ext>
            </a:extLst>
          </p:cNvPr>
          <p:cNvGraphicFramePr>
            <a:graphicFrameLocks noGrp="1"/>
          </p:cNvGraphicFramePr>
          <p:nvPr>
            <p:ph idx="1"/>
            <p:extLst>
              <p:ext uri="{D42A27DB-BD31-4B8C-83A1-F6EECF244321}">
                <p14:modId xmlns:p14="http://schemas.microsoft.com/office/powerpoint/2010/main" val="2794621897"/>
              </p:ext>
            </p:extLst>
          </p:nvPr>
        </p:nvGraphicFramePr>
        <p:xfrm>
          <a:off x="5099050" y="273051"/>
          <a:ext cx="5300009" cy="4944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88815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EA19FD-9798-2F2B-DCBC-9DAD6E2549E2}"/>
              </a:ext>
            </a:extLst>
          </p:cNvPr>
          <p:cNvSpPr>
            <a:spLocks noGrp="1"/>
          </p:cNvSpPr>
          <p:nvPr>
            <p:ph type="title"/>
          </p:nvPr>
        </p:nvSpPr>
        <p:spPr/>
        <p:txBody>
          <a:bodyPr/>
          <a:lstStyle/>
          <a:p>
            <a:r>
              <a:rPr lang="en-GB" dirty="0"/>
              <a:t>Diverse approaches: problems and solutions</a:t>
            </a:r>
          </a:p>
        </p:txBody>
      </p:sp>
      <p:sp>
        <p:nvSpPr>
          <p:cNvPr id="5" name="Text Placeholder 4">
            <a:extLst>
              <a:ext uri="{FF2B5EF4-FFF2-40B4-BE49-F238E27FC236}">
                <a16:creationId xmlns:a16="http://schemas.microsoft.com/office/drawing/2014/main" id="{D9DFB28D-F22A-4F32-E98E-C33F660AB150}"/>
              </a:ext>
            </a:extLst>
          </p:cNvPr>
          <p:cNvSpPr>
            <a:spLocks noGrp="1"/>
          </p:cNvSpPr>
          <p:nvPr>
            <p:ph type="body" idx="1"/>
          </p:nvPr>
        </p:nvSpPr>
        <p:spPr>
          <a:xfrm>
            <a:off x="1981200" y="1302031"/>
            <a:ext cx="4040188" cy="639762"/>
          </a:xfrm>
        </p:spPr>
        <p:txBody>
          <a:bodyPr/>
          <a:lstStyle/>
          <a:p>
            <a:r>
              <a:rPr lang="en-GB" dirty="0">
                <a:solidFill>
                  <a:srgbClr val="700000"/>
                </a:solidFill>
              </a:rPr>
              <a:t>Challenges</a:t>
            </a:r>
            <a:r>
              <a:rPr lang="en-GB" dirty="0">
                <a:solidFill>
                  <a:schemeClr val="accent6"/>
                </a:solidFill>
              </a:rPr>
              <a:t>	</a:t>
            </a:r>
          </a:p>
        </p:txBody>
      </p:sp>
      <p:sp>
        <p:nvSpPr>
          <p:cNvPr id="2" name="Content Placeholder 1">
            <a:extLst>
              <a:ext uri="{FF2B5EF4-FFF2-40B4-BE49-F238E27FC236}">
                <a16:creationId xmlns:a16="http://schemas.microsoft.com/office/drawing/2014/main" id="{716EAAB3-3FCD-A5A8-78F2-4BB4530C889B}"/>
              </a:ext>
            </a:extLst>
          </p:cNvPr>
          <p:cNvSpPr>
            <a:spLocks noGrp="1"/>
          </p:cNvSpPr>
          <p:nvPr>
            <p:ph sz="half" idx="2"/>
          </p:nvPr>
        </p:nvSpPr>
        <p:spPr>
          <a:xfrm>
            <a:off x="1613647" y="1941793"/>
            <a:ext cx="4231341" cy="3148012"/>
          </a:xfrm>
        </p:spPr>
        <p:txBody>
          <a:bodyPr/>
          <a:lstStyle/>
          <a:p>
            <a:r>
              <a:rPr lang="en-GB" dirty="0">
                <a:solidFill>
                  <a:schemeClr val="tx2"/>
                </a:solidFill>
              </a:rPr>
              <a:t>Historically leadership models have been based on white western men</a:t>
            </a:r>
          </a:p>
          <a:p>
            <a:r>
              <a:rPr lang="en-GB" dirty="0">
                <a:solidFill>
                  <a:schemeClr val="tx2"/>
                </a:solidFill>
              </a:rPr>
              <a:t>One set of cultural worldviews have dominated</a:t>
            </a:r>
          </a:p>
          <a:p>
            <a:r>
              <a:rPr lang="en-GB" dirty="0">
                <a:solidFill>
                  <a:schemeClr val="tx2"/>
                </a:solidFill>
              </a:rPr>
              <a:t>Top-down assumption rather than leader </a:t>
            </a:r>
          </a:p>
        </p:txBody>
      </p:sp>
      <p:sp>
        <p:nvSpPr>
          <p:cNvPr id="6" name="Text Placeholder 5">
            <a:extLst>
              <a:ext uri="{FF2B5EF4-FFF2-40B4-BE49-F238E27FC236}">
                <a16:creationId xmlns:a16="http://schemas.microsoft.com/office/drawing/2014/main" id="{3712D5F0-97CE-01CD-1C16-00E5088F6BDE}"/>
              </a:ext>
            </a:extLst>
          </p:cNvPr>
          <p:cNvSpPr>
            <a:spLocks noGrp="1"/>
          </p:cNvSpPr>
          <p:nvPr>
            <p:ph type="body" sz="quarter" idx="3"/>
          </p:nvPr>
        </p:nvSpPr>
        <p:spPr>
          <a:xfrm>
            <a:off x="6169025" y="1215232"/>
            <a:ext cx="4041775" cy="639762"/>
          </a:xfrm>
        </p:spPr>
        <p:txBody>
          <a:bodyPr/>
          <a:lstStyle/>
          <a:p>
            <a:r>
              <a:rPr lang="en-GB" dirty="0">
                <a:solidFill>
                  <a:srgbClr val="700000"/>
                </a:solidFill>
              </a:rPr>
              <a:t>Ways Forward</a:t>
            </a:r>
          </a:p>
        </p:txBody>
      </p:sp>
      <p:sp>
        <p:nvSpPr>
          <p:cNvPr id="4" name="Content Placeholder 3">
            <a:extLst>
              <a:ext uri="{FF2B5EF4-FFF2-40B4-BE49-F238E27FC236}">
                <a16:creationId xmlns:a16="http://schemas.microsoft.com/office/drawing/2014/main" id="{E1174196-EF92-9E7F-054C-3C504545443E}"/>
              </a:ext>
            </a:extLst>
          </p:cNvPr>
          <p:cNvSpPr>
            <a:spLocks noGrp="1"/>
          </p:cNvSpPr>
          <p:nvPr>
            <p:ph sz="quarter" idx="4"/>
          </p:nvPr>
        </p:nvSpPr>
        <p:spPr>
          <a:xfrm>
            <a:off x="6212542" y="1941793"/>
            <a:ext cx="4041775" cy="3148012"/>
          </a:xfrm>
        </p:spPr>
        <p:txBody>
          <a:bodyPr/>
          <a:lstStyle/>
          <a:p>
            <a:r>
              <a:rPr lang="en-GB" sz="1600" dirty="0"/>
              <a:t>Leadership is not about the Leader as Ruler but leader as enabler of others</a:t>
            </a:r>
          </a:p>
          <a:p>
            <a:r>
              <a:rPr lang="en-GB" sz="1600" dirty="0"/>
              <a:t>Leadership as multiple sets of managing social processes</a:t>
            </a:r>
          </a:p>
          <a:p>
            <a:r>
              <a:rPr lang="en-GB" sz="1600" dirty="0"/>
              <a:t>Good leadership is interpersonal. It requires self-awareness and self-reflection</a:t>
            </a:r>
          </a:p>
          <a:p>
            <a:r>
              <a:rPr lang="en-GB" sz="1600" dirty="0"/>
              <a:t>Encourage people to start from their cultures and dialogue with the evidence base and contribute to the debate</a:t>
            </a:r>
          </a:p>
          <a:p>
            <a:r>
              <a:rPr lang="en-GB" sz="1600" dirty="0"/>
              <a:t> Leadership is always under review</a:t>
            </a:r>
          </a:p>
          <a:p>
            <a:r>
              <a:rPr lang="en-GB" sz="1600" dirty="0"/>
              <a:t>Recent psychology on character and wisdom and decision-making</a:t>
            </a:r>
          </a:p>
          <a:p>
            <a:endParaRPr lang="en-GB" sz="1600" dirty="0">
              <a:solidFill>
                <a:schemeClr val="accent6"/>
              </a:solidFill>
            </a:endParaRPr>
          </a:p>
          <a:p>
            <a:endParaRPr lang="en-GB" sz="1600" dirty="0">
              <a:solidFill>
                <a:schemeClr val="accent6"/>
              </a:solidFill>
            </a:endParaRPr>
          </a:p>
        </p:txBody>
      </p:sp>
    </p:spTree>
    <p:extLst>
      <p:ext uri="{BB962C8B-B14F-4D97-AF65-F5344CB8AC3E}">
        <p14:creationId xmlns:p14="http://schemas.microsoft.com/office/powerpoint/2010/main" val="1646840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DEB0DA87-4DE4-0F09-323E-CBD27EC12479}"/>
              </a:ext>
            </a:extLst>
          </p:cNvPr>
          <p:cNvSpPr>
            <a:spLocks noGrp="1" noChangeArrowheads="1"/>
          </p:cNvSpPr>
          <p:nvPr>
            <p:ph idx="1"/>
          </p:nvPr>
        </p:nvSpPr>
        <p:spPr>
          <a:xfrm>
            <a:off x="2590801" y="1916114"/>
            <a:ext cx="7466013" cy="4141787"/>
          </a:xfrm>
        </p:spPr>
        <p:txBody>
          <a:bodyPr/>
          <a:lstStyle/>
          <a:p>
            <a:pPr>
              <a:buFontTx/>
              <a:buNone/>
            </a:pPr>
            <a:endParaRPr lang="en-GB" altLang="en-US"/>
          </a:p>
          <a:p>
            <a:pPr>
              <a:buFontTx/>
              <a:buNone/>
            </a:pPr>
            <a:r>
              <a:rPr lang="en-GB" altLang="en-US" sz="5400"/>
              <a:t>Public Health on the Edge</a:t>
            </a:r>
          </a:p>
          <a:p>
            <a:pPr>
              <a:buFontTx/>
              <a:buNone/>
            </a:pPr>
            <a:endParaRPr lang="en-GB" altLang="en-US" sz="4000"/>
          </a:p>
          <a:p>
            <a:pPr>
              <a:buFontTx/>
              <a:buNone/>
            </a:pPr>
            <a:r>
              <a:rPr lang="en-GB" altLang="en-US" sz="4000"/>
              <a:t>Tim Allison</a:t>
            </a:r>
          </a:p>
        </p:txBody>
      </p:sp>
      <p:sp>
        <p:nvSpPr>
          <p:cNvPr id="8195" name="Title 1">
            <a:extLst>
              <a:ext uri="{FF2B5EF4-FFF2-40B4-BE49-F238E27FC236}">
                <a16:creationId xmlns:a16="http://schemas.microsoft.com/office/drawing/2014/main" id="{3DDE8A36-D894-ABAC-A810-66BAA487B6A3}"/>
              </a:ext>
            </a:extLst>
          </p:cNvPr>
          <p:cNvSpPr>
            <a:spLocks noGrp="1" noChangeArrowheads="1"/>
          </p:cNvSpPr>
          <p:nvPr>
            <p:ph type="title"/>
          </p:nvPr>
        </p:nvSpPr>
        <p:spPr>
          <a:xfrm>
            <a:off x="2063751" y="549275"/>
            <a:ext cx="5592763" cy="1143000"/>
          </a:xfrm>
        </p:spPr>
        <p:txBody>
          <a:bodyPr/>
          <a:lstStyle/>
          <a:p>
            <a:r>
              <a:rPr lang="en-GB" altLang="en-US" sz="440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51D657-1649-DAA5-DAD4-CF383C34990F}"/>
              </a:ext>
            </a:extLst>
          </p:cNvPr>
          <p:cNvSpPr>
            <a:spLocks noGrp="1"/>
          </p:cNvSpPr>
          <p:nvPr>
            <p:ph type="title"/>
          </p:nvPr>
        </p:nvSpPr>
        <p:spPr>
          <a:xfrm>
            <a:off x="2014539" y="274638"/>
            <a:ext cx="8093075" cy="1143000"/>
          </a:xfrm>
        </p:spPr>
        <p:txBody>
          <a:bodyPr wrap="square" anchor="ctr">
            <a:normAutofit fontScale="90000"/>
          </a:bodyPr>
          <a:lstStyle/>
          <a:p>
            <a:r>
              <a:rPr lang="en-GB" dirty="0"/>
              <a:t>Leadership through virtues (character) </a:t>
            </a:r>
          </a:p>
        </p:txBody>
      </p:sp>
      <p:graphicFrame>
        <p:nvGraphicFramePr>
          <p:cNvPr id="4" name="Table 2">
            <a:extLst>
              <a:ext uri="{FF2B5EF4-FFF2-40B4-BE49-F238E27FC236}">
                <a16:creationId xmlns:a16="http://schemas.microsoft.com/office/drawing/2014/main" id="{5ED1407C-E113-106C-3462-C889CC250FEB}"/>
              </a:ext>
            </a:extLst>
          </p:cNvPr>
          <p:cNvGraphicFramePr>
            <a:graphicFrameLocks noGrp="1"/>
          </p:cNvGraphicFramePr>
          <p:nvPr>
            <p:extLst>
              <p:ext uri="{D42A27DB-BD31-4B8C-83A1-F6EECF244321}">
                <p14:modId xmlns:p14="http://schemas.microsoft.com/office/powerpoint/2010/main" val="1935309228"/>
              </p:ext>
            </p:extLst>
          </p:nvPr>
        </p:nvGraphicFramePr>
        <p:xfrm>
          <a:off x="2437365" y="1409700"/>
          <a:ext cx="7247422" cy="3663586"/>
        </p:xfrm>
        <a:graphic>
          <a:graphicData uri="http://schemas.openxmlformats.org/drawingml/2006/table">
            <a:tbl>
              <a:tblPr firstRow="1" bandRow="1">
                <a:tableStyleId>{69012ECD-51FC-41F1-AA8D-1B2483CD663E}</a:tableStyleId>
              </a:tblPr>
              <a:tblGrid>
                <a:gridCol w="7247422">
                  <a:extLst>
                    <a:ext uri="{9D8B030D-6E8A-4147-A177-3AD203B41FA5}">
                      <a16:colId xmlns:a16="http://schemas.microsoft.com/office/drawing/2014/main" val="2988090322"/>
                    </a:ext>
                  </a:extLst>
                </a:gridCol>
              </a:tblGrid>
              <a:tr h="454768">
                <a:tc>
                  <a:txBody>
                    <a:bodyPr/>
                    <a:lstStyle/>
                    <a:p>
                      <a:r>
                        <a:rPr lang="en-GB" sz="1700" b="1" cap="none" spc="0" dirty="0">
                          <a:solidFill>
                            <a:schemeClr val="bg1"/>
                          </a:solidFill>
                        </a:rPr>
                        <a:t>Modules</a:t>
                      </a:r>
                    </a:p>
                  </a:txBody>
                  <a:tcPr marL="66729" marR="91612" marT="19065" marB="142991" anchor="b"/>
                </a:tc>
                <a:extLst>
                  <a:ext uri="{0D108BD9-81ED-4DB2-BD59-A6C34878D82A}">
                    <a16:rowId xmlns:a16="http://schemas.microsoft.com/office/drawing/2014/main" val="2440901071"/>
                  </a:ext>
                </a:extLst>
              </a:tr>
              <a:tr h="394415">
                <a:tc>
                  <a:txBody>
                    <a:bodyPr/>
                    <a:lstStyle/>
                    <a:p>
                      <a:pPr marL="342900" indent="-342900">
                        <a:buFont typeface="Arial" panose="020B0604020202020204" pitchFamily="34" charset="0"/>
                        <a:buChar char="•"/>
                      </a:pPr>
                      <a:r>
                        <a:rPr lang="en-GB" sz="1800" b="0" cap="none" spc="0" dirty="0">
                          <a:solidFill>
                            <a:schemeClr val="tx1"/>
                          </a:solidFill>
                        </a:rPr>
                        <a:t>Psychology meets our tradition on the nature of the leader</a:t>
                      </a:r>
                    </a:p>
                  </a:txBody>
                  <a:tcPr marL="66729" marR="91612" marT="19065" marB="142991"/>
                </a:tc>
                <a:extLst>
                  <a:ext uri="{0D108BD9-81ED-4DB2-BD59-A6C34878D82A}">
                    <a16:rowId xmlns:a16="http://schemas.microsoft.com/office/drawing/2014/main" val="788856881"/>
                  </a:ext>
                </a:extLst>
              </a:tr>
              <a:tr h="394415">
                <a:tc>
                  <a:txBody>
                    <a:bodyPr/>
                    <a:lstStyle/>
                    <a:p>
                      <a:pPr marL="342900" indent="-342900">
                        <a:buFont typeface="Arial" panose="020B0604020202020204" pitchFamily="34" charset="0"/>
                        <a:buChar char="•"/>
                      </a:pPr>
                      <a:r>
                        <a:rPr lang="en-GB" sz="1800" b="0" cap="none" spc="0" dirty="0">
                          <a:solidFill>
                            <a:schemeClr val="tx1"/>
                          </a:solidFill>
                        </a:rPr>
                        <a:t>The service of leadership in the contemporary world</a:t>
                      </a:r>
                    </a:p>
                  </a:txBody>
                  <a:tcPr marL="66729" marR="91612" marT="19065" marB="142991"/>
                </a:tc>
                <a:extLst>
                  <a:ext uri="{0D108BD9-81ED-4DB2-BD59-A6C34878D82A}">
                    <a16:rowId xmlns:a16="http://schemas.microsoft.com/office/drawing/2014/main" val="1541082480"/>
                  </a:ext>
                </a:extLst>
              </a:tr>
              <a:tr h="394415">
                <a:tc>
                  <a:txBody>
                    <a:bodyPr/>
                    <a:lstStyle/>
                    <a:p>
                      <a:pPr marL="342900" indent="-342900">
                        <a:buFont typeface="Arial" panose="020B0604020202020204" pitchFamily="34" charset="0"/>
                        <a:buChar char="•"/>
                      </a:pPr>
                      <a:r>
                        <a:rPr lang="en-GB" sz="1800" b="0" cap="none" spc="0" dirty="0">
                          <a:solidFill>
                            <a:schemeClr val="tx1"/>
                          </a:solidFill>
                        </a:rPr>
                        <a:t>justice in interpersonal relationships</a:t>
                      </a:r>
                    </a:p>
                  </a:txBody>
                  <a:tcPr marL="66729" marR="91612" marT="19065" marB="142991"/>
                </a:tc>
                <a:extLst>
                  <a:ext uri="{0D108BD9-81ED-4DB2-BD59-A6C34878D82A}">
                    <a16:rowId xmlns:a16="http://schemas.microsoft.com/office/drawing/2014/main" val="75806952"/>
                  </a:ext>
                </a:extLst>
              </a:tr>
              <a:tr h="394415">
                <a:tc>
                  <a:txBody>
                    <a:bodyPr/>
                    <a:lstStyle/>
                    <a:p>
                      <a:pPr marL="342900" indent="-342900">
                        <a:buFont typeface="Arial" panose="020B0604020202020204" pitchFamily="34" charset="0"/>
                        <a:buChar char="•"/>
                      </a:pPr>
                      <a:r>
                        <a:rPr lang="en-GB" sz="1800" b="0" kern="1200" cap="none" spc="0">
                          <a:solidFill>
                            <a:schemeClr val="tx1"/>
                          </a:solidFill>
                          <a:effectLst/>
                        </a:rPr>
                        <a:t>Integrity and the Emotionally Intelligent Leader</a:t>
                      </a:r>
                      <a:endParaRPr lang="en-GB" sz="1800" b="0" cap="none" spc="0">
                        <a:solidFill>
                          <a:schemeClr val="tx1"/>
                        </a:solidFill>
                      </a:endParaRPr>
                    </a:p>
                  </a:txBody>
                  <a:tcPr marL="66729" marR="91612" marT="19065" marB="142991"/>
                </a:tc>
                <a:extLst>
                  <a:ext uri="{0D108BD9-81ED-4DB2-BD59-A6C34878D82A}">
                    <a16:rowId xmlns:a16="http://schemas.microsoft.com/office/drawing/2014/main" val="1152537509"/>
                  </a:ext>
                </a:extLst>
              </a:tr>
              <a:tr h="394415">
                <a:tc>
                  <a:txBody>
                    <a:bodyPr/>
                    <a:lstStyle/>
                    <a:p>
                      <a:pPr marL="342900" indent="-342900">
                        <a:buFont typeface="Arial" panose="020B0604020202020204" pitchFamily="34" charset="0"/>
                        <a:buChar char="•"/>
                      </a:pPr>
                      <a:r>
                        <a:rPr lang="en-GB" sz="1800" b="0" kern="1200" cap="none" spc="0" dirty="0">
                          <a:solidFill>
                            <a:schemeClr val="tx1"/>
                          </a:solidFill>
                          <a:effectLst/>
                        </a:rPr>
                        <a:t>Teamwork through Commitment to Shared Goals</a:t>
                      </a:r>
                      <a:endParaRPr lang="en-GB" sz="1800" b="0" cap="none" spc="0" dirty="0">
                        <a:solidFill>
                          <a:schemeClr val="tx1"/>
                        </a:solidFill>
                      </a:endParaRPr>
                    </a:p>
                  </a:txBody>
                  <a:tcPr marL="66729" marR="91612" marT="19065" marB="142991"/>
                </a:tc>
                <a:extLst>
                  <a:ext uri="{0D108BD9-81ED-4DB2-BD59-A6C34878D82A}">
                    <a16:rowId xmlns:a16="http://schemas.microsoft.com/office/drawing/2014/main" val="1589552650"/>
                  </a:ext>
                </a:extLst>
              </a:tr>
              <a:tr h="394415">
                <a:tc>
                  <a:txBody>
                    <a:bodyPr/>
                    <a:lstStyle/>
                    <a:p>
                      <a:pPr marL="342900" indent="-342900">
                        <a:buFont typeface="Arial" panose="020B0604020202020204" pitchFamily="34" charset="0"/>
                        <a:buChar char="•"/>
                      </a:pPr>
                      <a:r>
                        <a:rPr lang="en-GB" sz="1800" b="0" kern="1200" cap="none" spc="0" dirty="0">
                          <a:solidFill>
                            <a:schemeClr val="tx1"/>
                          </a:solidFill>
                          <a:effectLst/>
                        </a:rPr>
                        <a:t>Empowering Team Members to Flourish</a:t>
                      </a:r>
                      <a:endParaRPr lang="en-GB" sz="1800" b="0" cap="none" spc="0" dirty="0">
                        <a:solidFill>
                          <a:schemeClr val="tx1"/>
                        </a:solidFill>
                      </a:endParaRPr>
                    </a:p>
                  </a:txBody>
                  <a:tcPr marL="66729" marR="91612" marT="19065" marB="142991"/>
                </a:tc>
                <a:extLst>
                  <a:ext uri="{0D108BD9-81ED-4DB2-BD59-A6C34878D82A}">
                    <a16:rowId xmlns:a16="http://schemas.microsoft.com/office/drawing/2014/main" val="1931439212"/>
                  </a:ext>
                </a:extLst>
              </a:tr>
              <a:tr h="590562">
                <a:tc>
                  <a:txBody>
                    <a:bodyPr/>
                    <a:lstStyle/>
                    <a:p>
                      <a:r>
                        <a:rPr lang="en-GB" sz="1300" b="1" cap="none" spc="0" dirty="0">
                          <a:solidFill>
                            <a:schemeClr val="tx1"/>
                          </a:solidFill>
                        </a:rPr>
                        <a:t>Methods: Seminars, Workshops, Personal Mentoring, self reflection, psychometrics, group work, learning set, project report</a:t>
                      </a:r>
                    </a:p>
                  </a:txBody>
                  <a:tcPr marL="66729" marR="91612" marT="19065" marB="142991"/>
                </a:tc>
                <a:extLst>
                  <a:ext uri="{0D108BD9-81ED-4DB2-BD59-A6C34878D82A}">
                    <a16:rowId xmlns:a16="http://schemas.microsoft.com/office/drawing/2014/main" val="3071214912"/>
                  </a:ext>
                </a:extLst>
              </a:tr>
            </a:tbl>
          </a:graphicData>
        </a:graphic>
      </p:graphicFrame>
    </p:spTree>
    <p:extLst>
      <p:ext uri="{BB962C8B-B14F-4D97-AF65-F5344CB8AC3E}">
        <p14:creationId xmlns:p14="http://schemas.microsoft.com/office/powerpoint/2010/main" val="2756571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6412-30B7-1422-D3C3-F765DC33A1D9}"/>
              </a:ext>
            </a:extLst>
          </p:cNvPr>
          <p:cNvSpPr>
            <a:spLocks noGrp="1"/>
          </p:cNvSpPr>
          <p:nvPr>
            <p:ph type="title"/>
          </p:nvPr>
        </p:nvSpPr>
        <p:spPr>
          <a:xfrm>
            <a:off x="2014538" y="274638"/>
            <a:ext cx="8773778" cy="760078"/>
          </a:xfrm>
        </p:spPr>
        <p:txBody>
          <a:bodyPr wrap="square" anchor="ctr">
            <a:normAutofit fontScale="90000"/>
          </a:bodyPr>
          <a:lstStyle/>
          <a:p>
            <a:pPr>
              <a:lnSpc>
                <a:spcPct val="90000"/>
              </a:lnSpc>
            </a:pPr>
            <a:r>
              <a:rPr lang="en-GB" dirty="0"/>
              <a:t>The best of tradition meets the best of modern psychology</a:t>
            </a:r>
          </a:p>
        </p:txBody>
      </p:sp>
      <p:graphicFrame>
        <p:nvGraphicFramePr>
          <p:cNvPr id="4" name="Table 3">
            <a:extLst>
              <a:ext uri="{FF2B5EF4-FFF2-40B4-BE49-F238E27FC236}">
                <a16:creationId xmlns:a16="http://schemas.microsoft.com/office/drawing/2014/main" id="{1DF96FFC-12FA-C366-7ED1-16220586B483}"/>
              </a:ext>
            </a:extLst>
          </p:cNvPr>
          <p:cNvGraphicFramePr>
            <a:graphicFrameLocks noGrp="1"/>
          </p:cNvGraphicFramePr>
          <p:nvPr/>
        </p:nvGraphicFramePr>
        <p:xfrm>
          <a:off x="1524000" y="1273918"/>
          <a:ext cx="9144000" cy="5725304"/>
        </p:xfrm>
        <a:graphic>
          <a:graphicData uri="http://schemas.openxmlformats.org/drawingml/2006/table">
            <a:tbl>
              <a:tblPr firstRow="1" firstCol="1" bandRow="1">
                <a:tableStyleId>{5C22544A-7EE6-4342-B048-85BDC9FD1C3A}</a:tableStyleId>
              </a:tblPr>
              <a:tblGrid>
                <a:gridCol w="1510748">
                  <a:extLst>
                    <a:ext uri="{9D8B030D-6E8A-4147-A177-3AD203B41FA5}">
                      <a16:colId xmlns:a16="http://schemas.microsoft.com/office/drawing/2014/main" val="2318300959"/>
                    </a:ext>
                  </a:extLst>
                </a:gridCol>
                <a:gridCol w="7633252">
                  <a:extLst>
                    <a:ext uri="{9D8B030D-6E8A-4147-A177-3AD203B41FA5}">
                      <a16:colId xmlns:a16="http://schemas.microsoft.com/office/drawing/2014/main" val="2442094999"/>
                    </a:ext>
                  </a:extLst>
                </a:gridCol>
              </a:tblGrid>
              <a:tr h="998347">
                <a:tc>
                  <a:txBody>
                    <a:bodyPr/>
                    <a:lstStyle/>
                    <a:p>
                      <a:pPr>
                        <a:lnSpc>
                          <a:spcPct val="107000"/>
                        </a:lnSpc>
                        <a:spcAft>
                          <a:spcPts val="800"/>
                        </a:spcAft>
                      </a:pPr>
                      <a:r>
                        <a:rPr lang="en-GB" sz="1800" dirty="0">
                          <a:effectLst/>
                        </a:rPr>
                        <a:t>Traditional language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257" marR="35257" marT="0" marB="0"/>
                </a:tc>
                <a:tc>
                  <a:txBody>
                    <a:bodyPr/>
                    <a:lstStyle/>
                    <a:p>
                      <a:pPr>
                        <a:lnSpc>
                          <a:spcPct val="107000"/>
                        </a:lnSpc>
                        <a:spcAft>
                          <a:spcPts val="800"/>
                        </a:spcAft>
                      </a:pPr>
                      <a:r>
                        <a:rPr lang="en-GB" sz="1800" dirty="0">
                          <a:effectLst/>
                        </a:rPr>
                        <a:t>Recast them in light of what they had and what psychology can tell us</a:t>
                      </a:r>
                    </a:p>
                    <a:p>
                      <a:pPr>
                        <a:lnSpc>
                          <a:spcPct val="107000"/>
                        </a:lnSpc>
                        <a:spcAft>
                          <a:spcPts val="80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257" marR="35257" marT="0" marB="0"/>
                </a:tc>
                <a:extLst>
                  <a:ext uri="{0D108BD9-81ED-4DB2-BD59-A6C34878D82A}">
                    <a16:rowId xmlns:a16="http://schemas.microsoft.com/office/drawing/2014/main" val="1872679600"/>
                  </a:ext>
                </a:extLst>
              </a:tr>
              <a:tr h="694970">
                <a:tc>
                  <a:txBody>
                    <a:bodyPr/>
                    <a:lstStyle/>
                    <a:p>
                      <a:pPr>
                        <a:lnSpc>
                          <a:spcPct val="107000"/>
                        </a:lnSpc>
                        <a:spcAft>
                          <a:spcPts val="800"/>
                        </a:spcAft>
                      </a:pPr>
                      <a:r>
                        <a:rPr lang="en-GB" sz="2000">
                          <a:effectLst/>
                        </a:rPr>
                        <a:t>Justice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35257" marR="35257" marT="0" marB="0"/>
                </a:tc>
                <a:tc>
                  <a:txBody>
                    <a:bodyPr/>
                    <a:lstStyle/>
                    <a:p>
                      <a:pPr marL="342900" lvl="0" indent="-342900">
                        <a:lnSpc>
                          <a:spcPct val="107000"/>
                        </a:lnSpc>
                        <a:buFont typeface="Symbol" panose="05050102010706020507" pitchFamily="18" charset="2"/>
                        <a:buChar char=""/>
                      </a:pPr>
                      <a:r>
                        <a:rPr lang="en-GB" sz="1400" dirty="0">
                          <a:solidFill>
                            <a:schemeClr val="tx2"/>
                          </a:solidFill>
                          <a:effectLst/>
                        </a:rPr>
                        <a:t>Genuinely wanting the organisation, team and person to succeed (1)</a:t>
                      </a:r>
                    </a:p>
                    <a:p>
                      <a:pPr marL="342900" lvl="0" indent="-342900">
                        <a:lnSpc>
                          <a:spcPct val="107000"/>
                        </a:lnSpc>
                        <a:buFont typeface="Symbol" panose="05050102010706020507" pitchFamily="18" charset="2"/>
                        <a:buChar char=""/>
                      </a:pPr>
                      <a:r>
                        <a:rPr lang="en-GB" sz="1400" dirty="0">
                          <a:solidFill>
                            <a:schemeClr val="tx2"/>
                          </a:solidFill>
                          <a:effectLst/>
                        </a:rPr>
                        <a:t>Fairness, Equality, enabling everyone to be their best</a:t>
                      </a:r>
                    </a:p>
                    <a:p>
                      <a:pPr marL="342900" lvl="0" indent="-342900">
                        <a:lnSpc>
                          <a:spcPct val="107000"/>
                        </a:lnSpc>
                        <a:spcAft>
                          <a:spcPts val="800"/>
                        </a:spcAft>
                        <a:buFont typeface="Symbol" panose="05050102010706020507" pitchFamily="18" charset="2"/>
                        <a:buChar char=""/>
                      </a:pPr>
                      <a:r>
                        <a:rPr lang="en-GB" sz="1400" dirty="0">
                          <a:solidFill>
                            <a:schemeClr val="tx2"/>
                          </a:solidFill>
                          <a:effectLst/>
                        </a:rPr>
                        <a:t>Create the conditions for success</a:t>
                      </a:r>
                    </a:p>
                    <a:p>
                      <a:pPr marL="342900" lvl="0" indent="-342900">
                        <a:lnSpc>
                          <a:spcPct val="107000"/>
                        </a:lnSpc>
                        <a:spcAft>
                          <a:spcPts val="800"/>
                        </a:spcAft>
                        <a:buFont typeface="Symbol" panose="05050102010706020507" pitchFamily="18" charset="2"/>
                        <a:buChar char=""/>
                      </a:pPr>
                      <a:endParaRPr lang="en-GB"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57" marR="35257" marT="0" marB="0"/>
                </a:tc>
                <a:extLst>
                  <a:ext uri="{0D108BD9-81ED-4DB2-BD59-A6C34878D82A}">
                    <a16:rowId xmlns:a16="http://schemas.microsoft.com/office/drawing/2014/main" val="700041631"/>
                  </a:ext>
                </a:extLst>
              </a:tr>
              <a:tr h="930581">
                <a:tc>
                  <a:txBody>
                    <a:bodyPr/>
                    <a:lstStyle/>
                    <a:p>
                      <a:pPr>
                        <a:lnSpc>
                          <a:spcPct val="107000"/>
                        </a:lnSpc>
                        <a:spcAft>
                          <a:spcPts val="800"/>
                        </a:spcAft>
                      </a:pPr>
                      <a:r>
                        <a:rPr lang="en-GB" sz="2000" dirty="0">
                          <a:effectLst/>
                        </a:rPr>
                        <a:t>Charity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5257" marR="35257" marT="0" marB="0"/>
                </a:tc>
                <a:tc>
                  <a:txBody>
                    <a:bodyPr/>
                    <a:lstStyle/>
                    <a:p>
                      <a:pPr marL="342900" lvl="0" indent="-342900">
                        <a:lnSpc>
                          <a:spcPct val="107000"/>
                        </a:lnSpc>
                        <a:buFont typeface="Symbol" panose="05050102010706020507" pitchFamily="18" charset="2"/>
                        <a:buChar char=""/>
                      </a:pPr>
                      <a:r>
                        <a:rPr lang="en-GB" sz="1400" dirty="0">
                          <a:solidFill>
                            <a:schemeClr val="tx2"/>
                          </a:solidFill>
                          <a:effectLst/>
                        </a:rPr>
                        <a:t>Genuinely wanting the organisation, team and person to succeed (2)</a:t>
                      </a:r>
                    </a:p>
                    <a:p>
                      <a:pPr marL="342900" lvl="0" indent="-342900">
                        <a:lnSpc>
                          <a:spcPct val="107000"/>
                        </a:lnSpc>
                        <a:buFont typeface="Symbol" panose="05050102010706020507" pitchFamily="18" charset="2"/>
                        <a:buChar char=""/>
                      </a:pPr>
                      <a:r>
                        <a:rPr lang="en-GB" sz="1400" dirty="0">
                          <a:solidFill>
                            <a:schemeClr val="tx2"/>
                          </a:solidFill>
                          <a:effectLst/>
                        </a:rPr>
                        <a:t>Positive psychosocial environment</a:t>
                      </a:r>
                    </a:p>
                    <a:p>
                      <a:pPr marL="342900" lvl="0" indent="-342900">
                        <a:lnSpc>
                          <a:spcPct val="107000"/>
                        </a:lnSpc>
                        <a:buFont typeface="Symbol" panose="05050102010706020507" pitchFamily="18" charset="2"/>
                        <a:buChar char=""/>
                      </a:pPr>
                      <a:r>
                        <a:rPr lang="en-GB" sz="1400" dirty="0">
                          <a:solidFill>
                            <a:schemeClr val="tx2"/>
                          </a:solidFill>
                          <a:effectLst/>
                        </a:rPr>
                        <a:t>Also creating the conditions for success</a:t>
                      </a:r>
                    </a:p>
                    <a:p>
                      <a:pPr marL="457200">
                        <a:lnSpc>
                          <a:spcPct val="107000"/>
                        </a:lnSpc>
                        <a:spcAft>
                          <a:spcPts val="800"/>
                        </a:spcAft>
                      </a:pPr>
                      <a:r>
                        <a:rPr lang="en-GB" sz="1400" dirty="0">
                          <a:solidFill>
                            <a:schemeClr val="tx2"/>
                          </a:solidFill>
                          <a:effectLst/>
                        </a:rPr>
                        <a:t> </a:t>
                      </a:r>
                      <a:endParaRPr lang="en-GB"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57" marR="35257" marT="0" marB="0"/>
                </a:tc>
                <a:extLst>
                  <a:ext uri="{0D108BD9-81ED-4DB2-BD59-A6C34878D82A}">
                    <a16:rowId xmlns:a16="http://schemas.microsoft.com/office/drawing/2014/main" val="2886850724"/>
                  </a:ext>
                </a:extLst>
              </a:tr>
              <a:tr h="459359">
                <a:tc>
                  <a:txBody>
                    <a:bodyPr/>
                    <a:lstStyle/>
                    <a:p>
                      <a:pPr>
                        <a:lnSpc>
                          <a:spcPct val="107000"/>
                        </a:lnSpc>
                        <a:spcAft>
                          <a:spcPts val="800"/>
                        </a:spcAft>
                      </a:pPr>
                      <a:r>
                        <a:rPr lang="en-GB" sz="2000">
                          <a:effectLst/>
                        </a:rPr>
                        <a:t>Fortitude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35257" marR="35257" marT="0" marB="0"/>
                </a:tc>
                <a:tc>
                  <a:txBody>
                    <a:bodyPr/>
                    <a:lstStyle/>
                    <a:p>
                      <a:pPr marL="342900" lvl="0" indent="-342900">
                        <a:lnSpc>
                          <a:spcPct val="107000"/>
                        </a:lnSpc>
                        <a:buFont typeface="Symbol" panose="05050102010706020507" pitchFamily="18" charset="2"/>
                        <a:buChar char=""/>
                      </a:pPr>
                      <a:r>
                        <a:rPr lang="en-GB" sz="1400" dirty="0">
                          <a:solidFill>
                            <a:schemeClr val="tx2"/>
                          </a:solidFill>
                          <a:effectLst/>
                        </a:rPr>
                        <a:t>Resilience, self-knowledge, self-care, self-compassion</a:t>
                      </a:r>
                    </a:p>
                    <a:p>
                      <a:pPr marL="457200">
                        <a:lnSpc>
                          <a:spcPct val="107000"/>
                        </a:lnSpc>
                        <a:spcAft>
                          <a:spcPts val="800"/>
                        </a:spcAft>
                      </a:pPr>
                      <a:r>
                        <a:rPr lang="en-GB" sz="1400" dirty="0">
                          <a:solidFill>
                            <a:schemeClr val="tx2"/>
                          </a:solidFill>
                          <a:effectLst/>
                        </a:rPr>
                        <a:t> </a:t>
                      </a:r>
                      <a:endParaRPr lang="en-GB"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57" marR="35257" marT="0" marB="0"/>
                </a:tc>
                <a:extLst>
                  <a:ext uri="{0D108BD9-81ED-4DB2-BD59-A6C34878D82A}">
                    <a16:rowId xmlns:a16="http://schemas.microsoft.com/office/drawing/2014/main" val="331026246"/>
                  </a:ext>
                </a:extLst>
              </a:tr>
              <a:tr h="1401802">
                <a:tc>
                  <a:txBody>
                    <a:bodyPr/>
                    <a:lstStyle/>
                    <a:p>
                      <a:pPr>
                        <a:lnSpc>
                          <a:spcPct val="107000"/>
                        </a:lnSpc>
                        <a:spcAft>
                          <a:spcPts val="800"/>
                        </a:spcAft>
                      </a:pPr>
                      <a:r>
                        <a:rPr lang="en-GB" sz="2000">
                          <a:effectLst/>
                        </a:rPr>
                        <a:t>Temperance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35257" marR="35257" marT="0" marB="0"/>
                </a:tc>
                <a:tc>
                  <a:txBody>
                    <a:bodyPr/>
                    <a:lstStyle/>
                    <a:p>
                      <a:pPr marL="342900" lvl="0" indent="-342900">
                        <a:lnSpc>
                          <a:spcPct val="107000"/>
                        </a:lnSpc>
                        <a:buFont typeface="Symbol" panose="05050102010706020507" pitchFamily="18" charset="2"/>
                        <a:buChar char=""/>
                      </a:pPr>
                      <a:r>
                        <a:rPr lang="en-GB" sz="1400" dirty="0">
                          <a:solidFill>
                            <a:schemeClr val="tx2"/>
                          </a:solidFill>
                          <a:effectLst/>
                        </a:rPr>
                        <a:t>Ensure good use of time</a:t>
                      </a:r>
                    </a:p>
                    <a:p>
                      <a:pPr marL="742950" lvl="1" indent="-285750">
                        <a:lnSpc>
                          <a:spcPct val="107000"/>
                        </a:lnSpc>
                        <a:buFont typeface="Courier New" panose="02070309020205020404" pitchFamily="49" charset="0"/>
                        <a:buChar char="o"/>
                      </a:pPr>
                      <a:r>
                        <a:rPr lang="en-GB" sz="1400" dirty="0">
                          <a:solidFill>
                            <a:schemeClr val="tx2"/>
                          </a:solidFill>
                          <a:effectLst/>
                        </a:rPr>
                        <a:t>Carey </a:t>
                      </a:r>
                      <a:r>
                        <a:rPr lang="en-GB" sz="1400" dirty="0" err="1">
                          <a:solidFill>
                            <a:schemeClr val="tx2"/>
                          </a:solidFill>
                          <a:effectLst/>
                        </a:rPr>
                        <a:t>Nieuwhof’s</a:t>
                      </a:r>
                      <a:r>
                        <a:rPr lang="en-GB" sz="1400" dirty="0">
                          <a:solidFill>
                            <a:schemeClr val="tx2"/>
                          </a:solidFill>
                          <a:effectLst/>
                        </a:rPr>
                        <a:t> – </a:t>
                      </a:r>
                      <a:r>
                        <a:rPr lang="en-GB" sz="1400" b="1" i="1" u="sng" dirty="0">
                          <a:solidFill>
                            <a:schemeClr val="tx2"/>
                          </a:solidFill>
                          <a:effectLst/>
                        </a:rPr>
                        <a:t>at your best</a:t>
                      </a:r>
                      <a:r>
                        <a:rPr lang="en-GB" sz="1400" b="1" i="1" dirty="0">
                          <a:solidFill>
                            <a:schemeClr val="tx2"/>
                          </a:solidFill>
                          <a:effectLst/>
                        </a:rPr>
                        <a:t> </a:t>
                      </a:r>
                      <a:r>
                        <a:rPr lang="en-GB" sz="1400" dirty="0">
                          <a:solidFill>
                            <a:schemeClr val="tx2"/>
                          </a:solidFill>
                          <a:effectLst/>
                        </a:rPr>
                        <a:t>understanding how to schedule your day to get the best </a:t>
                      </a:r>
                    </a:p>
                    <a:p>
                      <a:pPr marL="742950" lvl="1" indent="-285750">
                        <a:lnSpc>
                          <a:spcPct val="107000"/>
                        </a:lnSpc>
                        <a:buFont typeface="Courier New" panose="02070309020205020404" pitchFamily="49" charset="0"/>
                        <a:buChar char="o"/>
                      </a:pPr>
                      <a:r>
                        <a:rPr lang="en-GB" sz="1400" dirty="0">
                          <a:solidFill>
                            <a:schemeClr val="tx2"/>
                          </a:solidFill>
                          <a:effectLst/>
                        </a:rPr>
                        <a:t>Cal Newport’s </a:t>
                      </a:r>
                      <a:r>
                        <a:rPr lang="en-GB" sz="1400" b="1" i="1" u="sng" dirty="0">
                          <a:solidFill>
                            <a:schemeClr val="tx2"/>
                          </a:solidFill>
                          <a:effectLst/>
                        </a:rPr>
                        <a:t>Deep Work</a:t>
                      </a:r>
                      <a:r>
                        <a:rPr lang="en-GB" sz="1400" b="1" i="1" dirty="0">
                          <a:solidFill>
                            <a:schemeClr val="tx2"/>
                          </a:solidFill>
                          <a:effectLst/>
                        </a:rPr>
                        <a:t> </a:t>
                      </a:r>
                      <a:r>
                        <a:rPr lang="en-GB" sz="1400" dirty="0">
                          <a:solidFill>
                            <a:schemeClr val="tx2"/>
                          </a:solidFill>
                          <a:effectLst/>
                        </a:rPr>
                        <a:t>and weaning yourself from “always on”</a:t>
                      </a:r>
                    </a:p>
                    <a:p>
                      <a:pPr marL="742950" lvl="1" indent="-285750">
                        <a:lnSpc>
                          <a:spcPct val="107000"/>
                        </a:lnSpc>
                        <a:buFont typeface="Courier New" panose="02070309020205020404" pitchFamily="49" charset="0"/>
                        <a:buChar char="o"/>
                      </a:pPr>
                      <a:r>
                        <a:rPr lang="en-GB" sz="1400" dirty="0">
                          <a:solidFill>
                            <a:schemeClr val="tx2"/>
                          </a:solidFill>
                          <a:effectLst/>
                        </a:rPr>
                        <a:t>The psychology of email</a:t>
                      </a:r>
                    </a:p>
                    <a:p>
                      <a:pPr marL="914400">
                        <a:lnSpc>
                          <a:spcPct val="107000"/>
                        </a:lnSpc>
                        <a:spcAft>
                          <a:spcPts val="800"/>
                        </a:spcAft>
                      </a:pPr>
                      <a:r>
                        <a:rPr lang="en-GB" sz="1400" dirty="0">
                          <a:solidFill>
                            <a:schemeClr val="tx2"/>
                          </a:solidFill>
                          <a:effectLst/>
                        </a:rPr>
                        <a:t> </a:t>
                      </a:r>
                      <a:endParaRPr lang="en-GB"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57" marR="35257" marT="0" marB="0"/>
                </a:tc>
                <a:extLst>
                  <a:ext uri="{0D108BD9-81ED-4DB2-BD59-A6C34878D82A}">
                    <a16:rowId xmlns:a16="http://schemas.microsoft.com/office/drawing/2014/main" val="2768010081"/>
                  </a:ext>
                </a:extLst>
              </a:tr>
              <a:tr h="930581">
                <a:tc>
                  <a:txBody>
                    <a:bodyPr/>
                    <a:lstStyle/>
                    <a:p>
                      <a:pPr>
                        <a:lnSpc>
                          <a:spcPct val="107000"/>
                        </a:lnSpc>
                        <a:spcAft>
                          <a:spcPts val="800"/>
                        </a:spcAft>
                      </a:pPr>
                      <a:r>
                        <a:rPr lang="en-GB" sz="2000" dirty="0">
                          <a:effectLst/>
                        </a:rPr>
                        <a:t>Prudence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5257" marR="35257" marT="0" marB="0"/>
                </a:tc>
                <a:tc>
                  <a:txBody>
                    <a:bodyPr/>
                    <a:lstStyle/>
                    <a:p>
                      <a:pPr marL="342900" lvl="0" indent="-342900">
                        <a:lnSpc>
                          <a:spcPct val="107000"/>
                        </a:lnSpc>
                        <a:buFont typeface="Symbol" panose="05050102010706020507" pitchFamily="18" charset="2"/>
                        <a:buChar char=""/>
                      </a:pPr>
                      <a:r>
                        <a:rPr lang="en-GB" sz="1400" dirty="0">
                          <a:solidFill>
                            <a:schemeClr val="tx2"/>
                          </a:solidFill>
                          <a:effectLst/>
                        </a:rPr>
                        <a:t>Good judgement – ensuring you make good decisions and make them well (psychology of decision-making)</a:t>
                      </a:r>
                    </a:p>
                    <a:p>
                      <a:pPr marL="342900" lvl="0" indent="-342900">
                        <a:lnSpc>
                          <a:spcPct val="107000"/>
                        </a:lnSpc>
                        <a:buFont typeface="Symbol" panose="05050102010706020507" pitchFamily="18" charset="2"/>
                        <a:buChar char=""/>
                      </a:pPr>
                      <a:r>
                        <a:rPr lang="en-GB" sz="1400" dirty="0">
                          <a:solidFill>
                            <a:schemeClr val="tx2"/>
                          </a:solidFill>
                          <a:effectLst/>
                        </a:rPr>
                        <a:t>The psychology of wisdom</a:t>
                      </a:r>
                    </a:p>
                    <a:p>
                      <a:pPr marL="457200">
                        <a:lnSpc>
                          <a:spcPct val="107000"/>
                        </a:lnSpc>
                        <a:spcAft>
                          <a:spcPts val="800"/>
                        </a:spcAft>
                      </a:pPr>
                      <a:r>
                        <a:rPr lang="en-GB" sz="1400" dirty="0">
                          <a:solidFill>
                            <a:schemeClr val="tx2"/>
                          </a:solidFill>
                          <a:effectLst/>
                        </a:rPr>
                        <a:t> </a:t>
                      </a:r>
                      <a:endParaRPr lang="en-GB"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57" marR="35257" marT="0" marB="0"/>
                </a:tc>
                <a:extLst>
                  <a:ext uri="{0D108BD9-81ED-4DB2-BD59-A6C34878D82A}">
                    <a16:rowId xmlns:a16="http://schemas.microsoft.com/office/drawing/2014/main" val="418102986"/>
                  </a:ext>
                </a:extLst>
              </a:tr>
            </a:tbl>
          </a:graphicData>
        </a:graphic>
      </p:graphicFrame>
    </p:spTree>
    <p:extLst>
      <p:ext uri="{BB962C8B-B14F-4D97-AF65-F5344CB8AC3E}">
        <p14:creationId xmlns:p14="http://schemas.microsoft.com/office/powerpoint/2010/main" val="3342387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4A46-E01E-4246-B017-9D91C4CCFB15}"/>
              </a:ext>
            </a:extLst>
          </p:cNvPr>
          <p:cNvSpPr>
            <a:spLocks noGrp="1"/>
          </p:cNvSpPr>
          <p:nvPr>
            <p:ph type="title"/>
          </p:nvPr>
        </p:nvSpPr>
        <p:spPr>
          <a:xfrm>
            <a:off x="1941513" y="631575"/>
            <a:ext cx="8229600" cy="857250"/>
          </a:xfrm>
        </p:spPr>
        <p:txBody>
          <a:bodyPr wrap="square" anchor="ctr">
            <a:normAutofit/>
          </a:bodyPr>
          <a:lstStyle/>
          <a:p>
            <a:pPr>
              <a:defRPr/>
            </a:pPr>
            <a:r>
              <a:rPr lang="en-US" spc="75" dirty="0"/>
              <a:t>Thank you!</a:t>
            </a:r>
          </a:p>
        </p:txBody>
      </p:sp>
      <p:pic>
        <p:nvPicPr>
          <p:cNvPr id="3" name="Picture 8">
            <a:extLst>
              <a:ext uri="{FF2B5EF4-FFF2-40B4-BE49-F238E27FC236}">
                <a16:creationId xmlns:a16="http://schemas.microsoft.com/office/drawing/2014/main" id="{BDA64838-9DAB-1B0D-5B2D-28FE3C4FF1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41513" y="1678684"/>
            <a:ext cx="4064000" cy="3021404"/>
          </a:xfrm>
          <a:prstGeom prst="rect">
            <a:avLst/>
          </a:prstGeom>
          <a:noFill/>
          <a:ln>
            <a:noFill/>
          </a:ln>
          <a:effectLst/>
        </p:spPr>
      </p:pic>
      <p:sp>
        <p:nvSpPr>
          <p:cNvPr id="4" name="Content Placeholder 2">
            <a:extLst>
              <a:ext uri="{FF2B5EF4-FFF2-40B4-BE49-F238E27FC236}">
                <a16:creationId xmlns:a16="http://schemas.microsoft.com/office/drawing/2014/main" id="{F2A048FA-67F0-4DC8-BC3F-0F87CA02EF9B}"/>
              </a:ext>
            </a:extLst>
          </p:cNvPr>
          <p:cNvSpPr>
            <a:spLocks noGrp="1" noChangeArrowheads="1"/>
          </p:cNvSpPr>
          <p:nvPr>
            <p:ph sz="half" idx="2"/>
          </p:nvPr>
        </p:nvSpPr>
        <p:spPr>
          <a:xfrm>
            <a:off x="7767922" y="4279602"/>
            <a:ext cx="2684926" cy="576226"/>
          </a:xfrm>
        </p:spPr>
        <p:txBody>
          <a:bodyPr wrap="square" anchor="t">
            <a:normAutofit/>
          </a:bodyPr>
          <a:lstStyle/>
          <a:p>
            <a:pPr marL="0" indent="0">
              <a:buNone/>
            </a:pPr>
            <a:r>
              <a:rPr lang="en-GB" altLang="en-US" sz="2000" dirty="0">
                <a:hlinkClick r:id="rId4"/>
              </a:rPr>
              <a:t>www.adph.org.uk</a:t>
            </a:r>
            <a:endParaRPr lang="en-GB" altLang="en-US" sz="2000" dirty="0">
              <a:solidFill>
                <a:srgbClr val="339933"/>
              </a:solidFill>
            </a:endParaRPr>
          </a:p>
          <a:p>
            <a:pPr marL="0" indent="0">
              <a:buNone/>
            </a:pPr>
            <a:endParaRPr lang="en-GB" altLang="en-US" dirty="0"/>
          </a:p>
        </p:txBody>
      </p:sp>
      <p:pic>
        <p:nvPicPr>
          <p:cNvPr id="5" name="Picture 4">
            <a:extLst>
              <a:ext uri="{FF2B5EF4-FFF2-40B4-BE49-F238E27FC236}">
                <a16:creationId xmlns:a16="http://schemas.microsoft.com/office/drawing/2014/main" id="{D11591F8-0514-B5F4-6B2B-1B98B5E777FB}"/>
              </a:ext>
            </a:extLst>
          </p:cNvPr>
          <p:cNvPicPr/>
          <p:nvPr/>
        </p:nvPicPr>
        <p:blipFill>
          <a:blip r:embed="rId5">
            <a:extLst>
              <a:ext uri="{28A0092B-C50C-407E-A947-70E740481C1C}">
                <a14:useLocalDpi xmlns:a14="http://schemas.microsoft.com/office/drawing/2010/main" val="0"/>
              </a:ext>
            </a:extLst>
          </a:blip>
          <a:srcRect/>
          <a:stretch/>
        </p:blipFill>
        <p:spPr>
          <a:xfrm>
            <a:off x="7705168" y="2250745"/>
            <a:ext cx="2125626" cy="1851305"/>
          </a:xfrm>
          <a:prstGeom prst="rect">
            <a:avLst/>
          </a:prstGeom>
        </p:spPr>
      </p:pic>
      <p:sp>
        <p:nvSpPr>
          <p:cNvPr id="6" name="Title 1">
            <a:extLst>
              <a:ext uri="{FF2B5EF4-FFF2-40B4-BE49-F238E27FC236}">
                <a16:creationId xmlns:a16="http://schemas.microsoft.com/office/drawing/2014/main" id="{D985EEE2-6350-4A8D-058B-53BD4A0DC2FF}"/>
              </a:ext>
            </a:extLst>
          </p:cNvPr>
          <p:cNvSpPr txBox="1">
            <a:spLocks/>
          </p:cNvSpPr>
          <p:nvPr/>
        </p:nvSpPr>
        <p:spPr bwMode="auto">
          <a:xfrm>
            <a:off x="1739152" y="3850977"/>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a:solidFill>
                  <a:srgbClr val="96A800"/>
                </a:solidFill>
                <a:latin typeface="+mj-lt"/>
                <a:ea typeface="+mj-ea"/>
                <a:cs typeface="+mj-cs"/>
              </a:defRPr>
            </a:lvl1pPr>
            <a:lvl2pPr algn="l" rtl="0" eaLnBrk="1" fontAlgn="base" hangingPunct="1">
              <a:spcBef>
                <a:spcPct val="0"/>
              </a:spcBef>
              <a:spcAft>
                <a:spcPct val="0"/>
              </a:spcAft>
              <a:defRPr sz="3600">
                <a:solidFill>
                  <a:srgbClr val="96A800"/>
                </a:solidFill>
                <a:latin typeface="Arial" charset="0"/>
                <a:cs typeface="Arial" charset="0"/>
              </a:defRPr>
            </a:lvl2pPr>
            <a:lvl3pPr algn="l" rtl="0" eaLnBrk="1" fontAlgn="base" hangingPunct="1">
              <a:spcBef>
                <a:spcPct val="0"/>
              </a:spcBef>
              <a:spcAft>
                <a:spcPct val="0"/>
              </a:spcAft>
              <a:defRPr sz="3600">
                <a:solidFill>
                  <a:srgbClr val="96A800"/>
                </a:solidFill>
                <a:latin typeface="Arial" charset="0"/>
                <a:cs typeface="Arial" charset="0"/>
              </a:defRPr>
            </a:lvl3pPr>
            <a:lvl4pPr algn="l" rtl="0" eaLnBrk="1" fontAlgn="base" hangingPunct="1">
              <a:spcBef>
                <a:spcPct val="0"/>
              </a:spcBef>
              <a:spcAft>
                <a:spcPct val="0"/>
              </a:spcAft>
              <a:defRPr sz="3600">
                <a:solidFill>
                  <a:srgbClr val="96A800"/>
                </a:solidFill>
                <a:latin typeface="Arial" charset="0"/>
                <a:cs typeface="Arial" charset="0"/>
              </a:defRPr>
            </a:lvl4pPr>
            <a:lvl5pPr algn="l" rtl="0" eaLnBrk="1" fontAlgn="base" hangingPunct="1">
              <a:spcBef>
                <a:spcPct val="0"/>
              </a:spcBef>
              <a:spcAft>
                <a:spcPct val="0"/>
              </a:spcAft>
              <a:defRPr sz="3600">
                <a:solidFill>
                  <a:srgbClr val="96A800"/>
                </a:solidFill>
                <a:latin typeface="Arial" charset="0"/>
                <a:cs typeface="Arial" charset="0"/>
              </a:defRPr>
            </a:lvl5pPr>
            <a:lvl6pPr marL="457200" algn="l" rtl="0" eaLnBrk="1" fontAlgn="base" hangingPunct="1">
              <a:spcBef>
                <a:spcPct val="0"/>
              </a:spcBef>
              <a:spcAft>
                <a:spcPct val="0"/>
              </a:spcAft>
              <a:defRPr sz="3600">
                <a:solidFill>
                  <a:srgbClr val="96A800"/>
                </a:solidFill>
                <a:latin typeface="Arial" charset="0"/>
                <a:cs typeface="Arial" charset="0"/>
              </a:defRPr>
            </a:lvl6pPr>
            <a:lvl7pPr marL="914400" algn="l" rtl="0" eaLnBrk="1" fontAlgn="base" hangingPunct="1">
              <a:spcBef>
                <a:spcPct val="0"/>
              </a:spcBef>
              <a:spcAft>
                <a:spcPct val="0"/>
              </a:spcAft>
              <a:defRPr sz="3600">
                <a:solidFill>
                  <a:srgbClr val="96A800"/>
                </a:solidFill>
                <a:latin typeface="Arial" charset="0"/>
                <a:cs typeface="Arial" charset="0"/>
              </a:defRPr>
            </a:lvl7pPr>
            <a:lvl8pPr marL="1371600" algn="l" rtl="0" eaLnBrk="1" fontAlgn="base" hangingPunct="1">
              <a:spcBef>
                <a:spcPct val="0"/>
              </a:spcBef>
              <a:spcAft>
                <a:spcPct val="0"/>
              </a:spcAft>
              <a:defRPr sz="3600">
                <a:solidFill>
                  <a:srgbClr val="96A800"/>
                </a:solidFill>
                <a:latin typeface="Arial" charset="0"/>
                <a:cs typeface="Arial" charset="0"/>
              </a:defRPr>
            </a:lvl8pPr>
            <a:lvl9pPr marL="1828800" algn="l" rtl="0" eaLnBrk="1" fontAlgn="base" hangingPunct="1">
              <a:spcBef>
                <a:spcPct val="0"/>
              </a:spcBef>
              <a:spcAft>
                <a:spcPct val="0"/>
              </a:spcAft>
              <a:defRPr sz="3600">
                <a:solidFill>
                  <a:srgbClr val="96A800"/>
                </a:solidFill>
                <a:latin typeface="Arial" charset="0"/>
                <a:cs typeface="Arial" charset="0"/>
              </a:defRPr>
            </a:lvl9pPr>
          </a:lstStyle>
          <a:p>
            <a:pPr>
              <a:defRPr/>
            </a:pPr>
            <a:br>
              <a:rPr lang="en-US" sz="2000" b="1" kern="0" spc="75" dirty="0"/>
            </a:br>
            <a:r>
              <a:rPr lang="en-US" sz="2000" b="1" kern="0" spc="75" dirty="0"/>
              <a:t>www.hertfordshire.gov.uk/healthinherts</a:t>
            </a:r>
          </a:p>
        </p:txBody>
      </p:sp>
      <p:sp>
        <p:nvSpPr>
          <p:cNvPr id="7" name="TextBox 6">
            <a:extLst>
              <a:ext uri="{FF2B5EF4-FFF2-40B4-BE49-F238E27FC236}">
                <a16:creationId xmlns:a16="http://schemas.microsoft.com/office/drawing/2014/main" id="{2761F4A0-07ED-15F8-DB34-6122B3C7B4A0}"/>
              </a:ext>
            </a:extLst>
          </p:cNvPr>
          <p:cNvSpPr txBox="1"/>
          <p:nvPr/>
        </p:nvSpPr>
        <p:spPr>
          <a:xfrm>
            <a:off x="2383491" y="4671162"/>
            <a:ext cx="3864071" cy="369332"/>
          </a:xfrm>
          <a:prstGeom prst="rect">
            <a:avLst/>
          </a:prstGeom>
          <a:noFill/>
        </p:spPr>
        <p:txBody>
          <a:bodyPr wrap="none" rtlCol="0">
            <a:spAutoFit/>
          </a:bodyPr>
          <a:lstStyle/>
          <a:p>
            <a:r>
              <a:rPr lang="en-GB" dirty="0"/>
              <a:t>Jim.mcmanus@hertfordshire.gov.uk</a:t>
            </a:r>
          </a:p>
        </p:txBody>
      </p:sp>
      <p:sp>
        <p:nvSpPr>
          <p:cNvPr id="8" name="TextBox 7">
            <a:extLst>
              <a:ext uri="{FF2B5EF4-FFF2-40B4-BE49-F238E27FC236}">
                <a16:creationId xmlns:a16="http://schemas.microsoft.com/office/drawing/2014/main" id="{C6923BA1-DF2F-548E-7DB0-1F83C499686B}"/>
              </a:ext>
            </a:extLst>
          </p:cNvPr>
          <p:cNvSpPr txBox="1"/>
          <p:nvPr/>
        </p:nvSpPr>
        <p:spPr>
          <a:xfrm>
            <a:off x="7599188" y="4689695"/>
            <a:ext cx="2611612" cy="369332"/>
          </a:xfrm>
          <a:prstGeom prst="rect">
            <a:avLst/>
          </a:prstGeom>
          <a:noFill/>
        </p:spPr>
        <p:txBody>
          <a:bodyPr wrap="none" rtlCol="0">
            <a:spAutoFit/>
          </a:bodyPr>
          <a:lstStyle/>
          <a:p>
            <a:r>
              <a:rPr lang="en-GB" dirty="0"/>
              <a:t>President@adph.org.uk</a:t>
            </a:r>
          </a:p>
        </p:txBody>
      </p:sp>
    </p:spTree>
    <p:extLst>
      <p:ext uri="{BB962C8B-B14F-4D97-AF65-F5344CB8AC3E}">
        <p14:creationId xmlns:p14="http://schemas.microsoft.com/office/powerpoint/2010/main" val="2561155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D6240BC-7D05-824F-B923-88D1E119DBB4}"/>
              </a:ext>
            </a:extLst>
          </p:cNvPr>
          <p:cNvSpPr txBox="1">
            <a:spLocks noChangeArrowheads="1"/>
          </p:cNvSpPr>
          <p:nvPr/>
        </p:nvSpPr>
        <p:spPr bwMode="auto">
          <a:xfrm>
            <a:off x="1347936" y="2899062"/>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US" sz="4000"/>
              <a:t>Lynn Donkin</a:t>
            </a:r>
          </a:p>
        </p:txBody>
      </p:sp>
      <p:sp>
        <p:nvSpPr>
          <p:cNvPr id="12" name="TextBox 1">
            <a:extLst>
              <a:ext uri="{FF2B5EF4-FFF2-40B4-BE49-F238E27FC236}">
                <a16:creationId xmlns:a16="http://schemas.microsoft.com/office/drawing/2014/main" id="{D2B1BCBC-7BBB-BD40-B301-3FBA3BD3B133}"/>
              </a:ext>
            </a:extLst>
          </p:cNvPr>
          <p:cNvSpPr txBox="1">
            <a:spLocks noChangeArrowheads="1"/>
          </p:cNvSpPr>
          <p:nvPr/>
        </p:nvSpPr>
        <p:spPr bwMode="auto">
          <a:xfrm>
            <a:off x="1347936" y="4633972"/>
            <a:ext cx="51166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700000"/>
              </a:buClr>
              <a:buChar char="•"/>
              <a:defRPr sz="4000" b="1">
                <a:solidFill>
                  <a:schemeClr val="tx1"/>
                </a:solidFill>
                <a:latin typeface="Calibri" panose="020F0502020204030204" pitchFamily="34" charset="0"/>
                <a:cs typeface="Calibri" panose="020F0502020204030204" pitchFamily="34" charset="0"/>
              </a:defRPr>
            </a:lvl1pPr>
            <a:lvl2pPr marL="742950" indent="-285750">
              <a:spcBef>
                <a:spcPct val="20000"/>
              </a:spcBef>
              <a:buClr>
                <a:srgbClr val="700000"/>
              </a:buClr>
              <a:buFont typeface="Arial" panose="020B0604020202020204" pitchFamily="34" charset="0"/>
              <a:defRPr sz="3600" b="1">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700000"/>
              </a:buClr>
              <a:buFont typeface="Calibri" panose="020F0502020204030204" pitchFamily="34" charset="0"/>
              <a:buChar char="•"/>
              <a:defRPr sz="3200" b="1">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b="1">
                <a:solidFill>
                  <a:schemeClr val="tx1"/>
                </a:solidFill>
                <a:latin typeface="Garamond" panose="02020404030301010803" pitchFamily="18" charset="0"/>
                <a:cs typeface="Calibri" panose="020F0502020204030204" pitchFamily="34" charset="0"/>
              </a:defRPr>
            </a:lvl4pPr>
            <a:lvl5pPr marL="2057400" indent="-228600">
              <a:spcBef>
                <a:spcPct val="20000"/>
              </a:spcBef>
              <a:buChar char="»"/>
              <a:defRPr sz="2000" b="1">
                <a:solidFill>
                  <a:schemeClr val="tx1"/>
                </a:solidFill>
                <a:latin typeface="Garamond" panose="02020404030301010803" pitchFamily="18" charset="0"/>
                <a:cs typeface="Calibri" panose="020F0502020204030204" pitchFamily="34" charset="0"/>
              </a:defRPr>
            </a:lvl5pPr>
            <a:lvl6pPr marL="25146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6pPr>
            <a:lvl7pPr marL="29718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7pPr>
            <a:lvl8pPr marL="34290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8pPr>
            <a:lvl9pPr marL="3886200" indent="-228600" eaLnBrk="0" fontAlgn="base" hangingPunct="0">
              <a:spcBef>
                <a:spcPct val="20000"/>
              </a:spcBef>
              <a:spcAft>
                <a:spcPct val="0"/>
              </a:spcAft>
              <a:buChar char="»"/>
              <a:defRPr sz="2000" b="1">
                <a:solidFill>
                  <a:schemeClr val="tx1"/>
                </a:solidFill>
                <a:latin typeface="Garamond" panose="02020404030301010803" pitchFamily="18" charset="0"/>
                <a:cs typeface="Calibri" panose="020F0502020204030204" pitchFamily="34" charset="0"/>
              </a:defRPr>
            </a:lvl9pPr>
          </a:lstStyle>
          <a:p>
            <a:pPr>
              <a:spcBef>
                <a:spcPct val="0"/>
              </a:spcBef>
              <a:buClrTx/>
              <a:buFontTx/>
              <a:buNone/>
            </a:pPr>
            <a:r>
              <a:rPr lang="en-GB" altLang="en-US" sz="2800" b="0"/>
              <a:t>Perspective from a new DPH</a:t>
            </a:r>
          </a:p>
        </p:txBody>
      </p:sp>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16" name="TextBox 15">
            <a:extLst>
              <a:ext uri="{FF2B5EF4-FFF2-40B4-BE49-F238E27FC236}">
                <a16:creationId xmlns:a16="http://schemas.microsoft.com/office/drawing/2014/main" id="{22E4D4A4-9521-A746-AC6C-CC0853CFBC98}"/>
              </a:ext>
            </a:extLst>
          </p:cNvPr>
          <p:cNvSpPr txBox="1"/>
          <p:nvPr/>
        </p:nvSpPr>
        <p:spPr>
          <a:xfrm>
            <a:off x="1352350" y="3645024"/>
            <a:ext cx="9352162" cy="584775"/>
          </a:xfrm>
          <a:prstGeom prst="rect">
            <a:avLst/>
          </a:prstGeom>
          <a:noFill/>
        </p:spPr>
        <p:txBody>
          <a:bodyPr wrap="square" rtlCol="0">
            <a:spAutoFit/>
          </a:bodyPr>
          <a:lstStyle/>
          <a:p>
            <a:r>
              <a:rPr lang="en-GB" sz="3200" b="1">
                <a:solidFill>
                  <a:srgbClr val="700000"/>
                </a:solidFill>
                <a:latin typeface="Calibri" panose="020F0502020204030204" pitchFamily="34" charset="0"/>
                <a:cs typeface="Calibri" panose="020F0502020204030204" pitchFamily="34" charset="0"/>
              </a:rPr>
              <a:t>DPH Bolton Metropolitan Borough Council</a:t>
            </a:r>
            <a:endParaRPr lang="en-US" sz="3200" b="1">
              <a:solidFill>
                <a:srgbClr val="700000"/>
              </a:solidFill>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89670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C126F-CC69-381D-0A96-FD61073A681F}"/>
              </a:ext>
            </a:extLst>
          </p:cNvPr>
          <p:cNvSpPr>
            <a:spLocks noGrp="1"/>
          </p:cNvSpPr>
          <p:nvPr>
            <p:ph type="ctrTitle"/>
          </p:nvPr>
        </p:nvSpPr>
        <p:spPr/>
        <p:txBody>
          <a:bodyPr/>
          <a:lstStyle/>
          <a:p>
            <a:r>
              <a:rPr lang="en-GB"/>
              <a:t>Why be a DPH?</a:t>
            </a:r>
          </a:p>
        </p:txBody>
      </p:sp>
      <p:sp>
        <p:nvSpPr>
          <p:cNvPr id="3" name="Subtitle 2">
            <a:extLst>
              <a:ext uri="{FF2B5EF4-FFF2-40B4-BE49-F238E27FC236}">
                <a16:creationId xmlns:a16="http://schemas.microsoft.com/office/drawing/2014/main" id="{103A8149-C656-CFB2-00F6-B8073CA9BBA9}"/>
              </a:ext>
            </a:extLst>
          </p:cNvPr>
          <p:cNvSpPr>
            <a:spLocks noGrp="1"/>
          </p:cNvSpPr>
          <p:nvPr>
            <p:ph type="subTitle" idx="1"/>
          </p:nvPr>
        </p:nvSpPr>
        <p:spPr/>
        <p:txBody>
          <a:bodyPr/>
          <a:lstStyle/>
          <a:p>
            <a:r>
              <a:rPr lang="en-GB"/>
              <a:t>Perspective from new DPH..</a:t>
            </a:r>
          </a:p>
          <a:p>
            <a:r>
              <a:rPr lang="en-GB"/>
              <a:t>Lynn Donkin, Director of Public Health, Bolton Council</a:t>
            </a:r>
          </a:p>
          <a:p>
            <a:r>
              <a:rPr lang="en-GB"/>
              <a:t>@lynn_donkin </a:t>
            </a:r>
          </a:p>
        </p:txBody>
      </p:sp>
    </p:spTree>
    <p:extLst>
      <p:ext uri="{BB962C8B-B14F-4D97-AF65-F5344CB8AC3E}">
        <p14:creationId xmlns:p14="http://schemas.microsoft.com/office/powerpoint/2010/main" val="31158518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C4892A-3BAF-BC5B-74CD-35EAC12B7FF4}"/>
              </a:ext>
            </a:extLst>
          </p:cNvPr>
          <p:cNvSpPr>
            <a:spLocks noGrp="1"/>
          </p:cNvSpPr>
          <p:nvPr>
            <p:ph type="title"/>
          </p:nvPr>
        </p:nvSpPr>
        <p:spPr/>
        <p:txBody>
          <a:bodyPr/>
          <a:lstStyle/>
          <a:p>
            <a:r>
              <a:rPr lang="en-GB"/>
              <a:t>From CPH to DPH…</a:t>
            </a:r>
          </a:p>
        </p:txBody>
      </p:sp>
      <p:graphicFrame>
        <p:nvGraphicFramePr>
          <p:cNvPr id="7" name="Content Placeholder 6">
            <a:extLst>
              <a:ext uri="{FF2B5EF4-FFF2-40B4-BE49-F238E27FC236}">
                <a16:creationId xmlns:a16="http://schemas.microsoft.com/office/drawing/2014/main" id="{399EBDA3-56A2-2502-2B08-2D70A47CF704}"/>
              </a:ext>
            </a:extLst>
          </p:cNvPr>
          <p:cNvGraphicFramePr>
            <a:graphicFrameLocks noGrp="1"/>
          </p:cNvGraphicFramePr>
          <p:nvPr>
            <p:ph idx="1"/>
            <p:extLst>
              <p:ext uri="{D42A27DB-BD31-4B8C-83A1-F6EECF244321}">
                <p14:modId xmlns:p14="http://schemas.microsoft.com/office/powerpoint/2010/main" val="2426528883"/>
              </p:ext>
            </p:extLst>
          </p:nvPr>
        </p:nvGraphicFramePr>
        <p:xfrm>
          <a:off x="629920" y="762000"/>
          <a:ext cx="10952480" cy="5730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63146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A079D0-264F-200E-9760-FBAF9BDFF05C}"/>
              </a:ext>
            </a:extLst>
          </p:cNvPr>
          <p:cNvSpPr>
            <a:spLocks noGrp="1"/>
          </p:cNvSpPr>
          <p:nvPr>
            <p:ph type="title"/>
          </p:nvPr>
        </p:nvSpPr>
        <p:spPr/>
        <p:txBody>
          <a:bodyPr/>
          <a:lstStyle/>
          <a:p>
            <a:r>
              <a:rPr lang="en-GB"/>
              <a:t>One year on … </a:t>
            </a:r>
          </a:p>
        </p:txBody>
      </p:sp>
      <p:graphicFrame>
        <p:nvGraphicFramePr>
          <p:cNvPr id="9" name="Content Placeholder 4">
            <a:extLst>
              <a:ext uri="{FF2B5EF4-FFF2-40B4-BE49-F238E27FC236}">
                <a16:creationId xmlns:a16="http://schemas.microsoft.com/office/drawing/2014/main" id="{BB5D55F6-3FC8-244A-CDBB-BE119B1B24A3}"/>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027C21C2-F0D2-182D-F3D5-FDC751F72853}"/>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20481134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D6240BC-7D05-824F-B923-88D1E119DBB4}"/>
              </a:ext>
            </a:extLst>
          </p:cNvPr>
          <p:cNvSpPr txBox="1">
            <a:spLocks noChangeArrowheads="1"/>
          </p:cNvSpPr>
          <p:nvPr/>
        </p:nvSpPr>
        <p:spPr bwMode="auto">
          <a:xfrm>
            <a:off x="1347936" y="2899062"/>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US" sz="4000"/>
              <a:t>The DPH role</a:t>
            </a:r>
          </a:p>
        </p:txBody>
      </p:sp>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16" name="TextBox 15">
            <a:extLst>
              <a:ext uri="{FF2B5EF4-FFF2-40B4-BE49-F238E27FC236}">
                <a16:creationId xmlns:a16="http://schemas.microsoft.com/office/drawing/2014/main" id="{22E4D4A4-9521-A746-AC6C-CC0853CFBC98}"/>
              </a:ext>
            </a:extLst>
          </p:cNvPr>
          <p:cNvSpPr txBox="1"/>
          <p:nvPr/>
        </p:nvSpPr>
        <p:spPr>
          <a:xfrm>
            <a:off x="1352350" y="3645024"/>
            <a:ext cx="8272041" cy="584775"/>
          </a:xfrm>
          <a:prstGeom prst="rect">
            <a:avLst/>
          </a:prstGeom>
          <a:noFill/>
        </p:spPr>
        <p:txBody>
          <a:bodyPr wrap="square" rtlCol="0">
            <a:spAutoFit/>
          </a:bodyPr>
          <a:lstStyle/>
          <a:p>
            <a:r>
              <a:rPr lang="en-GB" sz="3200" b="1">
                <a:solidFill>
                  <a:srgbClr val="700000"/>
                </a:solidFill>
                <a:latin typeface="Calibri" panose="020F0502020204030204" pitchFamily="34" charset="0"/>
                <a:cs typeface="Calibri" panose="020F0502020204030204" pitchFamily="34" charset="0"/>
              </a:rPr>
              <a:t>Q&amp;A Discussion</a:t>
            </a:r>
            <a:endParaRPr lang="en-US" sz="3200" b="1">
              <a:solidFill>
                <a:srgbClr val="700000"/>
              </a:solidFill>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93150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
        <p:nvSpPr>
          <p:cNvPr id="8" name="Rectangle 10">
            <a:extLst>
              <a:ext uri="{FF2B5EF4-FFF2-40B4-BE49-F238E27FC236}">
                <a16:creationId xmlns:a16="http://schemas.microsoft.com/office/drawing/2014/main" id="{60FF8A01-E743-60A2-DF7C-1B1A33D5CA08}"/>
              </a:ext>
            </a:extLst>
          </p:cNvPr>
          <p:cNvSpPr txBox="1">
            <a:spLocks noChangeArrowheads="1"/>
          </p:cNvSpPr>
          <p:nvPr/>
        </p:nvSpPr>
        <p:spPr bwMode="auto">
          <a:xfrm>
            <a:off x="1258462" y="2593715"/>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US" sz="4000"/>
              <a:t>Greg Fell</a:t>
            </a:r>
          </a:p>
        </p:txBody>
      </p:sp>
      <p:sp>
        <p:nvSpPr>
          <p:cNvPr id="9" name="TextBox 8">
            <a:extLst>
              <a:ext uri="{FF2B5EF4-FFF2-40B4-BE49-F238E27FC236}">
                <a16:creationId xmlns:a16="http://schemas.microsoft.com/office/drawing/2014/main" id="{9CE1761A-E34A-E191-3995-AC1B55B56CA2}"/>
              </a:ext>
            </a:extLst>
          </p:cNvPr>
          <p:cNvSpPr txBox="1"/>
          <p:nvPr/>
        </p:nvSpPr>
        <p:spPr>
          <a:xfrm>
            <a:off x="1262876" y="3297735"/>
            <a:ext cx="9352162" cy="1569660"/>
          </a:xfrm>
          <a:prstGeom prst="rect">
            <a:avLst/>
          </a:prstGeom>
          <a:noFill/>
        </p:spPr>
        <p:txBody>
          <a:bodyPr wrap="square" rtlCol="0">
            <a:spAutoFit/>
          </a:bodyPr>
          <a:lstStyle/>
          <a:p>
            <a:r>
              <a:rPr lang="en-GB" sz="3200" b="1">
                <a:solidFill>
                  <a:srgbClr val="700000"/>
                </a:solidFill>
                <a:latin typeface="Calibri" panose="020F0502020204030204" pitchFamily="34" charset="0"/>
                <a:cs typeface="Calibri" panose="020F0502020204030204" pitchFamily="34" charset="0"/>
              </a:rPr>
              <a:t>ADPH Vice President, DPH Sheffield</a:t>
            </a:r>
          </a:p>
          <a:p>
            <a:endParaRPr lang="en-GB" sz="3200">
              <a:latin typeface="Calibri" panose="020F0502020204030204" pitchFamily="34" charset="0"/>
              <a:cs typeface="Calibri" panose="020F0502020204030204" pitchFamily="34" charset="0"/>
            </a:endParaRPr>
          </a:p>
          <a:p>
            <a:r>
              <a:rPr lang="en-GB" sz="3200">
                <a:latin typeface="Calibri" panose="020F0502020204030204" pitchFamily="34" charset="0"/>
                <a:cs typeface="Calibri" panose="020F0502020204030204" pitchFamily="34" charset="0"/>
              </a:rPr>
              <a:t>Leadership</a:t>
            </a:r>
            <a:r>
              <a:rPr lang="en-GB" sz="3200" b="1">
                <a:solidFill>
                  <a:srgbClr val="700000"/>
                </a:solidFill>
                <a:latin typeface="Calibri" panose="020F0502020204030204" pitchFamily="34" charset="0"/>
                <a:cs typeface="Calibri" panose="020F0502020204030204" pitchFamily="34" charset="0"/>
              </a:rPr>
              <a:t> </a:t>
            </a:r>
            <a:endParaRPr lang="en-US" sz="3200" b="1">
              <a:solidFill>
                <a:srgbClr val="7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37909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2A9E-E94A-3790-7FE8-36F9D32E81F0}"/>
              </a:ext>
            </a:extLst>
          </p:cNvPr>
          <p:cNvSpPr>
            <a:spLocks noGrp="1"/>
          </p:cNvSpPr>
          <p:nvPr>
            <p:ph type="title"/>
          </p:nvPr>
        </p:nvSpPr>
        <p:spPr/>
        <p:txBody>
          <a:bodyPr/>
          <a:lstStyle/>
          <a:p>
            <a:r>
              <a:rPr lang="en-GB" b="1" kern="100" dirty="0">
                <a:latin typeface="Calibri" panose="020F0502020204030204" pitchFamily="34" charset="0"/>
                <a:ea typeface="Calibri" panose="020F0502020204030204" pitchFamily="34" charset="0"/>
                <a:cs typeface="Times New Roman" panose="02020603050405020304" pitchFamily="18" charset="0"/>
              </a:rPr>
              <a:t>Leadership as a DPH </a:t>
            </a:r>
            <a:endParaRPr lang="en-GB" dirty="0"/>
          </a:p>
        </p:txBody>
      </p:sp>
      <p:sp>
        <p:nvSpPr>
          <p:cNvPr id="3" name="Content Placeholder 2">
            <a:extLst>
              <a:ext uri="{FF2B5EF4-FFF2-40B4-BE49-F238E27FC236}">
                <a16:creationId xmlns:a16="http://schemas.microsoft.com/office/drawing/2014/main" id="{B3378090-6805-98B7-6128-A3B0CD48B1FE}"/>
              </a:ext>
            </a:extLst>
          </p:cNvPr>
          <p:cNvSpPr>
            <a:spLocks noGrp="1"/>
          </p:cNvSpPr>
          <p:nvPr>
            <p:ph idx="1"/>
          </p:nvPr>
        </p:nvSpPr>
        <p:spPr/>
        <p:txBody>
          <a:bodyPr>
            <a:normAutofit fontScale="55000" lnSpcReduction="20000"/>
          </a:bodyPr>
          <a:lstStyle/>
          <a:p>
            <a:pPr marL="514350" indent="-514350">
              <a:buFont typeface="+mj-lt"/>
              <a:buAutoNum type="arabicPeriod"/>
            </a:pPr>
            <a:r>
              <a:rPr lang="en-GB" dirty="0"/>
              <a:t>What they all said </a:t>
            </a:r>
          </a:p>
          <a:p>
            <a:pPr marL="514350" indent="-514350">
              <a:buFont typeface="+mj-lt"/>
              <a:buAutoNum type="arabicPeriod"/>
            </a:pPr>
            <a:r>
              <a:rPr lang="en-GB" dirty="0"/>
              <a:t>FOBFO</a:t>
            </a:r>
          </a:p>
          <a:p>
            <a:pPr marL="514350" indent="-514350">
              <a:buFont typeface="+mj-lt"/>
              <a:buAutoNum type="arabicPeriod"/>
            </a:pPr>
            <a:r>
              <a:rPr lang="en-GB" dirty="0"/>
              <a:t>Authenticity </a:t>
            </a:r>
          </a:p>
          <a:p>
            <a:pPr marL="514350" indent="-514350">
              <a:buFont typeface="+mj-lt"/>
              <a:buAutoNum type="arabicPeriod"/>
            </a:pPr>
            <a:r>
              <a:rPr lang="en-GB" dirty="0"/>
              <a:t>Know your ground, know your role</a:t>
            </a:r>
          </a:p>
          <a:p>
            <a:pPr marL="514350" indent="-514350">
              <a:buFont typeface="+mj-lt"/>
              <a:buAutoNum type="arabicPeriod"/>
            </a:pPr>
            <a:r>
              <a:rPr lang="en-GB" dirty="0"/>
              <a:t>Trust </a:t>
            </a:r>
          </a:p>
          <a:p>
            <a:pPr marL="514350" indent="-514350">
              <a:buFont typeface="+mj-lt"/>
              <a:buAutoNum type="arabicPeriod"/>
            </a:pPr>
            <a:r>
              <a:rPr lang="en-GB" dirty="0"/>
              <a:t>Risks. </a:t>
            </a:r>
          </a:p>
          <a:p>
            <a:pPr marL="514350" indent="-514350">
              <a:buFont typeface="+mj-lt"/>
              <a:buAutoNum type="arabicPeriod"/>
            </a:pPr>
            <a:r>
              <a:rPr lang="en-GB" dirty="0"/>
              <a:t>With not to. Co produce answers </a:t>
            </a:r>
          </a:p>
          <a:p>
            <a:pPr marL="514350" indent="-514350">
              <a:buFont typeface="+mj-lt"/>
              <a:buAutoNum type="arabicPeriod"/>
            </a:pPr>
            <a:r>
              <a:rPr lang="en-GB" dirty="0"/>
              <a:t>Compassionate </a:t>
            </a:r>
          </a:p>
          <a:p>
            <a:pPr marL="514350" indent="-514350">
              <a:buFont typeface="+mj-lt"/>
              <a:buAutoNum type="arabicPeriod"/>
            </a:pPr>
            <a:r>
              <a:rPr lang="en-GB" dirty="0"/>
              <a:t>How will I know I have made a difference </a:t>
            </a:r>
          </a:p>
          <a:p>
            <a:pPr marL="514350" indent="-514350">
              <a:buFont typeface="+mj-lt"/>
              <a:buAutoNum type="arabicPeriod"/>
            </a:pPr>
            <a:r>
              <a:rPr lang="en-GB" dirty="0"/>
              <a:t>You are not alone. The team matters. </a:t>
            </a:r>
          </a:p>
        </p:txBody>
      </p:sp>
    </p:spTree>
    <p:extLst>
      <p:ext uri="{BB962C8B-B14F-4D97-AF65-F5344CB8AC3E}">
        <p14:creationId xmlns:p14="http://schemas.microsoft.com/office/powerpoint/2010/main" val="113074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preview">
            <a:extLst>
              <a:ext uri="{FF2B5EF4-FFF2-40B4-BE49-F238E27FC236}">
                <a16:creationId xmlns:a16="http://schemas.microsoft.com/office/drawing/2014/main" id="{6927DD3D-C4F7-D7D1-B84F-06EA56039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D6240BC-7D05-824F-B923-88D1E119DBB4}"/>
              </a:ext>
            </a:extLst>
          </p:cNvPr>
          <p:cNvSpPr txBox="1">
            <a:spLocks noChangeArrowheads="1"/>
          </p:cNvSpPr>
          <p:nvPr/>
        </p:nvSpPr>
        <p:spPr bwMode="auto">
          <a:xfrm>
            <a:off x="1258462" y="2639473"/>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US" sz="4000"/>
              <a:t>Alice Wiseman</a:t>
            </a:r>
          </a:p>
        </p:txBody>
      </p:sp>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16" name="TextBox 15">
            <a:extLst>
              <a:ext uri="{FF2B5EF4-FFF2-40B4-BE49-F238E27FC236}">
                <a16:creationId xmlns:a16="http://schemas.microsoft.com/office/drawing/2014/main" id="{22E4D4A4-9521-A746-AC6C-CC0853CFBC98}"/>
              </a:ext>
            </a:extLst>
          </p:cNvPr>
          <p:cNvSpPr txBox="1"/>
          <p:nvPr/>
        </p:nvSpPr>
        <p:spPr>
          <a:xfrm>
            <a:off x="1262876" y="3385435"/>
            <a:ext cx="9352162" cy="2000548"/>
          </a:xfrm>
          <a:prstGeom prst="rect">
            <a:avLst/>
          </a:prstGeom>
          <a:noFill/>
        </p:spPr>
        <p:txBody>
          <a:bodyPr wrap="square" rtlCol="0">
            <a:spAutoFit/>
          </a:bodyPr>
          <a:lstStyle/>
          <a:p>
            <a:r>
              <a:rPr lang="en-GB" sz="3200" b="1">
                <a:solidFill>
                  <a:srgbClr val="700000"/>
                </a:solidFill>
                <a:latin typeface="Calibri" panose="020F0502020204030204" pitchFamily="34" charset="0"/>
                <a:cs typeface="Calibri" panose="020F0502020204030204" pitchFamily="34" charset="0"/>
              </a:rPr>
              <a:t>ADPH Treasurer, DPH Gateshead Metropolitan Borough Council</a:t>
            </a:r>
          </a:p>
          <a:p>
            <a:endParaRPr lang="en-GB" sz="3200" b="1">
              <a:solidFill>
                <a:srgbClr val="700000"/>
              </a:solidFill>
              <a:latin typeface="Calibri" panose="020F0502020204030204" pitchFamily="34" charset="0"/>
              <a:cs typeface="Calibri" panose="020F0502020204030204" pitchFamily="34" charset="0"/>
            </a:endParaRPr>
          </a:p>
          <a:p>
            <a:r>
              <a:rPr lang="en-GB" sz="2800">
                <a:latin typeface="Calibri" panose="020F0502020204030204" pitchFamily="34" charset="0"/>
                <a:cs typeface="Calibri" panose="020F0502020204030204" pitchFamily="34" charset="0"/>
              </a:rPr>
              <a:t>10 Lessons from the Wizard of Oz</a:t>
            </a:r>
            <a:endParaRPr lang="en-US" sz="2800">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59329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C2FF-6FA9-D722-1C65-67AC25D8A602}"/>
              </a:ext>
            </a:extLst>
          </p:cNvPr>
          <p:cNvSpPr>
            <a:spLocks noGrp="1"/>
          </p:cNvSpPr>
          <p:nvPr>
            <p:ph type="ctrTitle"/>
          </p:nvPr>
        </p:nvSpPr>
        <p:spPr>
          <a:xfrm>
            <a:off x="477981" y="1122363"/>
            <a:ext cx="4023360" cy="3204134"/>
          </a:xfrm>
        </p:spPr>
        <p:txBody>
          <a:bodyPr anchor="b">
            <a:normAutofit/>
          </a:bodyPr>
          <a:lstStyle/>
          <a:p>
            <a:pPr algn="l"/>
            <a:r>
              <a:rPr lang="en-GB" sz="4800"/>
              <a:t>10 Lessons  from the Wizard of Oz</a:t>
            </a:r>
          </a:p>
        </p:txBody>
      </p:sp>
      <p:sp>
        <p:nvSpPr>
          <p:cNvPr id="3" name="Subtitle 2">
            <a:extLst>
              <a:ext uri="{FF2B5EF4-FFF2-40B4-BE49-F238E27FC236}">
                <a16:creationId xmlns:a16="http://schemas.microsoft.com/office/drawing/2014/main" id="{3FA78167-D4B9-5F2A-544D-7B908012D32A}"/>
              </a:ext>
            </a:extLst>
          </p:cNvPr>
          <p:cNvSpPr>
            <a:spLocks noGrp="1"/>
          </p:cNvSpPr>
          <p:nvPr>
            <p:ph type="subTitle" idx="1"/>
          </p:nvPr>
        </p:nvSpPr>
        <p:spPr>
          <a:xfrm>
            <a:off x="477980" y="4872922"/>
            <a:ext cx="4023359" cy="1208141"/>
          </a:xfrm>
        </p:spPr>
        <p:txBody>
          <a:bodyPr>
            <a:noAutofit/>
          </a:bodyPr>
          <a:lstStyle/>
          <a:p>
            <a:pPr algn="l"/>
            <a:r>
              <a:rPr lang="en-GB" sz="1800"/>
              <a:t>Alice Wiseman</a:t>
            </a:r>
          </a:p>
          <a:p>
            <a:pPr algn="l"/>
            <a:r>
              <a:rPr lang="en-GB" sz="1800"/>
              <a:t>DPH Gateshead</a:t>
            </a:r>
          </a:p>
          <a:p>
            <a:pPr algn="l"/>
            <a:r>
              <a:rPr lang="en-GB" sz="1800"/>
              <a:t>ADPH Board member (trustee) and addiction lead</a:t>
            </a:r>
          </a:p>
        </p:txBody>
      </p:sp>
    </p:spTree>
    <p:extLst>
      <p:ext uri="{BB962C8B-B14F-4D97-AF65-F5344CB8AC3E}">
        <p14:creationId xmlns:p14="http://schemas.microsoft.com/office/powerpoint/2010/main" val="1647282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AF4C96B-F016-F509-6138-10C85BBFCBF1}"/>
              </a:ext>
            </a:extLst>
          </p:cNvPr>
          <p:cNvSpPr txBox="1"/>
          <p:nvPr/>
        </p:nvSpPr>
        <p:spPr>
          <a:xfrm>
            <a:off x="762000" y="1072896"/>
            <a:ext cx="4526973" cy="5069487"/>
          </a:xfrm>
          <a:prstGeom prst="rect">
            <a:avLst/>
          </a:prstGeom>
        </p:spPr>
        <p:txBody>
          <a:bodyPr vert="horz" lIns="91440" tIns="45720" rIns="91440" bIns="45720" rtlCol="0">
            <a:noAutofit/>
          </a:bodyPr>
          <a:lstStyle/>
          <a:p>
            <a:pPr marL="0" indent="0">
              <a:buNone/>
            </a:pPr>
            <a:r>
              <a:rPr lang="en-US" b="1" dirty="0"/>
              <a:t>Vision</a:t>
            </a:r>
          </a:p>
          <a:p>
            <a:pPr marL="0" indent="0">
              <a:buNone/>
            </a:pPr>
            <a:endParaRPr lang="en-US" sz="1400" dirty="0"/>
          </a:p>
          <a:p>
            <a:pPr fontAlgn="base"/>
            <a:r>
              <a:rPr lang="en-GB" sz="1600" dirty="0">
                <a:solidFill>
                  <a:srgbClr val="003049"/>
                </a:solidFill>
                <a:effectLst/>
                <a:latin typeface="Arial" panose="020B0604020202020204" pitchFamily="34" charset="0"/>
                <a:ea typeface="Calibri" panose="020F0502020204030204" pitchFamily="34" charset="0"/>
              </a:rPr>
              <a:t>“It’s always best to start at the beginning. And all you do is follow the Yellow Brick Road.” Glinda the Good Witch of Oz</a:t>
            </a:r>
            <a:endParaRPr lang="en-GB" sz="1600" dirty="0">
              <a:effectLst/>
              <a:latin typeface="Calibri" panose="020F0502020204030204" pitchFamily="34" charset="0"/>
              <a:ea typeface="Calibri" panose="020F0502020204030204" pitchFamily="34" charset="0"/>
            </a:endParaRPr>
          </a:p>
          <a:p>
            <a:pPr marL="0" indent="0">
              <a:buNone/>
            </a:pPr>
            <a:endParaRPr lang="en-US" b="1" dirty="0"/>
          </a:p>
          <a:p>
            <a:pPr marL="0" indent="0">
              <a:buNone/>
            </a:pPr>
            <a:r>
              <a:rPr lang="en-US" b="1" dirty="0"/>
              <a:t>Courage </a:t>
            </a:r>
          </a:p>
          <a:p>
            <a:pPr marL="0" indent="0">
              <a:buNone/>
            </a:pPr>
            <a:endParaRPr lang="en-US" sz="1400" i="1" dirty="0"/>
          </a:p>
          <a:p>
            <a:pPr fontAlgn="base"/>
            <a:r>
              <a:rPr lang="en-GB" sz="1600" dirty="0">
                <a:solidFill>
                  <a:srgbClr val="003049"/>
                </a:solidFill>
                <a:effectLst/>
                <a:latin typeface="Arial" panose="020B0604020202020204" pitchFamily="34" charset="0"/>
                <a:ea typeface="Calibri" panose="020F0502020204030204" pitchFamily="34" charset="0"/>
              </a:rPr>
              <a:t>Dorothy: Weren’t you frightened?</a:t>
            </a:r>
            <a:endParaRPr lang="en-GB" sz="1600" dirty="0">
              <a:effectLst/>
              <a:latin typeface="Calibri" panose="020F0502020204030204" pitchFamily="34" charset="0"/>
              <a:ea typeface="Calibri" panose="020F0502020204030204" pitchFamily="34" charset="0"/>
            </a:endParaRPr>
          </a:p>
          <a:p>
            <a:pPr fontAlgn="base"/>
            <a:endParaRPr lang="en-GB" sz="1600" dirty="0">
              <a:solidFill>
                <a:srgbClr val="003049"/>
              </a:solidFill>
              <a:latin typeface="Arial" panose="020B0604020202020204" pitchFamily="34" charset="0"/>
              <a:ea typeface="Calibri" panose="020F0502020204030204" pitchFamily="34" charset="0"/>
            </a:endParaRPr>
          </a:p>
          <a:p>
            <a:pPr fontAlgn="base"/>
            <a:r>
              <a:rPr lang="en-GB" sz="1600" dirty="0">
                <a:solidFill>
                  <a:srgbClr val="003049"/>
                </a:solidFill>
                <a:effectLst/>
                <a:latin typeface="Arial" panose="020B0604020202020204" pitchFamily="34" charset="0"/>
                <a:ea typeface="Calibri" panose="020F0502020204030204" pitchFamily="34" charset="0"/>
              </a:rPr>
              <a:t>Wizard of Oz: Frightened? Child, you’re talking to a man who’s laughed in the face of death, sneered at doom, and chuckled at catastrophe… I was petrified.</a:t>
            </a:r>
            <a:endParaRPr lang="en-GB" sz="1600" dirty="0">
              <a:effectLst/>
              <a:latin typeface="Calibri" panose="020F0502020204030204" pitchFamily="34" charset="0"/>
              <a:ea typeface="Calibri" panose="020F0502020204030204" pitchFamily="34" charset="0"/>
            </a:endParaRPr>
          </a:p>
          <a:p>
            <a:pPr marL="0" indent="0">
              <a:buNone/>
            </a:pPr>
            <a:endParaRPr lang="en-US" sz="1600" b="1" dirty="0"/>
          </a:p>
          <a:p>
            <a:pPr marL="0" indent="0">
              <a:buNone/>
            </a:pPr>
            <a:r>
              <a:rPr lang="en-US" b="1" dirty="0"/>
              <a:t>Relationships </a:t>
            </a:r>
          </a:p>
          <a:p>
            <a:pPr marL="0" indent="0">
              <a:buNone/>
            </a:pPr>
            <a:endParaRPr lang="en-US" sz="1600" b="1" dirty="0"/>
          </a:p>
          <a:p>
            <a:r>
              <a:rPr lang="en-GB" sz="1600" dirty="0">
                <a:solidFill>
                  <a:srgbClr val="003049"/>
                </a:solidFill>
                <a:effectLst/>
                <a:latin typeface="Arial" panose="020B0604020202020204" pitchFamily="34" charset="0"/>
                <a:ea typeface="Calibri" panose="020F0502020204030204" pitchFamily="34" charset="0"/>
              </a:rPr>
              <a:t>“A heart is not judged by how much you love, but by how much you are loved by others.” – The Wonderful Wizard of Oz</a:t>
            </a:r>
            <a:endParaRPr lang="en-GB" sz="1600" dirty="0">
              <a:effectLst/>
              <a:latin typeface="Calibri" panose="020F0502020204030204" pitchFamily="34" charset="0"/>
              <a:ea typeface="Calibri" panose="020F0502020204030204" pitchFamily="34" charset="0"/>
            </a:endParaRPr>
          </a:p>
          <a:p>
            <a:pPr marL="0" indent="0">
              <a:buNone/>
            </a:pPr>
            <a:endParaRPr lang="en-US" sz="3600" dirty="0"/>
          </a:p>
        </p:txBody>
      </p:sp>
    </p:spTree>
    <p:extLst>
      <p:ext uri="{BB962C8B-B14F-4D97-AF65-F5344CB8AC3E}">
        <p14:creationId xmlns:p14="http://schemas.microsoft.com/office/powerpoint/2010/main" val="35009827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AF4C96B-F016-F509-6138-10C85BBFCBF1}"/>
              </a:ext>
            </a:extLst>
          </p:cNvPr>
          <p:cNvSpPr txBox="1"/>
          <p:nvPr/>
        </p:nvSpPr>
        <p:spPr>
          <a:xfrm>
            <a:off x="6291072" y="1146050"/>
            <a:ext cx="5327904" cy="4996334"/>
          </a:xfrm>
          <a:prstGeom prst="rect">
            <a:avLst/>
          </a:prstGeom>
        </p:spPr>
        <p:txBody>
          <a:bodyPr vert="horz" lIns="91440" tIns="45720" rIns="91440" bIns="45720" rtlCol="0">
            <a:normAutofit/>
          </a:bodyPr>
          <a:lstStyle/>
          <a:p>
            <a:pPr>
              <a:lnSpc>
                <a:spcPct val="90000"/>
              </a:lnSpc>
              <a:spcAft>
                <a:spcPts val="600"/>
              </a:spcAft>
            </a:pPr>
            <a:r>
              <a:rPr lang="en-US" b="1" dirty="0"/>
              <a:t>Uncertainty and change </a:t>
            </a:r>
          </a:p>
          <a:p>
            <a:pPr>
              <a:lnSpc>
                <a:spcPct val="90000"/>
              </a:lnSpc>
              <a:spcAft>
                <a:spcPts val="600"/>
              </a:spcAft>
            </a:pPr>
            <a:endParaRPr lang="en-US" b="1" dirty="0"/>
          </a:p>
          <a:p>
            <a:pPr>
              <a:lnSpc>
                <a:spcPct val="90000"/>
              </a:lnSpc>
              <a:spcAft>
                <a:spcPts val="600"/>
              </a:spcAft>
            </a:pPr>
            <a:r>
              <a:rPr lang="en-US" sz="1600" dirty="0">
                <a:effectLst/>
              </a:rPr>
              <a:t>“Toto, I’ve a feeling we’re not in Kansas anymore.” – Dorothy.</a:t>
            </a:r>
          </a:p>
          <a:p>
            <a:pPr>
              <a:lnSpc>
                <a:spcPct val="90000"/>
              </a:lnSpc>
              <a:spcAft>
                <a:spcPts val="600"/>
              </a:spcAft>
            </a:pPr>
            <a:endParaRPr lang="en-US" sz="1400" dirty="0"/>
          </a:p>
          <a:p>
            <a:pPr>
              <a:lnSpc>
                <a:spcPct val="90000"/>
              </a:lnSpc>
              <a:spcAft>
                <a:spcPts val="600"/>
              </a:spcAft>
            </a:pPr>
            <a:r>
              <a:rPr lang="en-US" b="1" dirty="0"/>
              <a:t>Experience and wisdom </a:t>
            </a:r>
          </a:p>
          <a:p>
            <a:pPr>
              <a:lnSpc>
                <a:spcPct val="90000"/>
              </a:lnSpc>
              <a:spcAft>
                <a:spcPts val="600"/>
              </a:spcAft>
            </a:pPr>
            <a:endParaRPr lang="en-US" sz="1600" i="1" dirty="0">
              <a:effectLst/>
            </a:endParaRPr>
          </a:p>
          <a:p>
            <a:pPr>
              <a:lnSpc>
                <a:spcPct val="90000"/>
              </a:lnSpc>
              <a:spcAft>
                <a:spcPts val="600"/>
              </a:spcAft>
            </a:pPr>
            <a:r>
              <a:rPr lang="en-US" sz="1600" dirty="0">
                <a:effectLst/>
              </a:rPr>
              <a:t>“A baby has brains, but it doesn’t know much. Experience is the only thing that brings knowledge, and the longer you are on earth the more experience you are sure to get.” – The Wonderful Wizard of Oz</a:t>
            </a:r>
          </a:p>
          <a:p>
            <a:pPr>
              <a:lnSpc>
                <a:spcPct val="90000"/>
              </a:lnSpc>
              <a:spcAft>
                <a:spcPts val="600"/>
              </a:spcAft>
            </a:pPr>
            <a:endParaRPr lang="en-US" sz="1400" dirty="0">
              <a:effectLst/>
            </a:endParaRPr>
          </a:p>
          <a:p>
            <a:pPr>
              <a:lnSpc>
                <a:spcPct val="90000"/>
              </a:lnSpc>
              <a:spcAft>
                <a:spcPts val="600"/>
              </a:spcAft>
            </a:pPr>
            <a:r>
              <a:rPr lang="en-US" b="1" dirty="0"/>
              <a:t>Communication</a:t>
            </a:r>
          </a:p>
          <a:p>
            <a:pPr>
              <a:lnSpc>
                <a:spcPct val="90000"/>
              </a:lnSpc>
              <a:spcAft>
                <a:spcPts val="600"/>
              </a:spcAft>
            </a:pPr>
            <a:endParaRPr lang="en-US" sz="1600" dirty="0"/>
          </a:p>
          <a:p>
            <a:pPr fontAlgn="base">
              <a:lnSpc>
                <a:spcPct val="90000"/>
              </a:lnSpc>
            </a:pPr>
            <a:r>
              <a:rPr lang="en-US" sz="1600" dirty="0">
                <a:effectLst/>
              </a:rPr>
              <a:t>Dorothy: How can you talk if you haven’t got a brain?</a:t>
            </a:r>
          </a:p>
          <a:p>
            <a:pPr fontAlgn="base">
              <a:lnSpc>
                <a:spcPct val="90000"/>
              </a:lnSpc>
            </a:pPr>
            <a:endParaRPr lang="en-US" sz="1600" dirty="0">
              <a:effectLst/>
            </a:endParaRPr>
          </a:p>
          <a:p>
            <a:pPr fontAlgn="base">
              <a:lnSpc>
                <a:spcPct val="90000"/>
              </a:lnSpc>
            </a:pPr>
            <a:r>
              <a:rPr lang="en-US" sz="1600" dirty="0">
                <a:effectLst/>
              </a:rPr>
              <a:t>The Scarecrow: I don’t know. But some people without brains do an awful lot of talking, don’t they?</a:t>
            </a:r>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17799005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BAEB17-57B0-C95A-3F4C-5350ACC7AA88}"/>
              </a:ext>
            </a:extLst>
          </p:cNvPr>
          <p:cNvSpPr txBox="1"/>
          <p:nvPr/>
        </p:nvSpPr>
        <p:spPr>
          <a:xfrm>
            <a:off x="6327648" y="1085090"/>
            <a:ext cx="4981715" cy="5057294"/>
          </a:xfrm>
          <a:prstGeom prst="rect">
            <a:avLst/>
          </a:prstGeom>
        </p:spPr>
        <p:txBody>
          <a:bodyPr vert="horz" lIns="91440" tIns="45720" rIns="91440" bIns="45720" rtlCol="0">
            <a:normAutofit/>
          </a:bodyPr>
          <a:lstStyle/>
          <a:p>
            <a:pPr>
              <a:lnSpc>
                <a:spcPct val="90000"/>
              </a:lnSpc>
              <a:spcAft>
                <a:spcPts val="600"/>
              </a:spcAft>
            </a:pPr>
            <a:r>
              <a:rPr lang="en-US" b="1" dirty="0"/>
              <a:t>Heart </a:t>
            </a:r>
          </a:p>
          <a:p>
            <a:pPr fontAlgn="base">
              <a:lnSpc>
                <a:spcPct val="90000"/>
              </a:lnSpc>
            </a:pPr>
            <a:endParaRPr lang="en-US" sz="1600" dirty="0">
              <a:effectLst/>
            </a:endParaRPr>
          </a:p>
          <a:p>
            <a:pPr fontAlgn="base">
              <a:lnSpc>
                <a:spcPct val="90000"/>
              </a:lnSpc>
            </a:pPr>
            <a:r>
              <a:rPr lang="en-US" sz="1600" dirty="0">
                <a:effectLst/>
              </a:rPr>
              <a:t>“I shall take the heart. For brains do not make one happy, and happiness is the best thing in the world”. – Tin Man</a:t>
            </a:r>
          </a:p>
          <a:p>
            <a:pPr fontAlgn="base">
              <a:lnSpc>
                <a:spcPct val="90000"/>
              </a:lnSpc>
            </a:pPr>
            <a:endParaRPr lang="en-US" sz="1600" i="1" dirty="0">
              <a:effectLst/>
            </a:endParaRPr>
          </a:p>
          <a:p>
            <a:pPr fontAlgn="base">
              <a:lnSpc>
                <a:spcPct val="90000"/>
              </a:lnSpc>
            </a:pPr>
            <a:endParaRPr lang="en-US" sz="1400" dirty="0">
              <a:effectLst/>
            </a:endParaRPr>
          </a:p>
          <a:p>
            <a:pPr>
              <a:lnSpc>
                <a:spcPct val="90000"/>
              </a:lnSpc>
              <a:spcAft>
                <a:spcPts val="600"/>
              </a:spcAft>
            </a:pPr>
            <a:r>
              <a:rPr lang="en-US" b="1" dirty="0"/>
              <a:t>Diversity </a:t>
            </a:r>
          </a:p>
          <a:p>
            <a:pPr>
              <a:lnSpc>
                <a:spcPct val="90000"/>
              </a:lnSpc>
              <a:spcAft>
                <a:spcPts val="600"/>
              </a:spcAft>
            </a:pPr>
            <a:endParaRPr lang="en-US" sz="1600" dirty="0"/>
          </a:p>
          <a:p>
            <a:pPr>
              <a:lnSpc>
                <a:spcPct val="90000"/>
              </a:lnSpc>
              <a:spcAft>
                <a:spcPts val="600"/>
              </a:spcAft>
            </a:pPr>
            <a:r>
              <a:rPr lang="en-US" sz="1600" dirty="0">
                <a:effectLst/>
              </a:rPr>
              <a:t>“It’s not where you go, its who you meet along the way” – Wizard of Oz</a:t>
            </a:r>
          </a:p>
          <a:p>
            <a:pPr>
              <a:lnSpc>
                <a:spcPct val="90000"/>
              </a:lnSpc>
              <a:spcAft>
                <a:spcPts val="600"/>
              </a:spcAft>
            </a:pPr>
            <a:endParaRPr lang="en-US" sz="1400" dirty="0"/>
          </a:p>
          <a:p>
            <a:pPr>
              <a:lnSpc>
                <a:spcPct val="90000"/>
              </a:lnSpc>
              <a:spcAft>
                <a:spcPts val="600"/>
              </a:spcAft>
            </a:pPr>
            <a:r>
              <a:rPr lang="en-US" b="1" dirty="0"/>
              <a:t>Leadership VS Power</a:t>
            </a:r>
          </a:p>
          <a:p>
            <a:pPr>
              <a:lnSpc>
                <a:spcPct val="90000"/>
              </a:lnSpc>
              <a:spcAft>
                <a:spcPts val="600"/>
              </a:spcAft>
            </a:pPr>
            <a:endParaRPr lang="en-US" sz="1600" dirty="0"/>
          </a:p>
          <a:p>
            <a:pPr>
              <a:lnSpc>
                <a:spcPct val="90000"/>
              </a:lnSpc>
              <a:spcAft>
                <a:spcPts val="600"/>
              </a:spcAft>
            </a:pPr>
            <a:r>
              <a:rPr lang="en-US" sz="1600" dirty="0">
                <a:effectLst/>
              </a:rPr>
              <a:t>“I am Oz, the Great and Terrible,” said the little man, in a trembling voice, “but don’t strike me—please don’t!—and I’ll do anything you want me to.” – The Wonderful Wizard of Oz</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25347709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14BFEB-4014-A952-3CDD-E3BB2418BCAE}"/>
              </a:ext>
            </a:extLst>
          </p:cNvPr>
          <p:cNvSpPr txBox="1"/>
          <p:nvPr/>
        </p:nvSpPr>
        <p:spPr>
          <a:xfrm>
            <a:off x="477981" y="1122363"/>
            <a:ext cx="4023360" cy="3204134"/>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400">
                <a:latin typeface="+mj-lt"/>
                <a:ea typeface="+mj-ea"/>
                <a:cs typeface="+mj-cs"/>
              </a:rPr>
              <a:t>Self-Care</a:t>
            </a:r>
          </a:p>
          <a:p>
            <a:pPr>
              <a:lnSpc>
                <a:spcPct val="90000"/>
              </a:lnSpc>
              <a:spcBef>
                <a:spcPct val="0"/>
              </a:spcBef>
              <a:spcAft>
                <a:spcPts val="600"/>
              </a:spcAft>
            </a:pPr>
            <a:endParaRPr lang="en-US" sz="4400">
              <a:latin typeface="+mj-lt"/>
              <a:ea typeface="+mj-ea"/>
              <a:cs typeface="+mj-cs"/>
            </a:endParaRPr>
          </a:p>
          <a:p>
            <a:pPr>
              <a:lnSpc>
                <a:spcPct val="90000"/>
              </a:lnSpc>
              <a:spcBef>
                <a:spcPct val="0"/>
              </a:spcBef>
              <a:spcAft>
                <a:spcPts val="600"/>
              </a:spcAft>
            </a:pPr>
            <a:r>
              <a:rPr lang="en-US" sz="4400">
                <a:latin typeface="+mj-lt"/>
                <a:ea typeface="+mj-ea"/>
                <a:cs typeface="+mj-cs"/>
              </a:rPr>
              <a:t>There is no place like home! </a:t>
            </a:r>
          </a:p>
        </p:txBody>
      </p:sp>
    </p:spTree>
    <p:extLst>
      <p:ext uri="{BB962C8B-B14F-4D97-AF65-F5344CB8AC3E}">
        <p14:creationId xmlns:p14="http://schemas.microsoft.com/office/powerpoint/2010/main" val="18757536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D6240BC-7D05-824F-B923-88D1E119DBB4}"/>
              </a:ext>
            </a:extLst>
          </p:cNvPr>
          <p:cNvSpPr txBox="1">
            <a:spLocks noChangeArrowheads="1"/>
          </p:cNvSpPr>
          <p:nvPr/>
        </p:nvSpPr>
        <p:spPr bwMode="auto">
          <a:xfrm>
            <a:off x="1347936" y="2899062"/>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US" sz="4000"/>
              <a:t>Leadership</a:t>
            </a:r>
          </a:p>
        </p:txBody>
      </p:sp>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16" name="TextBox 15">
            <a:extLst>
              <a:ext uri="{FF2B5EF4-FFF2-40B4-BE49-F238E27FC236}">
                <a16:creationId xmlns:a16="http://schemas.microsoft.com/office/drawing/2014/main" id="{22E4D4A4-9521-A746-AC6C-CC0853CFBC98}"/>
              </a:ext>
            </a:extLst>
          </p:cNvPr>
          <p:cNvSpPr txBox="1"/>
          <p:nvPr/>
        </p:nvSpPr>
        <p:spPr>
          <a:xfrm>
            <a:off x="1352350" y="3645024"/>
            <a:ext cx="8272041" cy="584775"/>
          </a:xfrm>
          <a:prstGeom prst="rect">
            <a:avLst/>
          </a:prstGeom>
          <a:noFill/>
        </p:spPr>
        <p:txBody>
          <a:bodyPr wrap="square" rtlCol="0">
            <a:spAutoFit/>
          </a:bodyPr>
          <a:lstStyle/>
          <a:p>
            <a:r>
              <a:rPr lang="en-GB" sz="3200" b="1">
                <a:solidFill>
                  <a:srgbClr val="700000"/>
                </a:solidFill>
                <a:latin typeface="Calibri" panose="020F0502020204030204" pitchFamily="34" charset="0"/>
                <a:cs typeface="Calibri" panose="020F0502020204030204" pitchFamily="34" charset="0"/>
              </a:rPr>
              <a:t>Q&amp;A Discussion</a:t>
            </a:r>
            <a:endParaRPr lang="en-US" sz="3200" b="1">
              <a:solidFill>
                <a:srgbClr val="700000"/>
              </a:solidFill>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83869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D6240BC-7D05-824F-B923-88D1E119DBB4}"/>
              </a:ext>
            </a:extLst>
          </p:cNvPr>
          <p:cNvSpPr txBox="1">
            <a:spLocks noChangeArrowheads="1"/>
          </p:cNvSpPr>
          <p:nvPr/>
        </p:nvSpPr>
        <p:spPr bwMode="auto">
          <a:xfrm>
            <a:off x="1347936" y="2899062"/>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US" sz="4000"/>
              <a:t>Introduction to </a:t>
            </a:r>
            <a:r>
              <a:rPr lang="en-US" sz="4000" err="1"/>
              <a:t>WeDPH</a:t>
            </a:r>
            <a:endParaRPr lang="en-US" sz="4000"/>
          </a:p>
        </p:txBody>
      </p:sp>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16" name="TextBox 15">
            <a:extLst>
              <a:ext uri="{FF2B5EF4-FFF2-40B4-BE49-F238E27FC236}">
                <a16:creationId xmlns:a16="http://schemas.microsoft.com/office/drawing/2014/main" id="{22E4D4A4-9521-A746-AC6C-CC0853CFBC98}"/>
              </a:ext>
            </a:extLst>
          </p:cNvPr>
          <p:cNvSpPr txBox="1"/>
          <p:nvPr/>
        </p:nvSpPr>
        <p:spPr>
          <a:xfrm>
            <a:off x="1352350" y="3645024"/>
            <a:ext cx="8908069" cy="584775"/>
          </a:xfrm>
          <a:prstGeom prst="rect">
            <a:avLst/>
          </a:prstGeom>
          <a:noFill/>
        </p:spPr>
        <p:txBody>
          <a:bodyPr wrap="square" rtlCol="0">
            <a:spAutoFit/>
          </a:bodyPr>
          <a:lstStyle/>
          <a:p>
            <a:r>
              <a:rPr lang="en-GB" sz="3200" b="1">
                <a:solidFill>
                  <a:srgbClr val="700000"/>
                </a:solidFill>
                <a:latin typeface="Calibri" panose="020F0502020204030204" pitchFamily="34" charset="0"/>
                <a:cs typeface="Calibri" panose="020F0502020204030204" pitchFamily="34" charset="0"/>
              </a:rPr>
              <a:t>Alastair Stewart, ADPH Technical Support Manager</a:t>
            </a:r>
            <a:endParaRPr lang="en-US" sz="3200" b="1">
              <a:solidFill>
                <a:srgbClr val="700000"/>
              </a:solidFill>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228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D6240BC-7D05-824F-B923-88D1E119DBB4}"/>
              </a:ext>
            </a:extLst>
          </p:cNvPr>
          <p:cNvSpPr txBox="1">
            <a:spLocks noChangeArrowheads="1"/>
          </p:cNvSpPr>
          <p:nvPr/>
        </p:nvSpPr>
        <p:spPr bwMode="auto">
          <a:xfrm>
            <a:off x="1347936" y="2899062"/>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2"/>
                </a:solidFill>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algn="l" eaLnBrk="1" hangingPunct="1">
              <a:defRPr/>
            </a:pPr>
            <a:r>
              <a:rPr lang="en-US" sz="4000"/>
              <a:t>Summary and closing remarks</a:t>
            </a:r>
          </a:p>
        </p:txBody>
      </p:sp>
      <p:pic>
        <p:nvPicPr>
          <p:cNvPr id="13" name="Picture 12">
            <a:extLst>
              <a:ext uri="{FF2B5EF4-FFF2-40B4-BE49-F238E27FC236}">
                <a16:creationId xmlns:a16="http://schemas.microsoft.com/office/drawing/2014/main" id="{A590818F-35A8-0448-A92F-939586B36900}"/>
              </a:ext>
            </a:extLst>
          </p:cNvPr>
          <p:cNvPicPr/>
          <p:nvPr/>
        </p:nvPicPr>
        <p:blipFill>
          <a:blip r:embed="rId2">
            <a:extLst>
              <a:ext uri="{28A0092B-C50C-407E-A947-70E740481C1C}">
                <a14:useLocalDpi xmlns:a14="http://schemas.microsoft.com/office/drawing/2010/main" val="0"/>
              </a:ext>
            </a:extLst>
          </a:blip>
          <a:srcRect/>
          <a:stretch/>
        </p:blipFill>
        <p:spPr>
          <a:xfrm>
            <a:off x="9138302" y="181375"/>
            <a:ext cx="2412340" cy="2412340"/>
          </a:xfrm>
          <a:prstGeom prst="rect">
            <a:avLst/>
          </a:prstGeom>
        </p:spPr>
      </p:pic>
      <p:sp>
        <p:nvSpPr>
          <p:cNvPr id="16" name="TextBox 15">
            <a:extLst>
              <a:ext uri="{FF2B5EF4-FFF2-40B4-BE49-F238E27FC236}">
                <a16:creationId xmlns:a16="http://schemas.microsoft.com/office/drawing/2014/main" id="{22E4D4A4-9521-A746-AC6C-CC0853CFBC98}"/>
              </a:ext>
            </a:extLst>
          </p:cNvPr>
          <p:cNvSpPr txBox="1"/>
          <p:nvPr/>
        </p:nvSpPr>
        <p:spPr>
          <a:xfrm>
            <a:off x="1352350" y="3645024"/>
            <a:ext cx="8272041" cy="584775"/>
          </a:xfrm>
          <a:prstGeom prst="rect">
            <a:avLst/>
          </a:prstGeom>
          <a:noFill/>
        </p:spPr>
        <p:txBody>
          <a:bodyPr wrap="square" rtlCol="0">
            <a:spAutoFit/>
          </a:bodyPr>
          <a:lstStyle/>
          <a:p>
            <a:r>
              <a:rPr lang="en-GB" sz="3200" b="1">
                <a:solidFill>
                  <a:srgbClr val="700000"/>
                </a:solidFill>
                <a:latin typeface="Calibri" panose="020F0502020204030204" pitchFamily="34" charset="0"/>
                <a:cs typeface="Calibri" panose="020F0502020204030204" pitchFamily="34" charset="0"/>
              </a:rPr>
              <a:t>End of workshop</a:t>
            </a:r>
            <a:endParaRPr lang="en-US" sz="3200" b="1">
              <a:solidFill>
                <a:srgbClr val="700000"/>
              </a:solidFill>
              <a:latin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0E68D9AD-8A8A-4B2A-90F3-B9D06C2B6B6D}"/>
              </a:ext>
            </a:extLst>
          </p:cNvPr>
          <p:cNvSpPr>
            <a:spLocks noGrp="1"/>
          </p:cNvSpPr>
          <p:nvPr>
            <p:ph type="ftr" sz="quarter" idx="10"/>
          </p:nvPr>
        </p:nvSpPr>
        <p:spPr>
          <a:xfrm>
            <a:off x="239185" y="6308726"/>
            <a:ext cx="2305049" cy="2889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a:solidFill>
                  <a:schemeClr val="tx1">
                    <a:lumMod val="50000"/>
                    <a:lumOff val="50000"/>
                  </a:schemeClr>
                </a:solidFill>
                <a:latin typeface="Calibri" charset="0"/>
                <a:hlinkClick r:id="rId3"/>
              </a:rPr>
              <a:t>www.adph.org.uk</a:t>
            </a:r>
            <a:r>
              <a:rPr lang="en-GB" altLang="en-US">
                <a:solidFill>
                  <a:schemeClr val="tx1">
                    <a:lumMod val="50000"/>
                    <a:lumOff val="50000"/>
                  </a:schemeClr>
                </a:solidFill>
                <a:latin typeface="Calibri" charset="0"/>
              </a:rPr>
              <a:t> </a:t>
            </a:r>
          </a:p>
        </p:txBody>
      </p:sp>
      <p:sp>
        <p:nvSpPr>
          <p:cNvPr id="3" name="TextBox 2">
            <a:extLst>
              <a:ext uri="{FF2B5EF4-FFF2-40B4-BE49-F238E27FC236}">
                <a16:creationId xmlns:a16="http://schemas.microsoft.com/office/drawing/2014/main" id="{C6301839-6B01-C959-A494-CB39330CD239}"/>
              </a:ext>
            </a:extLst>
          </p:cNvPr>
          <p:cNvSpPr txBox="1"/>
          <p:nvPr/>
        </p:nvSpPr>
        <p:spPr>
          <a:xfrm>
            <a:off x="6816080" y="6037401"/>
            <a:ext cx="5842756" cy="584775"/>
          </a:xfrm>
          <a:prstGeom prst="rect">
            <a:avLst/>
          </a:prstGeom>
          <a:noFill/>
        </p:spPr>
        <p:txBody>
          <a:bodyPr wrap="square" rtlCol="0">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sz="3200" b="1">
                <a:solidFill>
                  <a:srgbClr val="700000"/>
                </a:solidFill>
                <a:latin typeface="Calibri" panose="020F0502020204030204" pitchFamily="34" charset="0"/>
                <a:cs typeface="Calibri" panose="020F0502020204030204" pitchFamily="34" charset="0"/>
              </a:rPr>
              <a:t>#</a:t>
            </a:r>
            <a:r>
              <a:rPr lang="en-GB" sz="3200" b="1">
                <a:solidFill>
                  <a:srgbClr val="700000"/>
                </a:solidFill>
                <a:latin typeface="Calibri"/>
                <a:cs typeface="Calibri"/>
              </a:rPr>
              <a:t>ADPHAssociateWorkshop23</a:t>
            </a:r>
            <a:endParaRPr lang="en-GB" sz="3200" b="1">
              <a:solidFill>
                <a:srgbClr val="7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0721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preview">
            <a:extLst>
              <a:ext uri="{FF2B5EF4-FFF2-40B4-BE49-F238E27FC236}">
                <a16:creationId xmlns:a16="http://schemas.microsoft.com/office/drawing/2014/main" id="{08212413-5072-C498-39F9-27B96CF39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E923442-7C3A-C34A-1B29-2D68600B31A6}"/>
              </a:ext>
            </a:extLst>
          </p:cNvPr>
          <p:cNvSpPr>
            <a:spLocks noGrp="1" noChangeArrowheads="1"/>
          </p:cNvSpPr>
          <p:nvPr>
            <p:ph type="title"/>
          </p:nvPr>
        </p:nvSpPr>
        <p:spPr/>
        <p:txBody>
          <a:bodyPr/>
          <a:lstStyle/>
          <a:p>
            <a:r>
              <a:rPr lang="en-GB" altLang="en-US"/>
              <a:t>The Edge</a:t>
            </a:r>
          </a:p>
        </p:txBody>
      </p:sp>
      <p:sp>
        <p:nvSpPr>
          <p:cNvPr id="11267" name="Content Placeholder 2">
            <a:extLst>
              <a:ext uri="{FF2B5EF4-FFF2-40B4-BE49-F238E27FC236}">
                <a16:creationId xmlns:a16="http://schemas.microsoft.com/office/drawing/2014/main" id="{0188F14F-4B43-0979-03BF-52D2219C4872}"/>
              </a:ext>
            </a:extLst>
          </p:cNvPr>
          <p:cNvSpPr>
            <a:spLocks noGrp="1" noChangeArrowheads="1"/>
          </p:cNvSpPr>
          <p:nvPr>
            <p:ph idx="1"/>
          </p:nvPr>
        </p:nvSpPr>
        <p:spPr>
          <a:xfrm>
            <a:off x="2590801" y="2781300"/>
            <a:ext cx="7466013" cy="3455988"/>
          </a:xfrm>
        </p:spPr>
        <p:txBody>
          <a:bodyPr/>
          <a:lstStyle/>
          <a:p>
            <a:r>
              <a:rPr lang="en-GB" altLang="en-US"/>
              <a:t>The boundary between people or places</a:t>
            </a:r>
          </a:p>
          <a:p>
            <a:r>
              <a:rPr lang="en-GB" altLang="en-US"/>
              <a:t>Where people end up</a:t>
            </a:r>
          </a:p>
          <a:p>
            <a:r>
              <a:rPr lang="en-GB" altLang="en-US"/>
              <a:t>The sharp and edgy place</a:t>
            </a:r>
          </a:p>
          <a:p>
            <a:r>
              <a:rPr lang="en-GB" altLang="en-US"/>
              <a:t>Opportunity for change</a:t>
            </a:r>
          </a:p>
          <a:p>
            <a:r>
              <a:rPr lang="en-GB" altLang="en-US"/>
              <a:t>Opportunity to be ignored</a:t>
            </a:r>
          </a:p>
          <a:p>
            <a:r>
              <a:rPr lang="en-GB" altLang="en-US"/>
              <a:t>Avoid the long grass</a:t>
            </a:r>
          </a:p>
        </p:txBody>
      </p:sp>
    </p:spTree>
  </p:cSld>
  <p:clrMapOvr>
    <a:masterClrMapping/>
  </p:clrMapOvr>
</p:sld>
</file>

<file path=ppt/theme/theme1.xml><?xml version="1.0" encoding="utf-8"?>
<a:theme xmlns:a="http://schemas.openxmlformats.org/drawingml/2006/main" name="Default Design">
  <a:themeElements>
    <a:clrScheme name="ADPH">
      <a:dk1>
        <a:srgbClr val="000000"/>
      </a:dk1>
      <a:lt1>
        <a:srgbClr val="FFFFFF"/>
      </a:lt1>
      <a:dk2>
        <a:srgbClr val="000000"/>
      </a:dk2>
      <a:lt2>
        <a:srgbClr val="808080"/>
      </a:lt2>
      <a:accent1>
        <a:srgbClr val="700000"/>
      </a:accent1>
      <a:accent2>
        <a:srgbClr val="700000"/>
      </a:accent2>
      <a:accent3>
        <a:srgbClr val="FFFFFF"/>
      </a:accent3>
      <a:accent4>
        <a:srgbClr val="000000"/>
      </a:accent4>
      <a:accent5>
        <a:srgbClr val="DAEDEF"/>
      </a:accent5>
      <a:accent6>
        <a:srgbClr val="2D2D8A"/>
      </a:accent6>
      <a:hlink>
        <a:srgbClr val="700000"/>
      </a:hlink>
      <a:folHlink>
        <a:srgbClr val="7F7F7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ADPH_ppt template" id="{29CA8930-496D-4D10-AD75-8E42318C87D4}" vid="{9C0E7D46-ACFB-4E05-89F4-6FC55960EA43}"/>
    </a:ext>
  </a:extLst>
</a:theme>
</file>

<file path=ppt/theme/theme2.xml><?xml version="1.0" encoding="utf-8"?>
<a:theme xmlns:a="http://schemas.openxmlformats.org/drawingml/2006/main" name="nhs ppt title page">
  <a:themeElements>
    <a:clrScheme name="">
      <a:dk1>
        <a:srgbClr val="000000"/>
      </a:dk1>
      <a:lt1>
        <a:srgbClr val="FFFFFF"/>
      </a:lt1>
      <a:dk2>
        <a:srgbClr val="092869"/>
      </a:dk2>
      <a:lt2>
        <a:srgbClr val="FFFFFF"/>
      </a:lt2>
      <a:accent1>
        <a:srgbClr val="5D719C"/>
      </a:accent1>
      <a:accent2>
        <a:srgbClr val="3333CC"/>
      </a:accent2>
      <a:accent3>
        <a:srgbClr val="AAACB9"/>
      </a:accent3>
      <a:accent4>
        <a:srgbClr val="DADADA"/>
      </a:accent4>
      <a:accent5>
        <a:srgbClr val="B6BBCB"/>
      </a:accent5>
      <a:accent6>
        <a:srgbClr val="2D2DB9"/>
      </a:accent6>
      <a:hlink>
        <a:srgbClr val="CCCCFF"/>
      </a:hlink>
      <a:folHlink>
        <a:srgbClr val="B2B2B2"/>
      </a:folHlink>
    </a:clrScheme>
    <a:fontScheme name="nhs ppt title page">
      <a:majorFont>
        <a:latin typeface="StoneSansSemibold"/>
        <a:ea typeface=""/>
        <a:cs typeface=""/>
      </a:majorFont>
      <a:minorFont>
        <a:latin typeface="StoneSans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hs ppt title pa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hs ppt title pag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hs ppt title pag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hs ppt title pag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hs ppt title p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hs ppt title p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hs ppt title p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ITLE">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F2AC34E6118A4B96CB1E3FAB203058" ma:contentTypeVersion="18" ma:contentTypeDescription="Create a new document." ma:contentTypeScope="" ma:versionID="bec616c58a457f465199567943d71767">
  <xsd:schema xmlns:xsd="http://www.w3.org/2001/XMLSchema" xmlns:xs="http://www.w3.org/2001/XMLSchema" xmlns:p="http://schemas.microsoft.com/office/2006/metadata/properties" xmlns:ns2="7b41934d-4633-44f6-8986-623e99b8f04e" xmlns:ns3="2df08189-d2b5-4737-8685-567a22d7037c" targetNamespace="http://schemas.microsoft.com/office/2006/metadata/properties" ma:root="true" ma:fieldsID="debeaeece4f1915cacfe90bad2fe91d4" ns2:_="" ns3:_="">
    <xsd:import namespace="7b41934d-4633-44f6-8986-623e99b8f04e"/>
    <xsd:import namespace="2df08189-d2b5-4737-8685-567a22d7037c"/>
    <xsd:element name="properties">
      <xsd:complexType>
        <xsd:sequence>
          <xsd:element name="documentManagement">
            <xsd:complexType>
              <xsd:all>
                <xsd:element ref="ns2:_x0031_"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1934d-4633-44f6-8986-623e99b8f04e" elementFormDefault="qualified">
    <xsd:import namespace="http://schemas.microsoft.com/office/2006/documentManagement/types"/>
    <xsd:import namespace="http://schemas.microsoft.com/office/infopath/2007/PartnerControls"/>
    <xsd:element name="_x0031_" ma:index="8" nillable="true" ma:displayName="1" ma:internalName="_x0031_">
      <xsd:simpleType>
        <xsd:restriction base="dms:Number"/>
      </xsd:simpleType>
    </xsd:element>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72114f9-2c46-4962-8ddb-1778b9092f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f08189-d2b5-4737-8685-567a22d7037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89c9de2f-3d87-4242-932a-ed6bd01bf67e}" ma:internalName="TaxCatchAll" ma:showField="CatchAllData" ma:web="2df08189-d2b5-4737-8685-567a22d703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31_ xmlns="7b41934d-4633-44f6-8986-623e99b8f04e" xsi:nil="true"/>
    <lcf76f155ced4ddcb4097134ff3c332f xmlns="7b41934d-4633-44f6-8986-623e99b8f04e">
      <Terms xmlns="http://schemas.microsoft.com/office/infopath/2007/PartnerControls"/>
    </lcf76f155ced4ddcb4097134ff3c332f>
    <TaxCatchAll xmlns="2df08189-d2b5-4737-8685-567a22d7037c" xsi:nil="true"/>
  </documentManagement>
</p:properties>
</file>

<file path=customXml/itemProps1.xml><?xml version="1.0" encoding="utf-8"?>
<ds:datastoreItem xmlns:ds="http://schemas.openxmlformats.org/officeDocument/2006/customXml" ds:itemID="{C1BEDC63-E363-4355-B1F9-81FB9DD90E15}">
  <ds:schemaRefs>
    <ds:schemaRef ds:uri="http://schemas.microsoft.com/sharepoint/v3/contenttype/forms"/>
  </ds:schemaRefs>
</ds:datastoreItem>
</file>

<file path=customXml/itemProps2.xml><?xml version="1.0" encoding="utf-8"?>
<ds:datastoreItem xmlns:ds="http://schemas.openxmlformats.org/officeDocument/2006/customXml" ds:itemID="{75B51AED-F25E-4E3C-8B6E-528636CA2D35}">
  <ds:schemaRefs>
    <ds:schemaRef ds:uri="2df08189-d2b5-4737-8685-567a22d7037c"/>
    <ds:schemaRef ds:uri="7b41934d-4633-44f6-8986-623e99b8f0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21D5590-C877-4E45-A94E-E4F4941FD195}">
  <ds:schemaRefs>
    <ds:schemaRef ds:uri="http://purl.org/dc/terms/"/>
    <ds:schemaRef ds:uri="http://purl.org/dc/dcmitype/"/>
    <ds:schemaRef ds:uri="http://purl.org/dc/elements/1.1/"/>
    <ds:schemaRef ds:uri="http://schemas.microsoft.com/office/2006/documentManagement/types"/>
    <ds:schemaRef ds:uri="http://www.w3.org/XML/1998/namespace"/>
    <ds:schemaRef ds:uri="http://schemas.microsoft.com/office/infopath/2007/PartnerControls"/>
    <ds:schemaRef ds:uri="2df08189-d2b5-4737-8685-567a22d7037c"/>
    <ds:schemaRef ds:uri="http://schemas.openxmlformats.org/package/2006/metadata/core-properties"/>
    <ds:schemaRef ds:uri="7b41934d-4633-44f6-8986-623e99b8f04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43</TotalTime>
  <Words>4263</Words>
  <Application>Microsoft Office PowerPoint</Application>
  <PresentationFormat>Widescreen</PresentationFormat>
  <Paragraphs>639</Paragraphs>
  <Slides>78</Slides>
  <Notes>29</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78</vt:i4>
      </vt:variant>
    </vt:vector>
  </HeadingPairs>
  <TitlesOfParts>
    <vt:vector size="100" baseType="lpstr">
      <vt:lpstr>Arial</vt:lpstr>
      <vt:lpstr>ArialMT</vt:lpstr>
      <vt:lpstr>Calibri</vt:lpstr>
      <vt:lpstr>Calibri Light</vt:lpstr>
      <vt:lpstr>Courier New</vt:lpstr>
      <vt:lpstr>Foundry Form Sans</vt:lpstr>
      <vt:lpstr>Garamond</vt:lpstr>
      <vt:lpstr>GDS Transport</vt:lpstr>
      <vt:lpstr>Lato</vt:lpstr>
      <vt:lpstr>proxima-nova</vt:lpstr>
      <vt:lpstr>StoneSansSemibold</vt:lpstr>
      <vt:lpstr>Symbol</vt:lpstr>
      <vt:lpstr>Times</vt:lpstr>
      <vt:lpstr>Times New Roman</vt:lpstr>
      <vt:lpstr>Wingdings</vt:lpstr>
      <vt:lpstr>Default Design</vt:lpstr>
      <vt:lpstr>nhs ppt title page</vt:lpstr>
      <vt:lpstr>Office Theme</vt:lpstr>
      <vt:lpstr>1_Office Theme</vt:lpstr>
      <vt:lpstr>1_TITLE</vt:lpstr>
      <vt:lpstr>3_Office Theme</vt:lpstr>
      <vt:lpstr>4_Office Theme</vt:lpstr>
      <vt:lpstr>PowerPoint Presentation</vt:lpstr>
      <vt:lpstr>ADPH Associate Member Workshop Thursday 05 October 2023, 10:00 – 13:00 View your virtual delegate pack by clicking the link in chat</vt:lpstr>
      <vt:lpstr>PowerPoint Presentation</vt:lpstr>
      <vt:lpstr>PowerPoint Presentation</vt:lpstr>
      <vt:lpstr>PowerPoint Presentation</vt:lpstr>
      <vt:lpstr> </vt:lpstr>
      <vt:lpstr>PowerPoint Presentation</vt:lpstr>
      <vt:lpstr>PowerPoint Presentation</vt:lpstr>
      <vt:lpstr>The Edge</vt:lpstr>
      <vt:lpstr>Where is Public Health?</vt:lpstr>
      <vt:lpstr>Health Inequalities</vt:lpstr>
      <vt:lpstr>Understand Health Inequalities</vt:lpstr>
      <vt:lpstr>PowerPoint Presentation</vt:lpstr>
      <vt:lpstr>Numbers killed in the Great War show a different health inequalities pattern</vt:lpstr>
      <vt:lpstr>Remote and Island Communities</vt:lpstr>
      <vt:lpstr>Support and Results</vt:lpstr>
      <vt:lpstr>Building a Better Boat: The Event </vt:lpstr>
      <vt:lpstr>Social mitigation</vt:lpstr>
      <vt:lpstr>Lessons for this type of work</vt:lpstr>
      <vt:lpstr>What is Important?</vt:lpstr>
      <vt:lpstr>PowerPoint Presentation</vt:lpstr>
      <vt:lpstr>Leading self -  What is my role?   How can I make a difference?  What support do I need?   </vt:lpstr>
      <vt:lpstr>Leading team -   Creating the GLA Group Public Health Unit  </vt:lpstr>
      <vt:lpstr>Public health contributions</vt:lpstr>
      <vt:lpstr>What is a public health approach?</vt:lpstr>
      <vt:lpstr>Health in all GLA Group Policies</vt:lpstr>
      <vt:lpstr>Organising the work:  Five Consultant – led portfolios </vt:lpstr>
      <vt:lpstr>Leading organisations - Resources    The GLA Group </vt:lpstr>
      <vt:lpstr> Why should we collaborate on public health now? </vt:lpstr>
      <vt:lpstr>‘The Mayor wants to put health at the heart of policy design and decision making across the GLA Group’</vt:lpstr>
      <vt:lpstr>NEW GLA GROUP PUBLIC HEALTH UNIT – April 2022</vt:lpstr>
      <vt:lpstr>Leading systems -   Working regionally?  Collaborating locally, nationally and internationally?   </vt:lpstr>
      <vt:lpstr> London health inequalities snapshot </vt:lpstr>
      <vt:lpstr>Visualisation </vt:lpstr>
      <vt:lpstr>Reasons to be cheerful?   </vt:lpstr>
      <vt:lpstr>PowerPoint Presentation</vt:lpstr>
      <vt:lpstr>PowerPoint Presentation</vt:lpstr>
      <vt:lpstr>PowerPoint Presentation</vt:lpstr>
      <vt:lpstr>Widening inequalities in Hull  </vt:lpstr>
      <vt:lpstr>A complex and changing operating  landscape</vt:lpstr>
      <vt:lpstr>Building Blocks – the essential components of a healthy life that give us an opportunity to thrive</vt:lpstr>
      <vt:lpstr>Our Health Inequalities Framework 2023</vt:lpstr>
      <vt:lpstr>The art and science of modern public health leadership</vt:lpstr>
      <vt:lpstr>Examples of community, civic and service interventions already underway in Hull</vt:lpstr>
      <vt:lpstr>Hull Poverty Truth Commission </vt:lpstr>
      <vt:lpstr>Building Forward Together- A new relationship with the Voluntary and Community sector</vt:lpstr>
      <vt:lpstr>Family Hubs Launch</vt:lpstr>
      <vt:lpstr>HNY Centre of Excellence for reducing tobacco harm</vt:lpstr>
      <vt:lpstr>PowerPoint Presentation</vt:lpstr>
      <vt:lpstr>PowerPoint Presentation</vt:lpstr>
      <vt:lpstr>PowerPoint Presentation</vt:lpstr>
      <vt:lpstr>PowerPoint Presentation</vt:lpstr>
      <vt:lpstr>PowerPoint Presentation</vt:lpstr>
      <vt:lpstr>Why be a DPH?</vt:lpstr>
      <vt:lpstr>The Must Dos</vt:lpstr>
      <vt:lpstr>Why be a DPH?</vt:lpstr>
      <vt:lpstr>Four Domains of Leadership  © AshridgeHult Business School</vt:lpstr>
      <vt:lpstr> Leadership comprising</vt:lpstr>
      <vt:lpstr>Diverse approaches: problems and solutions</vt:lpstr>
      <vt:lpstr>Leadership through virtues (character) </vt:lpstr>
      <vt:lpstr>The best of tradition meets the best of modern psychology</vt:lpstr>
      <vt:lpstr>Thank you!</vt:lpstr>
      <vt:lpstr>PowerPoint Presentation</vt:lpstr>
      <vt:lpstr>Why be a DPH?</vt:lpstr>
      <vt:lpstr>From CPH to DPH…</vt:lpstr>
      <vt:lpstr>One year on … </vt:lpstr>
      <vt:lpstr>PowerPoint Presentation</vt:lpstr>
      <vt:lpstr>PowerPoint Presentation</vt:lpstr>
      <vt:lpstr>Leadership as a DPH </vt:lpstr>
      <vt:lpstr>PowerPoint Presentation</vt:lpstr>
      <vt:lpstr>10 Lessons  from the Wizard of Oz</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Anglia Support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of Directors of Public Health (ADPH)</dc:title>
  <dc:creator>NClose</dc:creator>
  <cp:lastModifiedBy>Olivia Cassidy</cp:lastModifiedBy>
  <cp:revision>2</cp:revision>
  <dcterms:created xsi:type="dcterms:W3CDTF">2009-04-14T14:17:12Z</dcterms:created>
  <dcterms:modified xsi:type="dcterms:W3CDTF">2023-10-16T14:42:55Z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0x010100A7F2AC34E6118A4B96CB1E3FAB203058</vt:lpwstr>
  </property>
  <property fmtid="{D5CDD505-2E9C-101B-9397-08002B2CF9AE}" pid="3" name="MediaServiceImageTags">
    <vt:lpwstr/>
  </property>
</Properties>
</file>