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9" r:id="rId2"/>
    <p:sldId id="257" r:id="rId3"/>
    <p:sldId id="262" r:id="rId4"/>
    <p:sldId id="263" r:id="rId5"/>
    <p:sldId id="264" r:id="rId6"/>
    <p:sldId id="265" r:id="rId7"/>
    <p:sldId id="267" r:id="rId8"/>
    <p:sldId id="266" r:id="rId9"/>
    <p:sldId id="269" r:id="rId10"/>
    <p:sldId id="268" r:id="rId11"/>
    <p:sldId id="270" r:id="rId12"/>
    <p:sldId id="271" r:id="rId13"/>
    <p:sldId id="272" r:id="rId14"/>
    <p:sldId id="273" r:id="rId15"/>
    <p:sldId id="275" r:id="rId16"/>
    <p:sldId id="283" r:id="rId17"/>
    <p:sldId id="274" r:id="rId18"/>
    <p:sldId id="276" r:id="rId19"/>
    <p:sldId id="277" r:id="rId20"/>
    <p:sldId id="279" r:id="rId21"/>
    <p:sldId id="280" r:id="rId22"/>
    <p:sldId id="281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5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55" autoAdjust="0"/>
    <p:restoredTop sz="76298"/>
  </p:normalViewPr>
  <p:slideViewPr>
    <p:cSldViewPr snapToGrid="0">
      <p:cViewPr varScale="1">
        <p:scale>
          <a:sx n="83" d="100"/>
          <a:sy n="83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10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khub.net/group/north-east-local-tobacco-control-allianc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5" y="-9525"/>
            <a:ext cx="12183893" cy="647150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FEA7978-197C-A7D8-35B7-B150726A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AEDD5A-ABD9-6CF7-6C07-407115A353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884" y="-9526"/>
            <a:ext cx="12183891" cy="652805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Home - Fresh Local Tobacco Control Network - Knowledge Hub (khub.net)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E8C1B9-45ED-54A7-5E35-91BD7D2744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3AE42FAB-B8E5-0BC6-F00B-405D0147E9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11050" cy="638577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C463ED-8DF1-07A5-061C-D896CF62CB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47AF44-7D17-353B-7A67-FD6F0A897E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40482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0A300B0-A3F0-F8AA-12C4-0275259A14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F5E143-0E42-D09D-326B-A971FF8122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2000" cy="6385774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C5F8568-63AE-000D-A870-DE71A2E3B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A3B9C-0D6D-0E14-D3BE-E1B734DB64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9049" y="0"/>
            <a:ext cx="12230100" cy="6423283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B9E96AC-14C0-F963-A6B6-1DD3E5EE3E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04FA7B-95CA-2121-DE0E-78EFCC6DBF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4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CD4F877-8953-4B13-1C87-58E92E2FF5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5A1FA9-D84B-05DF-6F49-5E03E77D9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46168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-1"/>
            <a:ext cx="12183886" cy="639274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DF9C848B-3877-6837-C69A-1764809AAE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7692" y="466218"/>
            <a:ext cx="1454933" cy="727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24C3A1-AEB5-0C2D-A94A-ABE19E7F8C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13" y="436643"/>
            <a:ext cx="1163687" cy="7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shquit.co.uk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alktofran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442263" y="-351185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62" y="4496529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663" y="601829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5400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27" y="1726782"/>
            <a:ext cx="5937027" cy="21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936" y="1562350"/>
            <a:ext cx="7531282" cy="27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779" y="1374189"/>
            <a:ext cx="7026442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If you want to learn more, or have any concerns: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Talk to your teacher</a:t>
            </a:r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3"/>
              </a:rPr>
              <a:t>freshquit.co.uk</a:t>
            </a:r>
            <a:endParaRPr lang="en-GB" sz="3600" dirty="0"/>
          </a:p>
          <a:p>
            <a:pPr algn="ctr"/>
            <a:r>
              <a:rPr lang="en-GB" sz="3600" dirty="0"/>
              <a:t>Visit </a:t>
            </a:r>
            <a:r>
              <a:rPr lang="en-GB" sz="3600" dirty="0">
                <a:hlinkClick r:id="rId4"/>
              </a:rPr>
              <a:t>talktofrank.com</a:t>
            </a:r>
            <a:r>
              <a:rPr lang="en-GB" sz="3600" dirty="0"/>
              <a:t> </a:t>
            </a:r>
          </a:p>
          <a:p>
            <a:pPr algn="ctr"/>
            <a:endParaRPr lang="en-GB" sz="2500" dirty="0"/>
          </a:p>
          <a:p>
            <a:pPr algn="ctr"/>
            <a:r>
              <a:rPr lang="en-GB" dirty="0"/>
              <a:t>If you are worried about your use, you can call FRANK on 0300 123 6600 for friendly confidential advice.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3840401" y="740882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562972" y="4036634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6249702" y="317230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634</Words>
  <Application>Microsoft Office PowerPoint</Application>
  <PresentationFormat>Widescreen</PresentationFormat>
  <Paragraphs>77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Lucy Chapman</cp:lastModifiedBy>
  <cp:revision>43</cp:revision>
  <dcterms:created xsi:type="dcterms:W3CDTF">2023-01-31T15:53:22Z</dcterms:created>
  <dcterms:modified xsi:type="dcterms:W3CDTF">2023-03-09T13:16:39Z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</Properties>
</file>