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3" r:id="rId5"/>
  </p:sldMasterIdLst>
  <p:notesMasterIdLst>
    <p:notesMasterId r:id="rId12"/>
  </p:notesMasterIdLst>
  <p:sldIdLst>
    <p:sldId id="256" r:id="rId6"/>
    <p:sldId id="258" r:id="rId7"/>
    <p:sldId id="279" r:id="rId8"/>
    <p:sldId id="283" r:id="rId9"/>
    <p:sldId id="260" r:id="rId10"/>
    <p:sldId id="28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eva Smilingyte" initials="IS" lastIdx="1" clrIdx="0">
    <p:extLst>
      <p:ext uri="{19B8F6BF-5375-455C-9EA6-DF929625EA0E}">
        <p15:presenceInfo xmlns:p15="http://schemas.microsoft.com/office/powerpoint/2012/main" userId="S-1-5-21-2032500944-680512171-4281770524-1319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A966"/>
    <a:srgbClr val="2AC0A7"/>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6327"/>
  </p:normalViewPr>
  <p:slideViewPr>
    <p:cSldViewPr snapToGrid="0" snapToObjects="1">
      <p:cViewPr varScale="1">
        <p:scale>
          <a:sx n="76" d="100"/>
          <a:sy n="76" d="100"/>
        </p:scale>
        <p:origin x="28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6FBA80-3071-432E-92FA-108E225A4320}" type="datetimeFigureOut">
              <a:rPr lang="en-GB" smtClean="0"/>
              <a:t>20/03/2024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475E5-F723-4D95-B02D-65759C6FA7B5}" type="slidenum">
              <a:rPr lang="en-GB" smtClean="0"/>
              <a:t>‹#›</a:t>
            </a:fld>
            <a:endParaRPr lang="en-GB"/>
          </a:p>
        </p:txBody>
      </p:sp>
    </p:spTree>
    <p:extLst>
      <p:ext uri="{BB962C8B-B14F-4D97-AF65-F5344CB8AC3E}">
        <p14:creationId xmlns:p14="http://schemas.microsoft.com/office/powerpoint/2010/main" val="3395524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19121-EA55-C145-8C13-CFB3D2B789A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34AB9E1-830B-264F-822A-4BE3E9FA6C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2DAD053-C613-9542-8769-94850598F8B0}"/>
              </a:ext>
            </a:extLst>
          </p:cNvPr>
          <p:cNvSpPr>
            <a:spLocks noGrp="1"/>
          </p:cNvSpPr>
          <p:nvPr>
            <p:ph type="dt" sz="half" idx="10"/>
          </p:nvPr>
        </p:nvSpPr>
        <p:spPr>
          <a:xfrm>
            <a:off x="838200" y="6356350"/>
            <a:ext cx="2743200" cy="365125"/>
          </a:xfrm>
          <a:prstGeom prst="rect">
            <a:avLst/>
          </a:prstGeom>
        </p:spPr>
        <p:txBody>
          <a:bodyPr/>
          <a:lstStyle/>
          <a:p>
            <a:fld id="{B04D9FFE-9D93-0345-9430-578831D52DD3}" type="datetimeFigureOut">
              <a:rPr lang="en-US" smtClean="0"/>
              <a:t>3/20/2024</a:t>
            </a:fld>
            <a:endParaRPr lang="en-US" dirty="0"/>
          </a:p>
        </p:txBody>
      </p:sp>
      <p:sp>
        <p:nvSpPr>
          <p:cNvPr id="5" name="Footer Placeholder 4">
            <a:extLst>
              <a:ext uri="{FF2B5EF4-FFF2-40B4-BE49-F238E27FC236}">
                <a16:creationId xmlns:a16="http://schemas.microsoft.com/office/drawing/2014/main" id="{B4B0C12D-0DD2-E449-A341-7909BD4F5DE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26D6F53-13E9-104E-BDC7-14FC081946BC}"/>
              </a:ext>
            </a:extLst>
          </p:cNvPr>
          <p:cNvSpPr>
            <a:spLocks noGrp="1"/>
          </p:cNvSpPr>
          <p:nvPr>
            <p:ph type="sldNum" sz="quarter" idx="12"/>
          </p:nvPr>
        </p:nvSpPr>
        <p:spPr/>
        <p:txBody>
          <a:bodyPr/>
          <a:lstStyle/>
          <a:p>
            <a:fld id="{13BE791C-CAA3-0549-8685-2230D7411AFA}" type="slidenum">
              <a:rPr lang="en-US" smtClean="0"/>
              <a:t>‹#›</a:t>
            </a:fld>
            <a:endParaRPr lang="en-US" dirty="0"/>
          </a:p>
        </p:txBody>
      </p:sp>
      <p:pic>
        <p:nvPicPr>
          <p:cNvPr id="10" name="Picture 9" descr="Logo&#10;&#10;Description automatically generated">
            <a:extLst>
              <a:ext uri="{FF2B5EF4-FFF2-40B4-BE49-F238E27FC236}">
                <a16:creationId xmlns:a16="http://schemas.microsoft.com/office/drawing/2014/main" id="{AB4D49D3-C39D-7F4A-827B-96DC0807358B}"/>
              </a:ext>
            </a:extLst>
          </p:cNvPr>
          <p:cNvPicPr>
            <a:picLocks noChangeAspect="1"/>
          </p:cNvPicPr>
          <p:nvPr userDrawn="1"/>
        </p:nvPicPr>
        <p:blipFill>
          <a:blip r:embed="rId2"/>
          <a:stretch>
            <a:fillRect/>
          </a:stretch>
        </p:blipFill>
        <p:spPr>
          <a:xfrm flipH="1">
            <a:off x="0" y="0"/>
            <a:ext cx="12192000" cy="6864626"/>
          </a:xfrm>
          <a:prstGeom prst="rect">
            <a:avLst/>
          </a:prstGeom>
        </p:spPr>
      </p:pic>
    </p:spTree>
    <p:extLst>
      <p:ext uri="{BB962C8B-B14F-4D97-AF65-F5344CB8AC3E}">
        <p14:creationId xmlns:p14="http://schemas.microsoft.com/office/powerpoint/2010/main" val="422031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451042-A5C3-2B4D-A0AC-8A16D8551FFB}"/>
              </a:ext>
            </a:extLst>
          </p:cNvPr>
          <p:cNvSpPr>
            <a:spLocks noGrp="1"/>
          </p:cNvSpPr>
          <p:nvPr>
            <p:ph type="dt" sz="half" idx="10"/>
          </p:nvPr>
        </p:nvSpPr>
        <p:spPr>
          <a:xfrm>
            <a:off x="838200" y="6356350"/>
            <a:ext cx="2743200" cy="365125"/>
          </a:xfrm>
          <a:prstGeom prst="rect">
            <a:avLst/>
          </a:prstGeom>
        </p:spPr>
        <p:txBody>
          <a:bodyPr/>
          <a:lstStyle/>
          <a:p>
            <a:fld id="{B04D9FFE-9D93-0345-9430-578831D52DD3}" type="datetimeFigureOut">
              <a:rPr lang="en-US" smtClean="0"/>
              <a:t>3/20/2024</a:t>
            </a:fld>
            <a:endParaRPr lang="en-US" dirty="0"/>
          </a:p>
        </p:txBody>
      </p:sp>
      <p:sp>
        <p:nvSpPr>
          <p:cNvPr id="3" name="Footer Placeholder 2">
            <a:extLst>
              <a:ext uri="{FF2B5EF4-FFF2-40B4-BE49-F238E27FC236}">
                <a16:creationId xmlns:a16="http://schemas.microsoft.com/office/drawing/2014/main" id="{B0CCFF85-E714-0246-B01D-68F719EB1E7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219CF7-764E-B447-BD7E-444405838B09}"/>
              </a:ext>
            </a:extLst>
          </p:cNvPr>
          <p:cNvSpPr>
            <a:spLocks noGrp="1"/>
          </p:cNvSpPr>
          <p:nvPr>
            <p:ph type="sldNum" sz="quarter" idx="12"/>
          </p:nvPr>
        </p:nvSpPr>
        <p:spPr/>
        <p:txBody>
          <a:bodyPr/>
          <a:lstStyle/>
          <a:p>
            <a:fld id="{13BE791C-CAA3-0549-8685-2230D7411AFA}" type="slidenum">
              <a:rPr lang="en-US" smtClean="0"/>
              <a:t>‹#›</a:t>
            </a:fld>
            <a:endParaRPr lang="en-US" dirty="0"/>
          </a:p>
        </p:txBody>
      </p:sp>
    </p:spTree>
    <p:extLst>
      <p:ext uri="{BB962C8B-B14F-4D97-AF65-F5344CB8AC3E}">
        <p14:creationId xmlns:p14="http://schemas.microsoft.com/office/powerpoint/2010/main" val="3492624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90AE-6E87-A941-93D5-8F2DF7D5DD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C2D52E4-BE54-F243-9AE4-F7224FA8CE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A819C6B-A888-1947-AAEE-D1D303C643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0598C26-64D7-1D40-AFFC-151A34843151}"/>
              </a:ext>
            </a:extLst>
          </p:cNvPr>
          <p:cNvSpPr>
            <a:spLocks noGrp="1"/>
          </p:cNvSpPr>
          <p:nvPr>
            <p:ph type="dt" sz="half" idx="10"/>
          </p:nvPr>
        </p:nvSpPr>
        <p:spPr>
          <a:xfrm>
            <a:off x="838200" y="6356350"/>
            <a:ext cx="2743200" cy="365125"/>
          </a:xfrm>
          <a:prstGeom prst="rect">
            <a:avLst/>
          </a:prstGeom>
        </p:spPr>
        <p:txBody>
          <a:bodyPr/>
          <a:lstStyle/>
          <a:p>
            <a:fld id="{B04D9FFE-9D93-0345-9430-578831D52DD3}" type="datetimeFigureOut">
              <a:rPr lang="en-US" smtClean="0"/>
              <a:t>3/20/2024</a:t>
            </a:fld>
            <a:endParaRPr lang="en-US" dirty="0"/>
          </a:p>
        </p:txBody>
      </p:sp>
      <p:sp>
        <p:nvSpPr>
          <p:cNvPr id="6" name="Footer Placeholder 5">
            <a:extLst>
              <a:ext uri="{FF2B5EF4-FFF2-40B4-BE49-F238E27FC236}">
                <a16:creationId xmlns:a16="http://schemas.microsoft.com/office/drawing/2014/main" id="{EA60990F-7F2A-A24F-ADCF-D2DAF4C3D16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CE1B100-1BE7-E843-AE5F-0AC41EEE8313}"/>
              </a:ext>
            </a:extLst>
          </p:cNvPr>
          <p:cNvSpPr>
            <a:spLocks noGrp="1"/>
          </p:cNvSpPr>
          <p:nvPr>
            <p:ph type="sldNum" sz="quarter" idx="12"/>
          </p:nvPr>
        </p:nvSpPr>
        <p:spPr/>
        <p:txBody>
          <a:bodyPr/>
          <a:lstStyle/>
          <a:p>
            <a:fld id="{13BE791C-CAA3-0549-8685-2230D7411AFA}" type="slidenum">
              <a:rPr lang="en-US" smtClean="0"/>
              <a:t>‹#›</a:t>
            </a:fld>
            <a:endParaRPr lang="en-US" dirty="0"/>
          </a:p>
        </p:txBody>
      </p:sp>
    </p:spTree>
    <p:extLst>
      <p:ext uri="{BB962C8B-B14F-4D97-AF65-F5344CB8AC3E}">
        <p14:creationId xmlns:p14="http://schemas.microsoft.com/office/powerpoint/2010/main" val="857535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D8C9C-2F34-8540-836B-50548FD8FC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A70EE03-FE1B-384D-ADCA-FEAB0F1D80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CAA83AA-62C6-AE4D-8FE7-E25B6A0282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982FFA2-07F6-5B4D-92C5-AA732F6B715A}"/>
              </a:ext>
            </a:extLst>
          </p:cNvPr>
          <p:cNvSpPr>
            <a:spLocks noGrp="1"/>
          </p:cNvSpPr>
          <p:nvPr>
            <p:ph type="dt" sz="half" idx="10"/>
          </p:nvPr>
        </p:nvSpPr>
        <p:spPr>
          <a:xfrm>
            <a:off x="838200" y="6356350"/>
            <a:ext cx="2743200" cy="365125"/>
          </a:xfrm>
          <a:prstGeom prst="rect">
            <a:avLst/>
          </a:prstGeom>
        </p:spPr>
        <p:txBody>
          <a:bodyPr/>
          <a:lstStyle/>
          <a:p>
            <a:fld id="{B04D9FFE-9D93-0345-9430-578831D52DD3}" type="datetimeFigureOut">
              <a:rPr lang="en-US" smtClean="0"/>
              <a:t>3/20/2024</a:t>
            </a:fld>
            <a:endParaRPr lang="en-US" dirty="0"/>
          </a:p>
        </p:txBody>
      </p:sp>
      <p:sp>
        <p:nvSpPr>
          <p:cNvPr id="6" name="Footer Placeholder 5">
            <a:extLst>
              <a:ext uri="{FF2B5EF4-FFF2-40B4-BE49-F238E27FC236}">
                <a16:creationId xmlns:a16="http://schemas.microsoft.com/office/drawing/2014/main" id="{DDEDE37F-62C8-AF41-AF3C-2E0461A6AD5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AA283F6F-811A-0148-8E47-E40771A82E58}"/>
              </a:ext>
            </a:extLst>
          </p:cNvPr>
          <p:cNvSpPr>
            <a:spLocks noGrp="1"/>
          </p:cNvSpPr>
          <p:nvPr>
            <p:ph type="sldNum" sz="quarter" idx="12"/>
          </p:nvPr>
        </p:nvSpPr>
        <p:spPr/>
        <p:txBody>
          <a:bodyPr/>
          <a:lstStyle/>
          <a:p>
            <a:fld id="{13BE791C-CAA3-0549-8685-2230D7411AFA}" type="slidenum">
              <a:rPr lang="en-US" smtClean="0"/>
              <a:t>‹#›</a:t>
            </a:fld>
            <a:endParaRPr lang="en-US" dirty="0"/>
          </a:p>
        </p:txBody>
      </p:sp>
    </p:spTree>
    <p:extLst>
      <p:ext uri="{BB962C8B-B14F-4D97-AF65-F5344CB8AC3E}">
        <p14:creationId xmlns:p14="http://schemas.microsoft.com/office/powerpoint/2010/main" val="3304400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09650-9A80-EB40-9939-CB8E298F6FF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411FBCD-FC57-EE48-8B85-324B32B4710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915C3BC-D486-A548-912D-58B7CA0FDE7E}"/>
              </a:ext>
            </a:extLst>
          </p:cNvPr>
          <p:cNvSpPr>
            <a:spLocks noGrp="1"/>
          </p:cNvSpPr>
          <p:nvPr>
            <p:ph type="dt" sz="half" idx="10"/>
          </p:nvPr>
        </p:nvSpPr>
        <p:spPr>
          <a:xfrm>
            <a:off x="838200" y="6356350"/>
            <a:ext cx="2743200" cy="365125"/>
          </a:xfrm>
          <a:prstGeom prst="rect">
            <a:avLst/>
          </a:prstGeom>
        </p:spPr>
        <p:txBody>
          <a:bodyPr/>
          <a:lstStyle/>
          <a:p>
            <a:fld id="{B04D9FFE-9D93-0345-9430-578831D52DD3}" type="datetimeFigureOut">
              <a:rPr lang="en-US" smtClean="0"/>
              <a:t>3/20/2024</a:t>
            </a:fld>
            <a:endParaRPr lang="en-US" dirty="0"/>
          </a:p>
        </p:txBody>
      </p:sp>
      <p:sp>
        <p:nvSpPr>
          <p:cNvPr id="5" name="Footer Placeholder 4">
            <a:extLst>
              <a:ext uri="{FF2B5EF4-FFF2-40B4-BE49-F238E27FC236}">
                <a16:creationId xmlns:a16="http://schemas.microsoft.com/office/drawing/2014/main" id="{F7C7EF5D-D8C4-554F-B10B-ED3D9827E74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0408C74-18DC-744B-B18C-BF14DD490E55}"/>
              </a:ext>
            </a:extLst>
          </p:cNvPr>
          <p:cNvSpPr>
            <a:spLocks noGrp="1"/>
          </p:cNvSpPr>
          <p:nvPr>
            <p:ph type="sldNum" sz="quarter" idx="12"/>
          </p:nvPr>
        </p:nvSpPr>
        <p:spPr/>
        <p:txBody>
          <a:bodyPr/>
          <a:lstStyle/>
          <a:p>
            <a:fld id="{13BE791C-CAA3-0549-8685-2230D7411AFA}" type="slidenum">
              <a:rPr lang="en-US" smtClean="0"/>
              <a:t>‹#›</a:t>
            </a:fld>
            <a:endParaRPr lang="en-US" dirty="0"/>
          </a:p>
        </p:txBody>
      </p:sp>
    </p:spTree>
    <p:extLst>
      <p:ext uri="{BB962C8B-B14F-4D97-AF65-F5344CB8AC3E}">
        <p14:creationId xmlns:p14="http://schemas.microsoft.com/office/powerpoint/2010/main" val="996518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846D96-EB52-6746-86F3-BF8F2486D20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DE76195-3B3E-F647-92FC-F8041D80326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8E38649-EA5F-1244-878F-E4CFC08BC9D5}"/>
              </a:ext>
            </a:extLst>
          </p:cNvPr>
          <p:cNvSpPr>
            <a:spLocks noGrp="1"/>
          </p:cNvSpPr>
          <p:nvPr>
            <p:ph type="dt" sz="half" idx="10"/>
          </p:nvPr>
        </p:nvSpPr>
        <p:spPr>
          <a:xfrm>
            <a:off x="838200" y="6356350"/>
            <a:ext cx="2743200" cy="365125"/>
          </a:xfrm>
          <a:prstGeom prst="rect">
            <a:avLst/>
          </a:prstGeom>
        </p:spPr>
        <p:txBody>
          <a:bodyPr/>
          <a:lstStyle/>
          <a:p>
            <a:fld id="{B04D9FFE-9D93-0345-9430-578831D52DD3}" type="datetimeFigureOut">
              <a:rPr lang="en-US" smtClean="0"/>
              <a:t>3/20/2024</a:t>
            </a:fld>
            <a:endParaRPr lang="en-US" dirty="0"/>
          </a:p>
        </p:txBody>
      </p:sp>
      <p:sp>
        <p:nvSpPr>
          <p:cNvPr id="5" name="Footer Placeholder 4">
            <a:extLst>
              <a:ext uri="{FF2B5EF4-FFF2-40B4-BE49-F238E27FC236}">
                <a16:creationId xmlns:a16="http://schemas.microsoft.com/office/drawing/2014/main" id="{1970AF07-BE06-604C-924B-ECA56274C92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6F2D5BA-6E1B-FA4A-BDBC-9952FB622406}"/>
              </a:ext>
            </a:extLst>
          </p:cNvPr>
          <p:cNvSpPr>
            <a:spLocks noGrp="1"/>
          </p:cNvSpPr>
          <p:nvPr>
            <p:ph type="sldNum" sz="quarter" idx="12"/>
          </p:nvPr>
        </p:nvSpPr>
        <p:spPr/>
        <p:txBody>
          <a:bodyPr/>
          <a:lstStyle/>
          <a:p>
            <a:fld id="{13BE791C-CAA3-0549-8685-2230D7411AFA}" type="slidenum">
              <a:rPr lang="en-US" smtClean="0"/>
              <a:t>‹#›</a:t>
            </a:fld>
            <a:endParaRPr lang="en-US" dirty="0"/>
          </a:p>
        </p:txBody>
      </p:sp>
    </p:spTree>
    <p:extLst>
      <p:ext uri="{BB962C8B-B14F-4D97-AF65-F5344CB8AC3E}">
        <p14:creationId xmlns:p14="http://schemas.microsoft.com/office/powerpoint/2010/main" val="1247994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A screenshot of a computer&#10;&#10;Description automatically generated with medium confidence">
            <a:extLst>
              <a:ext uri="{FF2B5EF4-FFF2-40B4-BE49-F238E27FC236}">
                <a16:creationId xmlns:a16="http://schemas.microsoft.com/office/drawing/2014/main" id="{E052D44A-E210-C843-A0E6-ADF1AA2DDA8C}"/>
              </a:ext>
            </a:extLst>
          </p:cNvPr>
          <p:cNvPicPr>
            <a:picLocks noChangeAspect="1"/>
          </p:cNvPicPr>
          <p:nvPr userDrawn="1"/>
        </p:nvPicPr>
        <p:blipFill>
          <a:blip r:embed="rId2"/>
          <a:stretch>
            <a:fillRect/>
          </a:stretch>
        </p:blipFill>
        <p:spPr>
          <a:xfrm>
            <a:off x="0" y="-3313"/>
            <a:ext cx="12186116" cy="6861313"/>
          </a:xfrm>
          <a:prstGeom prst="rect">
            <a:avLst/>
          </a:prstGeom>
        </p:spPr>
      </p:pic>
      <p:sp>
        <p:nvSpPr>
          <p:cNvPr id="2" name="Title 1">
            <a:extLst>
              <a:ext uri="{FF2B5EF4-FFF2-40B4-BE49-F238E27FC236}">
                <a16:creationId xmlns:a16="http://schemas.microsoft.com/office/drawing/2014/main" id="{6E9B48FF-53AB-A948-8784-AB91C104B51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DED373D-6FA8-AA4D-ACA6-2C038A6A26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C85ABEF-EDA5-0147-9395-E9EC14C90110}"/>
              </a:ext>
            </a:extLst>
          </p:cNvPr>
          <p:cNvSpPr>
            <a:spLocks noGrp="1"/>
          </p:cNvSpPr>
          <p:nvPr>
            <p:ph type="dt" sz="half" idx="10"/>
          </p:nvPr>
        </p:nvSpPr>
        <p:spPr>
          <a:xfrm>
            <a:off x="838200" y="6356350"/>
            <a:ext cx="2743200" cy="365125"/>
          </a:xfrm>
          <a:prstGeom prst="rect">
            <a:avLst/>
          </a:prstGeom>
        </p:spPr>
        <p:txBody>
          <a:bodyPr/>
          <a:lstStyle/>
          <a:p>
            <a:fld id="{B04D9FFE-9D93-0345-9430-578831D52DD3}" type="datetimeFigureOut">
              <a:rPr lang="en-US" smtClean="0"/>
              <a:t>3/20/2024</a:t>
            </a:fld>
            <a:endParaRPr lang="en-US" dirty="0"/>
          </a:p>
        </p:txBody>
      </p:sp>
      <p:sp>
        <p:nvSpPr>
          <p:cNvPr id="5" name="Footer Placeholder 4">
            <a:extLst>
              <a:ext uri="{FF2B5EF4-FFF2-40B4-BE49-F238E27FC236}">
                <a16:creationId xmlns:a16="http://schemas.microsoft.com/office/drawing/2014/main" id="{FC26E764-71C1-D942-AEBA-2FA07F61AFC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E1B5C16-09DF-164B-A08A-2D57CB66C464}"/>
              </a:ext>
            </a:extLst>
          </p:cNvPr>
          <p:cNvSpPr>
            <a:spLocks noGrp="1"/>
          </p:cNvSpPr>
          <p:nvPr>
            <p:ph type="sldNum" sz="quarter" idx="12"/>
          </p:nvPr>
        </p:nvSpPr>
        <p:spPr/>
        <p:txBody>
          <a:bodyPr/>
          <a:lstStyle/>
          <a:p>
            <a:fld id="{13BE791C-CAA3-0549-8685-2230D7411AFA}" type="slidenum">
              <a:rPr lang="en-US" smtClean="0"/>
              <a:t>‹#›</a:t>
            </a:fld>
            <a:endParaRPr lang="en-US" dirty="0"/>
          </a:p>
        </p:txBody>
      </p:sp>
    </p:spTree>
    <p:extLst>
      <p:ext uri="{BB962C8B-B14F-4D97-AF65-F5344CB8AC3E}">
        <p14:creationId xmlns:p14="http://schemas.microsoft.com/office/powerpoint/2010/main" val="3982432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052D44A-E210-C843-A0E6-ADF1AA2DDA8C}"/>
              </a:ext>
            </a:extLst>
          </p:cNvPr>
          <p:cNvPicPr>
            <a:picLocks noChangeAspect="1"/>
          </p:cNvPicPr>
          <p:nvPr userDrawn="1"/>
        </p:nvPicPr>
        <p:blipFill>
          <a:blip r:embed="rId2"/>
          <a:srcRect/>
          <a:stretch/>
        </p:blipFill>
        <p:spPr>
          <a:xfrm>
            <a:off x="0" y="0"/>
            <a:ext cx="12186115" cy="6861313"/>
          </a:xfrm>
          <a:prstGeom prst="rect">
            <a:avLst/>
          </a:prstGeom>
        </p:spPr>
      </p:pic>
      <p:sp>
        <p:nvSpPr>
          <p:cNvPr id="2" name="Title 1">
            <a:extLst>
              <a:ext uri="{FF2B5EF4-FFF2-40B4-BE49-F238E27FC236}">
                <a16:creationId xmlns:a16="http://schemas.microsoft.com/office/drawing/2014/main" id="{6E9B48FF-53AB-A948-8784-AB91C104B51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DED373D-6FA8-AA4D-ACA6-2C038A6A26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C85ABEF-EDA5-0147-9395-E9EC14C90110}"/>
              </a:ext>
            </a:extLst>
          </p:cNvPr>
          <p:cNvSpPr>
            <a:spLocks noGrp="1"/>
          </p:cNvSpPr>
          <p:nvPr>
            <p:ph type="dt" sz="half" idx="10"/>
          </p:nvPr>
        </p:nvSpPr>
        <p:spPr>
          <a:xfrm>
            <a:off x="838200" y="6356350"/>
            <a:ext cx="2743200" cy="365125"/>
          </a:xfrm>
          <a:prstGeom prst="rect">
            <a:avLst/>
          </a:prstGeom>
        </p:spPr>
        <p:txBody>
          <a:bodyPr/>
          <a:lstStyle/>
          <a:p>
            <a:fld id="{B04D9FFE-9D93-0345-9430-578831D52DD3}" type="datetimeFigureOut">
              <a:rPr lang="en-US" smtClean="0"/>
              <a:t>3/20/2024</a:t>
            </a:fld>
            <a:endParaRPr lang="en-US" dirty="0"/>
          </a:p>
        </p:txBody>
      </p:sp>
      <p:sp>
        <p:nvSpPr>
          <p:cNvPr id="5" name="Footer Placeholder 4">
            <a:extLst>
              <a:ext uri="{FF2B5EF4-FFF2-40B4-BE49-F238E27FC236}">
                <a16:creationId xmlns:a16="http://schemas.microsoft.com/office/drawing/2014/main" id="{FC26E764-71C1-D942-AEBA-2FA07F61AFC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E1B5C16-09DF-164B-A08A-2D57CB66C464}"/>
              </a:ext>
            </a:extLst>
          </p:cNvPr>
          <p:cNvSpPr>
            <a:spLocks noGrp="1"/>
          </p:cNvSpPr>
          <p:nvPr>
            <p:ph type="sldNum" sz="quarter" idx="12"/>
          </p:nvPr>
        </p:nvSpPr>
        <p:spPr/>
        <p:txBody>
          <a:bodyPr/>
          <a:lstStyle/>
          <a:p>
            <a:fld id="{13BE791C-CAA3-0549-8685-2230D7411AFA}" type="slidenum">
              <a:rPr lang="en-US" smtClean="0"/>
              <a:t>‹#›</a:t>
            </a:fld>
            <a:endParaRPr lang="en-US" dirty="0"/>
          </a:p>
        </p:txBody>
      </p:sp>
    </p:spTree>
    <p:extLst>
      <p:ext uri="{BB962C8B-B14F-4D97-AF65-F5344CB8AC3E}">
        <p14:creationId xmlns:p14="http://schemas.microsoft.com/office/powerpoint/2010/main" val="956208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052D44A-E210-C843-A0E6-ADF1AA2DDA8C}"/>
              </a:ext>
            </a:extLst>
          </p:cNvPr>
          <p:cNvPicPr>
            <a:picLocks noChangeAspect="1"/>
          </p:cNvPicPr>
          <p:nvPr userDrawn="1"/>
        </p:nvPicPr>
        <p:blipFill>
          <a:blip r:embed="rId2"/>
          <a:srcRect/>
          <a:stretch/>
        </p:blipFill>
        <p:spPr>
          <a:xfrm>
            <a:off x="0" y="0"/>
            <a:ext cx="12186115" cy="6861312"/>
          </a:xfrm>
          <a:prstGeom prst="rect">
            <a:avLst/>
          </a:prstGeom>
        </p:spPr>
      </p:pic>
      <p:sp>
        <p:nvSpPr>
          <p:cNvPr id="2" name="Title 1">
            <a:extLst>
              <a:ext uri="{FF2B5EF4-FFF2-40B4-BE49-F238E27FC236}">
                <a16:creationId xmlns:a16="http://schemas.microsoft.com/office/drawing/2014/main" id="{6E9B48FF-53AB-A948-8784-AB91C104B51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DED373D-6FA8-AA4D-ACA6-2C038A6A26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C85ABEF-EDA5-0147-9395-E9EC14C90110}"/>
              </a:ext>
            </a:extLst>
          </p:cNvPr>
          <p:cNvSpPr>
            <a:spLocks noGrp="1"/>
          </p:cNvSpPr>
          <p:nvPr>
            <p:ph type="dt" sz="half" idx="10"/>
          </p:nvPr>
        </p:nvSpPr>
        <p:spPr>
          <a:xfrm>
            <a:off x="838200" y="6356350"/>
            <a:ext cx="2743200" cy="365125"/>
          </a:xfrm>
          <a:prstGeom prst="rect">
            <a:avLst/>
          </a:prstGeom>
        </p:spPr>
        <p:txBody>
          <a:bodyPr/>
          <a:lstStyle/>
          <a:p>
            <a:fld id="{B04D9FFE-9D93-0345-9430-578831D52DD3}" type="datetimeFigureOut">
              <a:rPr lang="en-US" smtClean="0"/>
              <a:t>3/20/2024</a:t>
            </a:fld>
            <a:endParaRPr lang="en-US" dirty="0"/>
          </a:p>
        </p:txBody>
      </p:sp>
      <p:sp>
        <p:nvSpPr>
          <p:cNvPr id="5" name="Footer Placeholder 4">
            <a:extLst>
              <a:ext uri="{FF2B5EF4-FFF2-40B4-BE49-F238E27FC236}">
                <a16:creationId xmlns:a16="http://schemas.microsoft.com/office/drawing/2014/main" id="{FC26E764-71C1-D942-AEBA-2FA07F61AFC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E1B5C16-09DF-164B-A08A-2D57CB66C464}"/>
              </a:ext>
            </a:extLst>
          </p:cNvPr>
          <p:cNvSpPr>
            <a:spLocks noGrp="1"/>
          </p:cNvSpPr>
          <p:nvPr>
            <p:ph type="sldNum" sz="quarter" idx="12"/>
          </p:nvPr>
        </p:nvSpPr>
        <p:spPr/>
        <p:txBody>
          <a:bodyPr/>
          <a:lstStyle/>
          <a:p>
            <a:fld id="{13BE791C-CAA3-0549-8685-2230D7411AFA}" type="slidenum">
              <a:rPr lang="en-US" smtClean="0"/>
              <a:t>‹#›</a:t>
            </a:fld>
            <a:endParaRPr lang="en-US" dirty="0"/>
          </a:p>
        </p:txBody>
      </p:sp>
    </p:spTree>
    <p:extLst>
      <p:ext uri="{BB962C8B-B14F-4D97-AF65-F5344CB8AC3E}">
        <p14:creationId xmlns:p14="http://schemas.microsoft.com/office/powerpoint/2010/main" val="904094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AEEEF-FECE-6249-830A-326986E6409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F321562-44E9-8747-AA42-0F8A80DAA75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EF8214F-82E6-C148-BE26-5D1DC0C10362}"/>
              </a:ext>
            </a:extLst>
          </p:cNvPr>
          <p:cNvSpPr>
            <a:spLocks noGrp="1"/>
          </p:cNvSpPr>
          <p:nvPr>
            <p:ph type="dt" sz="half" idx="10"/>
          </p:nvPr>
        </p:nvSpPr>
        <p:spPr>
          <a:xfrm>
            <a:off x="838200" y="6356350"/>
            <a:ext cx="2743200" cy="365125"/>
          </a:xfrm>
          <a:prstGeom prst="rect">
            <a:avLst/>
          </a:prstGeom>
        </p:spPr>
        <p:txBody>
          <a:bodyPr/>
          <a:lstStyle/>
          <a:p>
            <a:fld id="{B04D9FFE-9D93-0345-9430-578831D52DD3}" type="datetimeFigureOut">
              <a:rPr lang="en-US" smtClean="0"/>
              <a:t>3/20/2024</a:t>
            </a:fld>
            <a:endParaRPr lang="en-US" dirty="0"/>
          </a:p>
        </p:txBody>
      </p:sp>
      <p:sp>
        <p:nvSpPr>
          <p:cNvPr id="5" name="Footer Placeholder 4">
            <a:extLst>
              <a:ext uri="{FF2B5EF4-FFF2-40B4-BE49-F238E27FC236}">
                <a16:creationId xmlns:a16="http://schemas.microsoft.com/office/drawing/2014/main" id="{C0C11C33-1393-444E-8361-243FBC4DE60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4C5C1C5-FE89-8B46-AD03-AD822EEFB0DF}"/>
              </a:ext>
            </a:extLst>
          </p:cNvPr>
          <p:cNvSpPr>
            <a:spLocks noGrp="1"/>
          </p:cNvSpPr>
          <p:nvPr>
            <p:ph type="sldNum" sz="quarter" idx="12"/>
          </p:nvPr>
        </p:nvSpPr>
        <p:spPr/>
        <p:txBody>
          <a:bodyPr/>
          <a:lstStyle/>
          <a:p>
            <a:fld id="{13BE791C-CAA3-0549-8685-2230D7411AFA}" type="slidenum">
              <a:rPr lang="en-US" smtClean="0"/>
              <a:t>‹#›</a:t>
            </a:fld>
            <a:endParaRPr lang="en-US" dirty="0"/>
          </a:p>
        </p:txBody>
      </p:sp>
    </p:spTree>
    <p:extLst>
      <p:ext uri="{BB962C8B-B14F-4D97-AF65-F5344CB8AC3E}">
        <p14:creationId xmlns:p14="http://schemas.microsoft.com/office/powerpoint/2010/main" val="1438440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B48FF-53AB-A948-8784-AB91C104B51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DED373D-6FA8-AA4D-ACA6-2C038A6A26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C85ABEF-EDA5-0147-9395-E9EC14C90110}"/>
              </a:ext>
            </a:extLst>
          </p:cNvPr>
          <p:cNvSpPr>
            <a:spLocks noGrp="1"/>
          </p:cNvSpPr>
          <p:nvPr>
            <p:ph type="dt" sz="half" idx="10"/>
          </p:nvPr>
        </p:nvSpPr>
        <p:spPr>
          <a:xfrm>
            <a:off x="838200" y="6356350"/>
            <a:ext cx="2743200" cy="365125"/>
          </a:xfrm>
          <a:prstGeom prst="rect">
            <a:avLst/>
          </a:prstGeom>
        </p:spPr>
        <p:txBody>
          <a:bodyPr/>
          <a:lstStyle/>
          <a:p>
            <a:fld id="{B04D9FFE-9D93-0345-9430-578831D52DD3}" type="datetimeFigureOut">
              <a:rPr lang="en-US" smtClean="0"/>
              <a:t>3/20/2024</a:t>
            </a:fld>
            <a:endParaRPr lang="en-US" dirty="0"/>
          </a:p>
        </p:txBody>
      </p:sp>
      <p:sp>
        <p:nvSpPr>
          <p:cNvPr id="5" name="Footer Placeholder 4">
            <a:extLst>
              <a:ext uri="{FF2B5EF4-FFF2-40B4-BE49-F238E27FC236}">
                <a16:creationId xmlns:a16="http://schemas.microsoft.com/office/drawing/2014/main" id="{FC26E764-71C1-D942-AEBA-2FA07F61AFC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E1B5C16-09DF-164B-A08A-2D57CB66C464}"/>
              </a:ext>
            </a:extLst>
          </p:cNvPr>
          <p:cNvSpPr>
            <a:spLocks noGrp="1"/>
          </p:cNvSpPr>
          <p:nvPr>
            <p:ph type="sldNum" sz="quarter" idx="12"/>
          </p:nvPr>
        </p:nvSpPr>
        <p:spPr/>
        <p:txBody>
          <a:bodyPr/>
          <a:lstStyle/>
          <a:p>
            <a:fld id="{13BE791C-CAA3-0549-8685-2230D7411AFA}" type="slidenum">
              <a:rPr lang="en-US" smtClean="0"/>
              <a:t>‹#›</a:t>
            </a:fld>
            <a:endParaRPr lang="en-US" dirty="0"/>
          </a:p>
        </p:txBody>
      </p:sp>
      <p:sp>
        <p:nvSpPr>
          <p:cNvPr id="7" name="Rectangle 6">
            <a:extLst>
              <a:ext uri="{FF2B5EF4-FFF2-40B4-BE49-F238E27FC236}">
                <a16:creationId xmlns:a16="http://schemas.microsoft.com/office/drawing/2014/main" id="{2DC47C7A-CE2B-9747-9588-5169F7DDA080}"/>
              </a:ext>
            </a:extLst>
          </p:cNvPr>
          <p:cNvSpPr/>
          <p:nvPr userDrawn="1"/>
        </p:nvSpPr>
        <p:spPr>
          <a:xfrm>
            <a:off x="0" y="6089650"/>
            <a:ext cx="12192000" cy="768350"/>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2917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B48FF-53AB-A948-8784-AB91C104B51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DED373D-6FA8-AA4D-ACA6-2C038A6A26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C85ABEF-EDA5-0147-9395-E9EC14C90110}"/>
              </a:ext>
            </a:extLst>
          </p:cNvPr>
          <p:cNvSpPr>
            <a:spLocks noGrp="1"/>
          </p:cNvSpPr>
          <p:nvPr>
            <p:ph type="dt" sz="half" idx="10"/>
          </p:nvPr>
        </p:nvSpPr>
        <p:spPr>
          <a:xfrm>
            <a:off x="838200" y="6356350"/>
            <a:ext cx="2743200" cy="365125"/>
          </a:xfrm>
          <a:prstGeom prst="rect">
            <a:avLst/>
          </a:prstGeom>
        </p:spPr>
        <p:txBody>
          <a:bodyPr/>
          <a:lstStyle/>
          <a:p>
            <a:fld id="{B04D9FFE-9D93-0345-9430-578831D52DD3}" type="datetimeFigureOut">
              <a:rPr lang="en-US" smtClean="0"/>
              <a:t>3/20/2024</a:t>
            </a:fld>
            <a:endParaRPr lang="en-US" dirty="0"/>
          </a:p>
        </p:txBody>
      </p:sp>
      <p:sp>
        <p:nvSpPr>
          <p:cNvPr id="5" name="Footer Placeholder 4">
            <a:extLst>
              <a:ext uri="{FF2B5EF4-FFF2-40B4-BE49-F238E27FC236}">
                <a16:creationId xmlns:a16="http://schemas.microsoft.com/office/drawing/2014/main" id="{FC26E764-71C1-D942-AEBA-2FA07F61AFC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E1B5C16-09DF-164B-A08A-2D57CB66C464}"/>
              </a:ext>
            </a:extLst>
          </p:cNvPr>
          <p:cNvSpPr>
            <a:spLocks noGrp="1"/>
          </p:cNvSpPr>
          <p:nvPr>
            <p:ph type="sldNum" sz="quarter" idx="12"/>
          </p:nvPr>
        </p:nvSpPr>
        <p:spPr/>
        <p:txBody>
          <a:bodyPr/>
          <a:lstStyle/>
          <a:p>
            <a:fld id="{13BE791C-CAA3-0549-8685-2230D7411AFA}" type="slidenum">
              <a:rPr lang="en-US" smtClean="0"/>
              <a:t>‹#›</a:t>
            </a:fld>
            <a:endParaRPr lang="en-US" dirty="0"/>
          </a:p>
        </p:txBody>
      </p:sp>
      <p:sp>
        <p:nvSpPr>
          <p:cNvPr id="7" name="Rectangle 6">
            <a:extLst>
              <a:ext uri="{FF2B5EF4-FFF2-40B4-BE49-F238E27FC236}">
                <a16:creationId xmlns:a16="http://schemas.microsoft.com/office/drawing/2014/main" id="{2DC47C7A-CE2B-9747-9588-5169F7DDA080}"/>
              </a:ext>
            </a:extLst>
          </p:cNvPr>
          <p:cNvSpPr/>
          <p:nvPr userDrawn="1"/>
        </p:nvSpPr>
        <p:spPr>
          <a:xfrm>
            <a:off x="0" y="6089650"/>
            <a:ext cx="12192000" cy="768350"/>
          </a:xfrm>
          <a:prstGeom prst="rect">
            <a:avLst/>
          </a:prstGeom>
          <a:solidFill>
            <a:srgbClr val="2A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8052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B48FF-53AB-A948-8784-AB91C104B51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DED373D-6FA8-AA4D-ACA6-2C038A6A26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C85ABEF-EDA5-0147-9395-E9EC14C90110}"/>
              </a:ext>
            </a:extLst>
          </p:cNvPr>
          <p:cNvSpPr>
            <a:spLocks noGrp="1"/>
          </p:cNvSpPr>
          <p:nvPr>
            <p:ph type="dt" sz="half" idx="10"/>
          </p:nvPr>
        </p:nvSpPr>
        <p:spPr>
          <a:xfrm>
            <a:off x="838200" y="6356350"/>
            <a:ext cx="2743200" cy="365125"/>
          </a:xfrm>
          <a:prstGeom prst="rect">
            <a:avLst/>
          </a:prstGeom>
        </p:spPr>
        <p:txBody>
          <a:bodyPr/>
          <a:lstStyle/>
          <a:p>
            <a:fld id="{B04D9FFE-9D93-0345-9430-578831D52DD3}" type="datetimeFigureOut">
              <a:rPr lang="en-US" smtClean="0"/>
              <a:t>3/20/2024</a:t>
            </a:fld>
            <a:endParaRPr lang="en-US" dirty="0"/>
          </a:p>
        </p:txBody>
      </p:sp>
      <p:sp>
        <p:nvSpPr>
          <p:cNvPr id="5" name="Footer Placeholder 4">
            <a:extLst>
              <a:ext uri="{FF2B5EF4-FFF2-40B4-BE49-F238E27FC236}">
                <a16:creationId xmlns:a16="http://schemas.microsoft.com/office/drawing/2014/main" id="{FC26E764-71C1-D942-AEBA-2FA07F61AFC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E1B5C16-09DF-164B-A08A-2D57CB66C464}"/>
              </a:ext>
            </a:extLst>
          </p:cNvPr>
          <p:cNvSpPr>
            <a:spLocks noGrp="1"/>
          </p:cNvSpPr>
          <p:nvPr>
            <p:ph type="sldNum" sz="quarter" idx="12"/>
          </p:nvPr>
        </p:nvSpPr>
        <p:spPr/>
        <p:txBody>
          <a:bodyPr/>
          <a:lstStyle/>
          <a:p>
            <a:fld id="{13BE791C-CAA3-0549-8685-2230D7411AFA}" type="slidenum">
              <a:rPr lang="en-US" smtClean="0"/>
              <a:t>‹#›</a:t>
            </a:fld>
            <a:endParaRPr lang="en-US" dirty="0"/>
          </a:p>
        </p:txBody>
      </p:sp>
      <p:sp>
        <p:nvSpPr>
          <p:cNvPr id="7" name="Rectangle 6">
            <a:extLst>
              <a:ext uri="{FF2B5EF4-FFF2-40B4-BE49-F238E27FC236}">
                <a16:creationId xmlns:a16="http://schemas.microsoft.com/office/drawing/2014/main" id="{2DC47C7A-CE2B-9747-9588-5169F7DDA080}"/>
              </a:ext>
            </a:extLst>
          </p:cNvPr>
          <p:cNvSpPr/>
          <p:nvPr userDrawn="1"/>
        </p:nvSpPr>
        <p:spPr>
          <a:xfrm>
            <a:off x="0" y="6089650"/>
            <a:ext cx="12192000" cy="768350"/>
          </a:xfrm>
          <a:prstGeom prst="rect">
            <a:avLst/>
          </a:prstGeom>
          <a:solidFill>
            <a:srgbClr val="2DA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78635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B406A-63B9-0C4F-BC5D-4614721DB4E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549BAFD-3275-7743-85E8-5E1A614034E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5831EB5-F0A8-E04B-8DAB-BDC18FB539B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25FFC6B-76D3-8F48-A112-26D72884AC3F}"/>
              </a:ext>
            </a:extLst>
          </p:cNvPr>
          <p:cNvSpPr>
            <a:spLocks noGrp="1"/>
          </p:cNvSpPr>
          <p:nvPr>
            <p:ph type="dt" sz="half" idx="10"/>
          </p:nvPr>
        </p:nvSpPr>
        <p:spPr>
          <a:xfrm>
            <a:off x="838200" y="6356350"/>
            <a:ext cx="2743200" cy="365125"/>
          </a:xfrm>
          <a:prstGeom prst="rect">
            <a:avLst/>
          </a:prstGeom>
        </p:spPr>
        <p:txBody>
          <a:bodyPr/>
          <a:lstStyle/>
          <a:p>
            <a:fld id="{B04D9FFE-9D93-0345-9430-578831D52DD3}" type="datetimeFigureOut">
              <a:rPr lang="en-US" smtClean="0"/>
              <a:t>3/20/2024</a:t>
            </a:fld>
            <a:endParaRPr lang="en-US" dirty="0"/>
          </a:p>
        </p:txBody>
      </p:sp>
      <p:sp>
        <p:nvSpPr>
          <p:cNvPr id="6" name="Footer Placeholder 5">
            <a:extLst>
              <a:ext uri="{FF2B5EF4-FFF2-40B4-BE49-F238E27FC236}">
                <a16:creationId xmlns:a16="http://schemas.microsoft.com/office/drawing/2014/main" id="{432AA012-7702-984C-AD10-F2AC3F51B63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30465D5-19F8-2143-9926-090AB2B04A4D}"/>
              </a:ext>
            </a:extLst>
          </p:cNvPr>
          <p:cNvSpPr>
            <a:spLocks noGrp="1"/>
          </p:cNvSpPr>
          <p:nvPr>
            <p:ph type="sldNum" sz="quarter" idx="12"/>
          </p:nvPr>
        </p:nvSpPr>
        <p:spPr/>
        <p:txBody>
          <a:bodyPr/>
          <a:lstStyle/>
          <a:p>
            <a:fld id="{13BE791C-CAA3-0549-8685-2230D7411AFA}" type="slidenum">
              <a:rPr lang="en-US" smtClean="0"/>
              <a:t>‹#›</a:t>
            </a:fld>
            <a:endParaRPr lang="en-US" dirty="0"/>
          </a:p>
        </p:txBody>
      </p:sp>
    </p:spTree>
    <p:extLst>
      <p:ext uri="{BB962C8B-B14F-4D97-AF65-F5344CB8AC3E}">
        <p14:creationId xmlns:p14="http://schemas.microsoft.com/office/powerpoint/2010/main" val="2989932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F81A9-76D1-9D40-B368-E7DC4039E72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065B504-9F47-1D4D-A2DA-E4B12208BD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3251DEC-FFE9-0646-B26B-411DF957A6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ACD295A-3544-894A-99E5-03408C492C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85DE5A-7A27-E74B-939C-DA9C6867F45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642FA05-5135-9F48-B438-F10DE7F941E3}"/>
              </a:ext>
            </a:extLst>
          </p:cNvPr>
          <p:cNvSpPr>
            <a:spLocks noGrp="1"/>
          </p:cNvSpPr>
          <p:nvPr>
            <p:ph type="dt" sz="half" idx="10"/>
          </p:nvPr>
        </p:nvSpPr>
        <p:spPr>
          <a:xfrm>
            <a:off x="838200" y="6356350"/>
            <a:ext cx="2743200" cy="365125"/>
          </a:xfrm>
          <a:prstGeom prst="rect">
            <a:avLst/>
          </a:prstGeom>
        </p:spPr>
        <p:txBody>
          <a:bodyPr/>
          <a:lstStyle/>
          <a:p>
            <a:fld id="{B04D9FFE-9D93-0345-9430-578831D52DD3}" type="datetimeFigureOut">
              <a:rPr lang="en-US" smtClean="0"/>
              <a:t>3/20/2024</a:t>
            </a:fld>
            <a:endParaRPr lang="en-US" dirty="0"/>
          </a:p>
        </p:txBody>
      </p:sp>
      <p:sp>
        <p:nvSpPr>
          <p:cNvPr id="8" name="Footer Placeholder 7">
            <a:extLst>
              <a:ext uri="{FF2B5EF4-FFF2-40B4-BE49-F238E27FC236}">
                <a16:creationId xmlns:a16="http://schemas.microsoft.com/office/drawing/2014/main" id="{D0B9AF64-4B96-7D49-B3D3-1EA45E2113B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7F27925F-31A9-2849-8C1B-08A3351542B5}"/>
              </a:ext>
            </a:extLst>
          </p:cNvPr>
          <p:cNvSpPr>
            <a:spLocks noGrp="1"/>
          </p:cNvSpPr>
          <p:nvPr>
            <p:ph type="sldNum" sz="quarter" idx="12"/>
          </p:nvPr>
        </p:nvSpPr>
        <p:spPr/>
        <p:txBody>
          <a:bodyPr/>
          <a:lstStyle/>
          <a:p>
            <a:fld id="{13BE791C-CAA3-0549-8685-2230D7411AFA}" type="slidenum">
              <a:rPr lang="en-US" smtClean="0"/>
              <a:t>‹#›</a:t>
            </a:fld>
            <a:endParaRPr lang="en-US" dirty="0"/>
          </a:p>
        </p:txBody>
      </p:sp>
    </p:spTree>
    <p:extLst>
      <p:ext uri="{BB962C8B-B14F-4D97-AF65-F5344CB8AC3E}">
        <p14:creationId xmlns:p14="http://schemas.microsoft.com/office/powerpoint/2010/main" val="3845922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EE73C-25C5-8A48-BAEA-03FF49155A89}"/>
              </a:ext>
            </a:extLst>
          </p:cNvPr>
          <p:cNvSpPr>
            <a:spLocks noGrp="1"/>
          </p:cNvSpPr>
          <p:nvPr>
            <p:ph type="title"/>
          </p:nvPr>
        </p:nvSpPr>
        <p:spPr>
          <a:xfrm>
            <a:off x="838200" y="3323478"/>
            <a:ext cx="10515600" cy="1325563"/>
          </a:xfrm>
        </p:spPr>
        <p:txBody>
          <a:body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3E991BB4-BB9A-4445-AD83-4312490809C3}"/>
              </a:ext>
            </a:extLst>
          </p:cNvPr>
          <p:cNvSpPr>
            <a:spLocks noGrp="1"/>
          </p:cNvSpPr>
          <p:nvPr>
            <p:ph type="dt" sz="half" idx="10"/>
          </p:nvPr>
        </p:nvSpPr>
        <p:spPr>
          <a:xfrm>
            <a:off x="838200" y="6356350"/>
            <a:ext cx="2743200" cy="365125"/>
          </a:xfrm>
          <a:prstGeom prst="rect">
            <a:avLst/>
          </a:prstGeom>
        </p:spPr>
        <p:txBody>
          <a:bodyPr/>
          <a:lstStyle/>
          <a:p>
            <a:fld id="{B04D9FFE-9D93-0345-9430-578831D52DD3}" type="datetimeFigureOut">
              <a:rPr lang="en-US" smtClean="0"/>
              <a:t>3/20/2024</a:t>
            </a:fld>
            <a:endParaRPr lang="en-US" dirty="0"/>
          </a:p>
        </p:txBody>
      </p:sp>
      <p:sp>
        <p:nvSpPr>
          <p:cNvPr id="4" name="Footer Placeholder 3">
            <a:extLst>
              <a:ext uri="{FF2B5EF4-FFF2-40B4-BE49-F238E27FC236}">
                <a16:creationId xmlns:a16="http://schemas.microsoft.com/office/drawing/2014/main" id="{FA7BD593-4F06-1C4F-A3ED-EB37331A9E8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5A34D79C-3B84-394E-BECF-3713A9BA9EC6}"/>
              </a:ext>
            </a:extLst>
          </p:cNvPr>
          <p:cNvSpPr>
            <a:spLocks noGrp="1"/>
          </p:cNvSpPr>
          <p:nvPr>
            <p:ph type="sldNum" sz="quarter" idx="12"/>
          </p:nvPr>
        </p:nvSpPr>
        <p:spPr/>
        <p:txBody>
          <a:bodyPr/>
          <a:lstStyle/>
          <a:p>
            <a:fld id="{13BE791C-CAA3-0549-8685-2230D7411AFA}" type="slidenum">
              <a:rPr lang="en-US" smtClean="0"/>
              <a:t>‹#›</a:t>
            </a:fld>
            <a:endParaRPr lang="en-US" dirty="0"/>
          </a:p>
        </p:txBody>
      </p:sp>
      <p:sp>
        <p:nvSpPr>
          <p:cNvPr id="11" name="Rectangle 10">
            <a:extLst>
              <a:ext uri="{FF2B5EF4-FFF2-40B4-BE49-F238E27FC236}">
                <a16:creationId xmlns:a16="http://schemas.microsoft.com/office/drawing/2014/main" id="{8C905991-2E66-4E49-99EF-4CF3D9272E24}"/>
              </a:ext>
            </a:extLst>
          </p:cNvPr>
          <p:cNvSpPr/>
          <p:nvPr userDrawn="1"/>
        </p:nvSpPr>
        <p:spPr>
          <a:xfrm>
            <a:off x="0" y="0"/>
            <a:ext cx="12191999" cy="946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Logo&#10;&#10;Description automatically generated with medium confidence">
            <a:extLst>
              <a:ext uri="{FF2B5EF4-FFF2-40B4-BE49-F238E27FC236}">
                <a16:creationId xmlns:a16="http://schemas.microsoft.com/office/drawing/2014/main" id="{8C73C42C-ED01-7442-B441-1A84739BE950}"/>
              </a:ext>
            </a:extLst>
          </p:cNvPr>
          <p:cNvPicPr>
            <a:picLocks noChangeAspect="1"/>
          </p:cNvPicPr>
          <p:nvPr userDrawn="1"/>
        </p:nvPicPr>
        <p:blipFill>
          <a:blip r:embed="rId2"/>
          <a:stretch>
            <a:fillRect/>
          </a:stretch>
        </p:blipFill>
        <p:spPr>
          <a:xfrm>
            <a:off x="9842350" y="365125"/>
            <a:ext cx="1879600" cy="990600"/>
          </a:xfrm>
          <a:prstGeom prst="rect">
            <a:avLst/>
          </a:prstGeom>
        </p:spPr>
      </p:pic>
      <p:pic>
        <p:nvPicPr>
          <p:cNvPr id="14" name="Picture 13" descr="A picture containing background pattern&#10;&#10;Description automatically generated">
            <a:extLst>
              <a:ext uri="{FF2B5EF4-FFF2-40B4-BE49-F238E27FC236}">
                <a16:creationId xmlns:a16="http://schemas.microsoft.com/office/drawing/2014/main" id="{151DA0B0-C42F-8144-A2C4-816E4A48328C}"/>
              </a:ext>
            </a:extLst>
          </p:cNvPr>
          <p:cNvPicPr>
            <a:picLocks noChangeAspect="1"/>
          </p:cNvPicPr>
          <p:nvPr userDrawn="1"/>
        </p:nvPicPr>
        <p:blipFill>
          <a:blip r:embed="rId3"/>
          <a:stretch>
            <a:fillRect/>
          </a:stretch>
        </p:blipFill>
        <p:spPr>
          <a:xfrm>
            <a:off x="0" y="-1"/>
            <a:ext cx="12191998" cy="6864625"/>
          </a:xfrm>
          <a:prstGeom prst="rect">
            <a:avLst/>
          </a:prstGeom>
        </p:spPr>
      </p:pic>
      <p:pic>
        <p:nvPicPr>
          <p:cNvPr id="15" name="Picture 14" descr="Logo&#10;&#10;Description automatically generated with medium confidence">
            <a:extLst>
              <a:ext uri="{FF2B5EF4-FFF2-40B4-BE49-F238E27FC236}">
                <a16:creationId xmlns:a16="http://schemas.microsoft.com/office/drawing/2014/main" id="{CAF7AD43-01CB-1240-8A5D-C7400C9AB45C}"/>
              </a:ext>
            </a:extLst>
          </p:cNvPr>
          <p:cNvPicPr>
            <a:picLocks noChangeAspect="1"/>
          </p:cNvPicPr>
          <p:nvPr userDrawn="1"/>
        </p:nvPicPr>
        <p:blipFill>
          <a:blip r:embed="rId2"/>
          <a:stretch>
            <a:fillRect/>
          </a:stretch>
        </p:blipFill>
        <p:spPr>
          <a:xfrm>
            <a:off x="9842400" y="365125"/>
            <a:ext cx="1879600" cy="990600"/>
          </a:xfrm>
          <a:prstGeom prst="rect">
            <a:avLst/>
          </a:prstGeom>
        </p:spPr>
      </p:pic>
    </p:spTree>
    <p:extLst>
      <p:ext uri="{BB962C8B-B14F-4D97-AF65-F5344CB8AC3E}">
        <p14:creationId xmlns:p14="http://schemas.microsoft.com/office/powerpoint/2010/main" val="2011191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EE73C-25C5-8A48-BAEA-03FF49155A89}"/>
              </a:ext>
            </a:extLst>
          </p:cNvPr>
          <p:cNvSpPr>
            <a:spLocks noGrp="1"/>
          </p:cNvSpPr>
          <p:nvPr>
            <p:ph type="title"/>
          </p:nvPr>
        </p:nvSpPr>
        <p:spPr>
          <a:xfrm>
            <a:off x="838200" y="3323478"/>
            <a:ext cx="10515600" cy="1325563"/>
          </a:xfrm>
        </p:spPr>
        <p:txBody>
          <a:body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3E991BB4-BB9A-4445-AD83-4312490809C3}"/>
              </a:ext>
            </a:extLst>
          </p:cNvPr>
          <p:cNvSpPr>
            <a:spLocks noGrp="1"/>
          </p:cNvSpPr>
          <p:nvPr>
            <p:ph type="dt" sz="half" idx="10"/>
          </p:nvPr>
        </p:nvSpPr>
        <p:spPr>
          <a:xfrm>
            <a:off x="838200" y="6356350"/>
            <a:ext cx="2743200" cy="365125"/>
          </a:xfrm>
          <a:prstGeom prst="rect">
            <a:avLst/>
          </a:prstGeom>
        </p:spPr>
        <p:txBody>
          <a:bodyPr/>
          <a:lstStyle/>
          <a:p>
            <a:fld id="{B04D9FFE-9D93-0345-9430-578831D52DD3}" type="datetimeFigureOut">
              <a:rPr lang="en-US" smtClean="0"/>
              <a:t>3/20/2024</a:t>
            </a:fld>
            <a:endParaRPr lang="en-US" dirty="0"/>
          </a:p>
        </p:txBody>
      </p:sp>
      <p:sp>
        <p:nvSpPr>
          <p:cNvPr id="4" name="Footer Placeholder 3">
            <a:extLst>
              <a:ext uri="{FF2B5EF4-FFF2-40B4-BE49-F238E27FC236}">
                <a16:creationId xmlns:a16="http://schemas.microsoft.com/office/drawing/2014/main" id="{FA7BD593-4F06-1C4F-A3ED-EB37331A9E8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5A34D79C-3B84-394E-BECF-3713A9BA9EC6}"/>
              </a:ext>
            </a:extLst>
          </p:cNvPr>
          <p:cNvSpPr>
            <a:spLocks noGrp="1"/>
          </p:cNvSpPr>
          <p:nvPr>
            <p:ph type="sldNum" sz="quarter" idx="12"/>
          </p:nvPr>
        </p:nvSpPr>
        <p:spPr/>
        <p:txBody>
          <a:bodyPr/>
          <a:lstStyle/>
          <a:p>
            <a:fld id="{13BE791C-CAA3-0549-8685-2230D7411AFA}" type="slidenum">
              <a:rPr lang="en-US" smtClean="0"/>
              <a:t>‹#›</a:t>
            </a:fld>
            <a:endParaRPr lang="en-US" dirty="0"/>
          </a:p>
        </p:txBody>
      </p:sp>
      <p:sp>
        <p:nvSpPr>
          <p:cNvPr id="11" name="Rectangle 10">
            <a:extLst>
              <a:ext uri="{FF2B5EF4-FFF2-40B4-BE49-F238E27FC236}">
                <a16:creationId xmlns:a16="http://schemas.microsoft.com/office/drawing/2014/main" id="{8C905991-2E66-4E49-99EF-4CF3D9272E24}"/>
              </a:ext>
            </a:extLst>
          </p:cNvPr>
          <p:cNvSpPr/>
          <p:nvPr userDrawn="1"/>
        </p:nvSpPr>
        <p:spPr>
          <a:xfrm>
            <a:off x="0" y="0"/>
            <a:ext cx="12191999" cy="946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Logo&#10;&#10;Description automatically generated with medium confidence">
            <a:extLst>
              <a:ext uri="{FF2B5EF4-FFF2-40B4-BE49-F238E27FC236}">
                <a16:creationId xmlns:a16="http://schemas.microsoft.com/office/drawing/2014/main" id="{8C73C42C-ED01-7442-B441-1A84739BE950}"/>
              </a:ext>
            </a:extLst>
          </p:cNvPr>
          <p:cNvPicPr>
            <a:picLocks noChangeAspect="1"/>
          </p:cNvPicPr>
          <p:nvPr userDrawn="1"/>
        </p:nvPicPr>
        <p:blipFill>
          <a:blip r:embed="rId2"/>
          <a:stretch>
            <a:fillRect/>
          </a:stretch>
        </p:blipFill>
        <p:spPr>
          <a:xfrm>
            <a:off x="9842350" y="365125"/>
            <a:ext cx="1879600" cy="990600"/>
          </a:xfrm>
          <a:prstGeom prst="rect">
            <a:avLst/>
          </a:prstGeom>
        </p:spPr>
      </p:pic>
      <p:pic>
        <p:nvPicPr>
          <p:cNvPr id="14" name="Picture 13">
            <a:extLst>
              <a:ext uri="{FF2B5EF4-FFF2-40B4-BE49-F238E27FC236}">
                <a16:creationId xmlns:a16="http://schemas.microsoft.com/office/drawing/2014/main" id="{151DA0B0-C42F-8144-A2C4-816E4A48328C}"/>
              </a:ext>
            </a:extLst>
          </p:cNvPr>
          <p:cNvPicPr>
            <a:picLocks noChangeAspect="1"/>
          </p:cNvPicPr>
          <p:nvPr userDrawn="1"/>
        </p:nvPicPr>
        <p:blipFill>
          <a:blip r:embed="rId3"/>
          <a:srcRect/>
          <a:stretch/>
        </p:blipFill>
        <p:spPr>
          <a:xfrm>
            <a:off x="0" y="0"/>
            <a:ext cx="12191998" cy="6864624"/>
          </a:xfrm>
          <a:prstGeom prst="rect">
            <a:avLst/>
          </a:prstGeom>
        </p:spPr>
      </p:pic>
    </p:spTree>
    <p:extLst>
      <p:ext uri="{BB962C8B-B14F-4D97-AF65-F5344CB8AC3E}">
        <p14:creationId xmlns:p14="http://schemas.microsoft.com/office/powerpoint/2010/main" val="1841704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ABB6FE-A20B-DD4B-962C-4DC3E11CB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148CD68-A1E8-3143-96E8-4026779E48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ACAA4AC-7106-0F48-883A-720956A276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D9FFE-9D93-0345-9430-578831D52DD3}" type="datetimeFigureOut">
              <a:rPr lang="en-US" smtClean="0"/>
              <a:t>3/20/2024</a:t>
            </a:fld>
            <a:endParaRPr lang="en-US" dirty="0"/>
          </a:p>
        </p:txBody>
      </p:sp>
      <p:sp>
        <p:nvSpPr>
          <p:cNvPr id="5" name="Footer Placeholder 4">
            <a:extLst>
              <a:ext uri="{FF2B5EF4-FFF2-40B4-BE49-F238E27FC236}">
                <a16:creationId xmlns:a16="http://schemas.microsoft.com/office/drawing/2014/main" id="{21A082AF-F69F-2C46-A18F-C2886AF7E9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991F0AC-9A42-2147-BCDB-5DD010133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E791C-CAA3-0549-8685-2230D7411AFA}" type="slidenum">
              <a:rPr lang="en-US" smtClean="0"/>
              <a:t>‹#›</a:t>
            </a:fld>
            <a:endParaRPr lang="en-US" dirty="0"/>
          </a:p>
        </p:txBody>
      </p:sp>
      <p:pic>
        <p:nvPicPr>
          <p:cNvPr id="7" name="Picture 6" descr="Logo&#10;&#10;Description automatically generated with medium confidence">
            <a:extLst>
              <a:ext uri="{FF2B5EF4-FFF2-40B4-BE49-F238E27FC236}">
                <a16:creationId xmlns:a16="http://schemas.microsoft.com/office/drawing/2014/main" id="{65CA2D9E-7FF2-1A47-A94E-7E1A3E081AC3}"/>
              </a:ext>
            </a:extLst>
          </p:cNvPr>
          <p:cNvPicPr>
            <a:picLocks noChangeAspect="1"/>
          </p:cNvPicPr>
          <p:nvPr userDrawn="1"/>
        </p:nvPicPr>
        <p:blipFill>
          <a:blip r:embed="rId16"/>
          <a:stretch>
            <a:fillRect/>
          </a:stretch>
        </p:blipFill>
        <p:spPr>
          <a:xfrm>
            <a:off x="9842400" y="365125"/>
            <a:ext cx="1879600" cy="990600"/>
          </a:xfrm>
          <a:prstGeom prst="rect">
            <a:avLst/>
          </a:prstGeom>
        </p:spPr>
      </p:pic>
    </p:spTree>
    <p:extLst>
      <p:ext uri="{BB962C8B-B14F-4D97-AF65-F5344CB8AC3E}">
        <p14:creationId xmlns:p14="http://schemas.microsoft.com/office/powerpoint/2010/main" val="1248416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52" r:id="rId6"/>
    <p:sldLayoutId id="2147483653" r:id="rId7"/>
    <p:sldLayoutId id="2147483654" r:id="rId8"/>
    <p:sldLayoutId id="2147483662"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ABB6FE-A20B-DD4B-962C-4DC3E11CB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148CD68-A1E8-3143-96E8-4026779E48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ACAA4AC-7106-0F48-883A-720956A276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D9FFE-9D93-0345-9430-578831D52DD3}" type="datetimeFigureOut">
              <a:rPr lang="en-US" smtClean="0"/>
              <a:t>3/20/2024</a:t>
            </a:fld>
            <a:endParaRPr lang="en-US" dirty="0"/>
          </a:p>
        </p:txBody>
      </p:sp>
      <p:sp>
        <p:nvSpPr>
          <p:cNvPr id="5" name="Footer Placeholder 4">
            <a:extLst>
              <a:ext uri="{FF2B5EF4-FFF2-40B4-BE49-F238E27FC236}">
                <a16:creationId xmlns:a16="http://schemas.microsoft.com/office/drawing/2014/main" id="{21A082AF-F69F-2C46-A18F-C2886AF7E9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991F0AC-9A42-2147-BCDB-5DD010133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E791C-CAA3-0549-8685-2230D7411AFA}" type="slidenum">
              <a:rPr lang="en-US" smtClean="0"/>
              <a:t>‹#›</a:t>
            </a:fld>
            <a:endParaRPr lang="en-US" dirty="0"/>
          </a:p>
        </p:txBody>
      </p:sp>
    </p:spTree>
    <p:extLst>
      <p:ext uri="{BB962C8B-B14F-4D97-AF65-F5344CB8AC3E}">
        <p14:creationId xmlns:p14="http://schemas.microsoft.com/office/powerpoint/2010/main" val="146740006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98E1-C746-2F45-923C-B25BCDAADEBF}"/>
              </a:ext>
            </a:extLst>
          </p:cNvPr>
          <p:cNvSpPr>
            <a:spLocks noGrp="1"/>
          </p:cNvSpPr>
          <p:nvPr>
            <p:ph type="ctrTitle"/>
          </p:nvPr>
        </p:nvSpPr>
        <p:spPr/>
        <p:txBody>
          <a:bodyPr/>
          <a:lstStyle/>
          <a:p>
            <a:r>
              <a:rPr lang="en-US" dirty="0" smtClean="0"/>
              <a:t>Champions programs and Children &amp; Young People</a:t>
            </a:r>
            <a:endParaRPr lang="en-US" dirty="0"/>
          </a:p>
        </p:txBody>
      </p:sp>
      <p:sp>
        <p:nvSpPr>
          <p:cNvPr id="3" name="Subtitle 2">
            <a:extLst>
              <a:ext uri="{FF2B5EF4-FFF2-40B4-BE49-F238E27FC236}">
                <a16:creationId xmlns:a16="http://schemas.microsoft.com/office/drawing/2014/main" id="{DF878EF7-B542-0B43-A57C-DC99A1C7FFCC}"/>
              </a:ext>
            </a:extLst>
          </p:cNvPr>
          <p:cNvSpPr>
            <a:spLocks noGrp="1"/>
          </p:cNvSpPr>
          <p:nvPr>
            <p:ph type="subTitle" idx="1"/>
          </p:nvPr>
        </p:nvSpPr>
        <p:spPr/>
        <p:txBody>
          <a:bodyPr/>
          <a:lstStyle/>
          <a:p>
            <a:r>
              <a:rPr lang="en-US" smtClean="0"/>
              <a:t>11.01.2024</a:t>
            </a:r>
            <a:endParaRPr lang="en-US" dirty="0"/>
          </a:p>
        </p:txBody>
      </p:sp>
    </p:spTree>
    <p:extLst>
      <p:ext uri="{BB962C8B-B14F-4D97-AF65-F5344CB8AC3E}">
        <p14:creationId xmlns:p14="http://schemas.microsoft.com/office/powerpoint/2010/main" val="466697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Community Champions Programmes</a:t>
            </a:r>
            <a:endParaRPr lang="en-GB" dirty="0"/>
          </a:p>
        </p:txBody>
      </p:sp>
      <p:sp>
        <p:nvSpPr>
          <p:cNvPr id="3" name="Content Placeholder 2"/>
          <p:cNvSpPr>
            <a:spLocks noGrp="1"/>
          </p:cNvSpPr>
          <p:nvPr>
            <p:ph idx="1"/>
          </p:nvPr>
        </p:nvSpPr>
        <p:spPr/>
        <p:txBody>
          <a:bodyPr>
            <a:normAutofit/>
          </a:bodyPr>
          <a:lstStyle/>
          <a:p>
            <a:r>
              <a:rPr lang="en-GB" sz="2200" dirty="0" smtClean="0"/>
              <a:t>Community Champions programmes were an important part of the response to COVID-19 in London. </a:t>
            </a:r>
          </a:p>
          <a:p>
            <a:r>
              <a:rPr lang="en-GB" sz="2200" dirty="0" smtClean="0"/>
              <a:t>People from all across London got information from their local public health teams about COVID – and they shared this information with friends and family. </a:t>
            </a:r>
          </a:p>
          <a:p>
            <a:r>
              <a:rPr lang="en-GB" sz="2200" dirty="0" smtClean="0"/>
              <a:t>In some places there were – and still are – young champions programmes </a:t>
            </a:r>
          </a:p>
          <a:p>
            <a:r>
              <a:rPr lang="en-GB" sz="2200" dirty="0" smtClean="0"/>
              <a:t>Champions programmes are still going in many parts of London </a:t>
            </a:r>
          </a:p>
          <a:p>
            <a:r>
              <a:rPr lang="en-GB" sz="2200" dirty="0" smtClean="0"/>
              <a:t>We are designing how these could work with and for children and young people in two ways </a:t>
            </a:r>
          </a:p>
          <a:p>
            <a:pPr lvl="1"/>
            <a:r>
              <a:rPr lang="en-GB" sz="2200" b="1" dirty="0" smtClean="0"/>
              <a:t>With children and young people: </a:t>
            </a:r>
            <a:r>
              <a:rPr lang="en-GB" sz="2200" dirty="0" smtClean="0"/>
              <a:t>what would a champions </a:t>
            </a:r>
            <a:r>
              <a:rPr lang="en-GB" sz="2200" dirty="0" err="1" smtClean="0"/>
              <a:t>progamme</a:t>
            </a:r>
            <a:r>
              <a:rPr lang="en-GB" sz="2200" dirty="0" smtClean="0"/>
              <a:t> look like for children and young people now that COVID-19 has ended </a:t>
            </a:r>
          </a:p>
          <a:p>
            <a:pPr lvl="1"/>
            <a:r>
              <a:rPr lang="en-GB" sz="2200" b="1" dirty="0" smtClean="0"/>
              <a:t>For children and young people: </a:t>
            </a:r>
            <a:r>
              <a:rPr lang="en-GB" sz="2200" dirty="0" smtClean="0"/>
              <a:t>how can we make sure that information about children and young people’s health is part of the adult champions programmes </a:t>
            </a:r>
            <a:endParaRPr lang="en-GB" sz="2200" b="1" dirty="0"/>
          </a:p>
          <a:p>
            <a:endParaRPr lang="en-GB" sz="2200" dirty="0"/>
          </a:p>
        </p:txBody>
      </p:sp>
    </p:spTree>
    <p:extLst>
      <p:ext uri="{BB962C8B-B14F-4D97-AF65-F5344CB8AC3E}">
        <p14:creationId xmlns:p14="http://schemas.microsoft.com/office/powerpoint/2010/main" val="1822189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Community Champions Development Programme (CCDP)</a:t>
            </a:r>
            <a:endParaRPr lang="en-GB" dirty="0"/>
          </a:p>
        </p:txBody>
      </p:sp>
      <p:sp>
        <p:nvSpPr>
          <p:cNvPr id="3" name="Content Placeholder 2"/>
          <p:cNvSpPr>
            <a:spLocks noGrp="1"/>
          </p:cNvSpPr>
          <p:nvPr>
            <p:ph idx="1"/>
          </p:nvPr>
        </p:nvSpPr>
        <p:spPr/>
        <p:txBody>
          <a:bodyPr/>
          <a:lstStyle/>
          <a:p>
            <a:r>
              <a:rPr lang="en-GB" sz="2200" dirty="0" smtClean="0"/>
              <a:t>The CCDP is a London-wide programme run by Newham Council that brings together people who are working on Champions programmes across the city</a:t>
            </a:r>
          </a:p>
          <a:p>
            <a:r>
              <a:rPr lang="en-GB" sz="2200" dirty="0" smtClean="0"/>
              <a:t>It supports learning and sharing good practice between people who are working on two-way dialogue in their local places</a:t>
            </a:r>
          </a:p>
          <a:p>
            <a:r>
              <a:rPr lang="en-GB" sz="2200" dirty="0" smtClean="0"/>
              <a:t>It is trying to imbed champions models in ICS, ISBs, and LAs by creating a champions business case showcasing that champions are a powerful and unique tool to support London Healthcare System to overcome health challenges London facing these days.</a:t>
            </a:r>
          </a:p>
          <a:p>
            <a:r>
              <a:rPr lang="en-GB" sz="2200" dirty="0" smtClean="0"/>
              <a:t>We are also connecting Community Champions with other personalised health roles, gathering case studies of excellent practice between public sector organisations and communities and looking at how small grants can be used most effectively </a:t>
            </a:r>
            <a:endParaRPr lang="en-GB" sz="2200" dirty="0" smtClean="0"/>
          </a:p>
          <a:p>
            <a:r>
              <a:rPr lang="en-GB" sz="2200" dirty="0" smtClean="0"/>
              <a:t>1) who from </a:t>
            </a:r>
            <a:r>
              <a:rPr lang="en-GB" sz="2200" dirty="0" err="1" smtClean="0"/>
              <a:t>yout</a:t>
            </a:r>
            <a:r>
              <a:rPr lang="en-GB" sz="2200" dirty="0" smtClean="0"/>
              <a:t> </a:t>
            </a:r>
            <a:r>
              <a:rPr lang="en-GB" sz="2200" dirty="0" err="1" smtClean="0"/>
              <a:t>loca</a:t>
            </a:r>
            <a:r>
              <a:rPr lang="en-GB" sz="2200" dirty="0" smtClean="0"/>
              <a:t> </a:t>
            </a:r>
            <a:r>
              <a:rPr lang="en-GB" sz="2200" dirty="0" err="1" smtClean="0"/>
              <a:t>syste</a:t>
            </a:r>
            <a:r>
              <a:rPr lang="en-GB" sz="2200" dirty="0" smtClean="0"/>
              <a:t>, ICS </a:t>
            </a:r>
            <a:r>
              <a:rPr lang="en-GB" sz="2200" dirty="0" err="1" smtClean="0"/>
              <a:t>andlocality</a:t>
            </a:r>
            <a:r>
              <a:rPr lang="en-GB" sz="2200" dirty="0" smtClean="0"/>
              <a:t> </a:t>
            </a:r>
            <a:r>
              <a:rPr lang="en-GB" sz="2200" dirty="0" err="1" smtClean="0"/>
              <a:t>leverl</a:t>
            </a:r>
            <a:r>
              <a:rPr lang="en-GB" sz="2200" dirty="0" smtClean="0"/>
              <a:t> we should invite (should invite should come from us or we should sent the invite</a:t>
            </a:r>
          </a:p>
          <a:p>
            <a:r>
              <a:rPr lang="en-GB" sz="2200" dirty="0" smtClean="0"/>
              <a:t>2) please share any design questions or thought that we can </a:t>
            </a:r>
            <a:r>
              <a:rPr lang="en-GB" sz="2200" dirty="0" err="1" smtClean="0"/>
              <a:t>incompritae</a:t>
            </a:r>
            <a:r>
              <a:rPr lang="en-GB" sz="2200" dirty="0" smtClean="0"/>
              <a:t> in the process</a:t>
            </a:r>
          </a:p>
          <a:p>
            <a:r>
              <a:rPr lang="en-GB" sz="2200" dirty="0" smtClean="0"/>
              <a:t>3if you have any network with young people, or voluntary organisations with young people, please share with us</a:t>
            </a:r>
          </a:p>
          <a:p>
            <a:r>
              <a:rPr lang="en-GB" sz="2200" dirty="0" smtClean="0"/>
              <a:t>Ask Kath to pass information into Jane and find out if she is able to join us. </a:t>
            </a:r>
            <a:endParaRPr lang="en-GB" sz="2200" dirty="0"/>
          </a:p>
          <a:p>
            <a:endParaRPr lang="en-GB" sz="1200" dirty="0"/>
          </a:p>
          <a:p>
            <a:endParaRPr lang="en-GB" dirty="0"/>
          </a:p>
        </p:txBody>
      </p:sp>
    </p:spTree>
    <p:extLst>
      <p:ext uri="{BB962C8B-B14F-4D97-AF65-F5344CB8AC3E}">
        <p14:creationId xmlns:p14="http://schemas.microsoft.com/office/powerpoint/2010/main" val="1263650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Write to sandy and say we would like to do the staring group for the compendium,  3 times 1.5h each to select case studies, to review insides and final report</a:t>
            </a:r>
          </a:p>
          <a:p>
            <a:r>
              <a:rPr lang="en-GB" dirty="0" smtClean="0"/>
              <a:t>Ideally one from ICS and doesn’t have to be a member from the collaborative</a:t>
            </a:r>
          </a:p>
          <a:p>
            <a:r>
              <a:rPr lang="en-GB" smtClean="0"/>
              <a:t>Late May </a:t>
            </a:r>
            <a:endParaRPr lang="en-GB"/>
          </a:p>
        </p:txBody>
      </p:sp>
    </p:spTree>
    <p:extLst>
      <p:ext uri="{BB962C8B-B14F-4D97-AF65-F5344CB8AC3E}">
        <p14:creationId xmlns:p14="http://schemas.microsoft.com/office/powerpoint/2010/main" val="3053316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Champions and children &amp; young people</a:t>
            </a:r>
            <a:endParaRPr lang="en-GB" sz="4000" dirty="0"/>
          </a:p>
        </p:txBody>
      </p:sp>
      <p:sp>
        <p:nvSpPr>
          <p:cNvPr id="3" name="Content Placeholder 2"/>
          <p:cNvSpPr>
            <a:spLocks noGrp="1"/>
          </p:cNvSpPr>
          <p:nvPr>
            <p:ph idx="1"/>
          </p:nvPr>
        </p:nvSpPr>
        <p:spPr/>
        <p:txBody>
          <a:bodyPr>
            <a:normAutofit/>
          </a:bodyPr>
          <a:lstStyle/>
          <a:p>
            <a:r>
              <a:rPr lang="en-GB" sz="2200" dirty="0" smtClean="0"/>
              <a:t>One of the CCDP </a:t>
            </a:r>
            <a:r>
              <a:rPr lang="en-GB" sz="2200" dirty="0" err="1" smtClean="0"/>
              <a:t>workstreams</a:t>
            </a:r>
            <a:r>
              <a:rPr lang="en-GB" sz="2200" dirty="0" smtClean="0"/>
              <a:t> is about children and young people – making sure their health issues and priorities are part of existing programmes </a:t>
            </a:r>
            <a:r>
              <a:rPr lang="en-GB" sz="2200" i="1" dirty="0" smtClean="0"/>
              <a:t>and </a:t>
            </a:r>
            <a:r>
              <a:rPr lang="en-GB" sz="2200" dirty="0" smtClean="0"/>
              <a:t>developing a children and young person’s champion model that local areas can use in the way that works for their context. </a:t>
            </a:r>
          </a:p>
          <a:p>
            <a:pPr marL="0" indent="0">
              <a:buNone/>
            </a:pPr>
            <a:r>
              <a:rPr lang="en-GB" sz="2200" i="1" dirty="0" smtClean="0"/>
              <a:t>Some definitions </a:t>
            </a:r>
          </a:p>
          <a:p>
            <a:r>
              <a:rPr lang="en-GB" sz="2200" b="1" dirty="0" smtClean="0"/>
              <a:t>Children and young people: </a:t>
            </a:r>
            <a:r>
              <a:rPr lang="en-GB" sz="2200" dirty="0" smtClean="0"/>
              <a:t>anyone from 0 – 24 years old. For the champions model specifically we are focusing on 12-24 year olds first. </a:t>
            </a:r>
          </a:p>
          <a:p>
            <a:r>
              <a:rPr lang="en-GB" sz="2200" b="1" dirty="0" smtClean="0"/>
              <a:t>Champions: </a:t>
            </a:r>
            <a:r>
              <a:rPr lang="en-GB" sz="2200" dirty="0" smtClean="0"/>
              <a:t>people in communities who are having two way conversations with their local health system – sharing information with their communities and bringing messages from their communities to the local authority and local NHS </a:t>
            </a:r>
          </a:p>
          <a:p>
            <a:pPr marL="0" indent="0">
              <a:buNone/>
            </a:pPr>
            <a:endParaRPr lang="en-GB" sz="2200" dirty="0" smtClean="0"/>
          </a:p>
          <a:p>
            <a:endParaRPr lang="en-GB" sz="2200" dirty="0" smtClean="0"/>
          </a:p>
          <a:p>
            <a:endParaRPr lang="en-GB" sz="2200" dirty="0" smtClean="0"/>
          </a:p>
        </p:txBody>
      </p:sp>
    </p:spTree>
    <p:extLst>
      <p:ext uri="{BB962C8B-B14F-4D97-AF65-F5344CB8AC3E}">
        <p14:creationId xmlns:p14="http://schemas.microsoft.com/office/powerpoint/2010/main" val="2261653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Workshop</a:t>
            </a: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1870" y="1817236"/>
            <a:ext cx="6172481" cy="4351338"/>
          </a:xfrm>
        </p:spPr>
      </p:pic>
      <p:sp>
        <p:nvSpPr>
          <p:cNvPr id="8" name="TextBox 7"/>
          <p:cNvSpPr txBox="1"/>
          <p:nvPr/>
        </p:nvSpPr>
        <p:spPr>
          <a:xfrm>
            <a:off x="838199" y="1813348"/>
            <a:ext cx="4455253" cy="3816429"/>
          </a:xfrm>
          <a:prstGeom prst="rect">
            <a:avLst/>
          </a:prstGeom>
          <a:noFill/>
        </p:spPr>
        <p:txBody>
          <a:bodyPr wrap="square" rtlCol="0">
            <a:spAutoFit/>
          </a:bodyPr>
          <a:lstStyle/>
          <a:p>
            <a:pPr marL="285750" indent="-285750">
              <a:buFont typeface="Arial" panose="020B0604020202020204" pitchFamily="34" charset="0"/>
              <a:buChar char="•"/>
            </a:pPr>
            <a:r>
              <a:rPr lang="en-GB" sz="1400" dirty="0"/>
              <a:t>We are holding a workshop to </a:t>
            </a:r>
            <a:r>
              <a:rPr lang="en-GB" sz="1400" b="1" dirty="0"/>
              <a:t>design the Young Person’s Champions Model </a:t>
            </a:r>
            <a:r>
              <a:rPr lang="en-GB" sz="1400" dirty="0"/>
              <a:t>and to agree the </a:t>
            </a:r>
            <a:r>
              <a:rPr lang="en-GB" sz="1400" b="1" dirty="0"/>
              <a:t>priority health issues to share </a:t>
            </a:r>
            <a:r>
              <a:rPr lang="en-GB" sz="1400" dirty="0"/>
              <a:t>with adult champions. </a:t>
            </a:r>
            <a:endParaRPr lang="en-GB" sz="1400" dirty="0" smtClean="0"/>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r>
              <a:rPr lang="en-GB" sz="1400" dirty="0" smtClean="0"/>
              <a:t>We </a:t>
            </a:r>
            <a:r>
              <a:rPr lang="en-GB" sz="1400" dirty="0"/>
              <a:t>are working with children and young people to design the workshop so that all voices are heard and are equal. This includes: London Peer Supporters, </a:t>
            </a:r>
            <a:r>
              <a:rPr lang="en-GB" sz="1400" dirty="0" err="1"/>
              <a:t>LinkedUp</a:t>
            </a:r>
            <a:r>
              <a:rPr lang="en-GB" sz="1400" dirty="0"/>
              <a:t> Crew and others </a:t>
            </a:r>
            <a:endParaRPr lang="en-GB" sz="1400" dirty="0" smtClean="0"/>
          </a:p>
          <a:p>
            <a:endParaRPr lang="en-GB" sz="1400" dirty="0"/>
          </a:p>
          <a:p>
            <a:pPr marL="285750" indent="-285750">
              <a:buFont typeface="Arial" panose="020B0604020202020204" pitchFamily="34" charset="0"/>
              <a:buChar char="•"/>
            </a:pPr>
            <a:r>
              <a:rPr lang="en-GB" sz="1400" dirty="0"/>
              <a:t>We are also talking to people in the NHS and local government to make sure the workshop is right for </a:t>
            </a:r>
            <a:r>
              <a:rPr lang="en-GB" sz="1400" dirty="0" smtClean="0"/>
              <a:t>them</a:t>
            </a:r>
          </a:p>
          <a:p>
            <a:endParaRPr lang="en-GB" sz="1400" dirty="0"/>
          </a:p>
          <a:p>
            <a:pPr marL="285750" indent="-285750">
              <a:buFont typeface="Arial" panose="020B0604020202020204" pitchFamily="34" charset="0"/>
              <a:buChar char="•"/>
            </a:pPr>
            <a:r>
              <a:rPr lang="en-GB" sz="1400" dirty="0"/>
              <a:t>The workshop will start from what we’ve already heard from young people – we will do what we can to not ask the same questions they’ve been asked before </a:t>
            </a:r>
          </a:p>
          <a:p>
            <a:endParaRPr lang="en-GB" dirty="0"/>
          </a:p>
        </p:txBody>
      </p:sp>
    </p:spTree>
    <p:extLst>
      <p:ext uri="{BB962C8B-B14F-4D97-AF65-F5344CB8AC3E}">
        <p14:creationId xmlns:p14="http://schemas.microsoft.com/office/powerpoint/2010/main" val="2832976240"/>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4546A"/>
      </a:dk2>
      <a:lt2>
        <a:srgbClr val="E7E6E6"/>
      </a:lt2>
      <a:accent1>
        <a:srgbClr val="2CA865"/>
      </a:accent1>
      <a:accent2>
        <a:srgbClr val="30849B"/>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2">
      <a:dk1>
        <a:srgbClr val="000000"/>
      </a:dk1>
      <a:lt1>
        <a:srgbClr val="FFFFFF"/>
      </a:lt1>
      <a:dk2>
        <a:srgbClr val="44546A"/>
      </a:dk2>
      <a:lt2>
        <a:srgbClr val="E7E6E6"/>
      </a:lt2>
      <a:accent1>
        <a:srgbClr val="2CA865"/>
      </a:accent1>
      <a:accent2>
        <a:srgbClr val="30849B"/>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0608636-b8ed-485d-9e84-f7dfcc41be4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A592F5E7545C4A93373CBC411CBFC9" ma:contentTypeVersion="17" ma:contentTypeDescription="Create a new document." ma:contentTypeScope="" ma:versionID="510dc592eaa011c76fb08a6146e68cef">
  <xsd:schema xmlns:xsd="http://www.w3.org/2001/XMLSchema" xmlns:xs="http://www.w3.org/2001/XMLSchema" xmlns:p="http://schemas.microsoft.com/office/2006/metadata/properties" xmlns:ns3="e0608636-b8ed-485d-9e84-f7dfcc41be4b" xmlns:ns4="79935d41-5c0f-4ba2-b8d0-8167e3b5883e" targetNamespace="http://schemas.microsoft.com/office/2006/metadata/properties" ma:root="true" ma:fieldsID="0eac03e161207d12656f73293b282195" ns3:_="" ns4:_="">
    <xsd:import namespace="e0608636-b8ed-485d-9e84-f7dfcc41be4b"/>
    <xsd:import namespace="79935d41-5c0f-4ba2-b8d0-8167e3b5883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4:SharedWithUsers" minOccurs="0"/>
                <xsd:element ref="ns4:SharedWithDetails" minOccurs="0"/>
                <xsd:element ref="ns4:SharingHintHash" minOccurs="0"/>
                <xsd:element ref="ns3:MediaServiceLocation"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608636-b8ed-485d-9e84-f7dfcc41be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935d41-5c0f-4ba2-b8d0-8167e3b5883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2FA09B-99E1-4E65-8557-9764EBC86B8D}">
  <ds:schemaRefs>
    <ds:schemaRef ds:uri="http://schemas.microsoft.com/sharepoint/v3/contenttype/forms"/>
  </ds:schemaRefs>
</ds:datastoreItem>
</file>

<file path=customXml/itemProps2.xml><?xml version="1.0" encoding="utf-8"?>
<ds:datastoreItem xmlns:ds="http://schemas.openxmlformats.org/officeDocument/2006/customXml" ds:itemID="{F03C0BAC-4462-49BE-913B-F8873EE11DC0}">
  <ds:schemaRefs>
    <ds:schemaRef ds:uri="79935d41-5c0f-4ba2-b8d0-8167e3b5883e"/>
    <ds:schemaRef ds:uri="http://purl.org/dc/terms/"/>
    <ds:schemaRef ds:uri="http://schemas.microsoft.com/office/2006/documentManagement/types"/>
    <ds:schemaRef ds:uri="http://purl.org/dc/dcmitype/"/>
    <ds:schemaRef ds:uri="e0608636-b8ed-485d-9e84-f7dfcc41be4b"/>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E44E599-11CE-414C-B0C2-E3C84C17A3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608636-b8ed-485d-9e84-f7dfcc41be4b"/>
    <ds:schemaRef ds:uri="79935d41-5c0f-4ba2-b8d0-8167e3b588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1753</TotalTime>
  <Words>624</Words>
  <Application>Microsoft Office PowerPoint</Application>
  <PresentationFormat>Widescreen</PresentationFormat>
  <Paragraphs>36</Paragraphs>
  <Slides>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Calibri Light</vt:lpstr>
      <vt:lpstr>Office Theme</vt:lpstr>
      <vt:lpstr>1_Office Theme</vt:lpstr>
      <vt:lpstr>Champions programs and Children &amp; Young People</vt:lpstr>
      <vt:lpstr>Community Champions Programmes</vt:lpstr>
      <vt:lpstr>The Community Champions Development Programme (CCDP)</vt:lpstr>
      <vt:lpstr>PowerPoint Presentation</vt:lpstr>
      <vt:lpstr>Champions and children &amp; young people</vt:lpstr>
      <vt:lpstr>Workshop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Cheryl Westmacott</dc:creator>
  <cp:lastModifiedBy>Ieva Smilingyte</cp:lastModifiedBy>
  <cp:revision>58</cp:revision>
  <dcterms:created xsi:type="dcterms:W3CDTF">2023-02-06T11:25:18Z</dcterms:created>
  <dcterms:modified xsi:type="dcterms:W3CDTF">2024-03-20T14:15:26Z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0x01010005A592F5E7545C4A93373CBC411CBFC9</vt:lpwstr>
  </property>
</Properties>
</file>