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2" r:id="rId5"/>
    <p:sldMasterId id="2147483702" r:id="rId6"/>
    <p:sldMasterId id="2147483717" r:id="rId7"/>
    <p:sldMasterId id="2147483741" r:id="rId8"/>
  </p:sldMasterIdLst>
  <p:notesMasterIdLst>
    <p:notesMasterId r:id="rId20"/>
  </p:notesMasterIdLst>
  <p:sldIdLst>
    <p:sldId id="256" r:id="rId9"/>
    <p:sldId id="5229" r:id="rId10"/>
    <p:sldId id="5230" r:id="rId11"/>
    <p:sldId id="5231" r:id="rId12"/>
    <p:sldId id="5226" r:id="rId13"/>
    <p:sldId id="5224" r:id="rId14"/>
    <p:sldId id="5228" r:id="rId15"/>
    <p:sldId id="5227" r:id="rId16"/>
    <p:sldId id="5235" r:id="rId17"/>
    <p:sldId id="5236" r:id="rId18"/>
    <p:sldId id="5232" r:id="rId1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B78"/>
    <a:srgbClr val="030F9C"/>
    <a:srgbClr val="5B9BD5"/>
    <a:srgbClr val="F8F8F8"/>
    <a:srgbClr val="C0C0C0"/>
    <a:srgbClr val="26C9D1"/>
    <a:srgbClr val="FF78D1"/>
    <a:srgbClr val="FF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E64AD-5827-95DE-6FD4-4ED4C2A509D1}" v="85" dt="2024-03-13T12:31:00.626"/>
    <p1510:client id="{783F089A-8424-4F42-AC7D-F5FCA69CCCAD}" v="12" dt="2024-03-13T14:04:42.8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868" y="60"/>
      </p:cViewPr>
      <p:guideLst>
        <p:guide orient="horz" pos="2890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Barry" userId="S::emma.barry@towerhamlets.gov.uk::53329df5-f554-4a4a-ac75-ab378098b555" providerId="AD" clId="Web-{384E64AD-5827-95DE-6FD4-4ED4C2A509D1}"/>
    <pc:docChg chg="addSld modSld">
      <pc:chgData name="Emma Barry" userId="S::emma.barry@towerhamlets.gov.uk::53329df5-f554-4a4a-ac75-ab378098b555" providerId="AD" clId="Web-{384E64AD-5827-95DE-6FD4-4ED4C2A509D1}" dt="2024-03-13T12:31:00.626" v="81" actId="20577"/>
      <pc:docMkLst>
        <pc:docMk/>
      </pc:docMkLst>
      <pc:sldChg chg="addSp modSp new">
        <pc:chgData name="Emma Barry" userId="S::emma.barry@towerhamlets.gov.uk::53329df5-f554-4a4a-ac75-ab378098b555" providerId="AD" clId="Web-{384E64AD-5827-95DE-6FD4-4ED4C2A509D1}" dt="2024-03-13T12:31:00.626" v="81" actId="20577"/>
        <pc:sldMkLst>
          <pc:docMk/>
          <pc:sldMk cId="3489463839" sldId="5232"/>
        </pc:sldMkLst>
        <pc:spChg chg="mod">
          <ac:chgData name="Emma Barry" userId="S::emma.barry@towerhamlets.gov.uk::53329df5-f554-4a4a-ac75-ab378098b555" providerId="AD" clId="Web-{384E64AD-5827-95DE-6FD4-4ED4C2A509D1}" dt="2024-03-13T12:25:27.847" v="32" actId="20577"/>
          <ac:spMkLst>
            <pc:docMk/>
            <pc:sldMk cId="3489463839" sldId="5232"/>
            <ac:spMk id="2" creationId="{FA419238-4624-E732-0667-32C1E6271AF2}"/>
          </ac:spMkLst>
        </pc:spChg>
        <pc:spChg chg="mod">
          <ac:chgData name="Emma Barry" userId="S::emma.barry@towerhamlets.gov.uk::53329df5-f554-4a4a-ac75-ab378098b555" providerId="AD" clId="Web-{384E64AD-5827-95DE-6FD4-4ED4C2A509D1}" dt="2024-03-13T12:31:00.626" v="81" actId="20577"/>
          <ac:spMkLst>
            <pc:docMk/>
            <pc:sldMk cId="3489463839" sldId="5232"/>
            <ac:spMk id="3" creationId="{903D4154-E126-5636-7E7F-9C39200E3359}"/>
          </ac:spMkLst>
        </pc:spChg>
        <pc:picChg chg="add mod">
          <ac:chgData name="Emma Barry" userId="S::emma.barry@towerhamlets.gov.uk::53329df5-f554-4a4a-ac75-ab378098b555" providerId="AD" clId="Web-{384E64AD-5827-95DE-6FD4-4ED4C2A509D1}" dt="2024-03-13T12:30:40.500" v="77" actId="14100"/>
          <ac:picMkLst>
            <pc:docMk/>
            <pc:sldMk cId="3489463839" sldId="5232"/>
            <ac:picMk id="6" creationId="{D739BE1D-C797-057B-8C7A-EC818E7AA5D5}"/>
          </ac:picMkLst>
        </pc:picChg>
        <pc:picChg chg="add mod">
          <ac:chgData name="Emma Barry" userId="S::emma.barry@towerhamlets.gov.uk::53329df5-f554-4a4a-ac75-ab378098b555" providerId="AD" clId="Web-{384E64AD-5827-95DE-6FD4-4ED4C2A509D1}" dt="2024-03-13T12:30:40.531" v="78" actId="14100"/>
          <ac:picMkLst>
            <pc:docMk/>
            <pc:sldMk cId="3489463839" sldId="5232"/>
            <ac:picMk id="7" creationId="{B12F195C-9256-AB3D-35B2-79F03CE7329E}"/>
          </ac:picMkLst>
        </pc:picChg>
      </pc:sldChg>
    </pc:docChg>
  </pc:docChgLst>
  <pc:docChgLst>
    <pc:chgData name="Emma Barry" userId="53329df5-f554-4a4a-ac75-ab378098b555" providerId="ADAL" clId="{783F089A-8424-4F42-AC7D-F5FCA69CCCAD}"/>
    <pc:docChg chg="undo custSel addSld delSld modSld sldOrd">
      <pc:chgData name="Emma Barry" userId="53329df5-f554-4a4a-ac75-ab378098b555" providerId="ADAL" clId="{783F089A-8424-4F42-AC7D-F5FCA69CCCAD}" dt="2024-03-13T14:08:12.493" v="5322"/>
      <pc:docMkLst>
        <pc:docMk/>
      </pc:docMkLst>
      <pc:sldChg chg="modSp mod">
        <pc:chgData name="Emma Barry" userId="53329df5-f554-4a4a-ac75-ab378098b555" providerId="ADAL" clId="{783F089A-8424-4F42-AC7D-F5FCA69CCCAD}" dt="2024-03-13T11:11:53.779" v="4964" actId="20577"/>
        <pc:sldMkLst>
          <pc:docMk/>
          <pc:sldMk cId="0" sldId="256"/>
        </pc:sldMkLst>
        <pc:spChg chg="mod">
          <ac:chgData name="Emma Barry" userId="53329df5-f554-4a4a-ac75-ab378098b555" providerId="ADAL" clId="{783F089A-8424-4F42-AC7D-F5FCA69CCCAD}" dt="2024-03-13T09:00:58.039" v="71" actId="20577"/>
          <ac:spMkLst>
            <pc:docMk/>
            <pc:sldMk cId="0" sldId="256"/>
            <ac:spMk id="14" creationId="{B50EFE3C-A4CE-E218-D4F1-8F8CDD056714}"/>
          </ac:spMkLst>
        </pc:spChg>
        <pc:spChg chg="mod">
          <ac:chgData name="Emma Barry" userId="53329df5-f554-4a4a-ac75-ab378098b555" providerId="ADAL" clId="{783F089A-8424-4F42-AC7D-F5FCA69CCCAD}" dt="2024-03-13T11:11:53.779" v="4964" actId="20577"/>
          <ac:spMkLst>
            <pc:docMk/>
            <pc:sldMk cId="0" sldId="256"/>
            <ac:spMk id="18" creationId="{70B3B4DE-3657-ED8C-1614-E4A491032A85}"/>
          </ac:spMkLst>
        </pc:spChg>
      </pc:sldChg>
      <pc:sldChg chg="addSp delSp modSp mod">
        <pc:chgData name="Emma Barry" userId="53329df5-f554-4a4a-ac75-ab378098b555" providerId="ADAL" clId="{783F089A-8424-4F42-AC7D-F5FCA69CCCAD}" dt="2024-03-13T10:52:18.150" v="3381" actId="1582"/>
        <pc:sldMkLst>
          <pc:docMk/>
          <pc:sldMk cId="1603680156" sldId="5224"/>
        </pc:sldMkLst>
        <pc:spChg chg="mod">
          <ac:chgData name="Emma Barry" userId="53329df5-f554-4a4a-ac75-ab378098b555" providerId="ADAL" clId="{783F089A-8424-4F42-AC7D-F5FCA69CCCAD}" dt="2024-03-13T09:34:43.522" v="1299" actId="27636"/>
          <ac:spMkLst>
            <pc:docMk/>
            <pc:sldMk cId="1603680156" sldId="5224"/>
            <ac:spMk id="3" creationId="{F49EE9B8-9FB5-0D51-FDF0-1D80F5E3732F}"/>
          </ac:spMkLst>
        </pc:spChg>
        <pc:spChg chg="add mod ord">
          <ac:chgData name="Emma Barry" userId="53329df5-f554-4a4a-ac75-ab378098b555" providerId="ADAL" clId="{783F089A-8424-4F42-AC7D-F5FCA69CCCAD}" dt="2024-03-13T10:52:18.150" v="3381" actId="1582"/>
          <ac:spMkLst>
            <pc:docMk/>
            <pc:sldMk cId="1603680156" sldId="5224"/>
            <ac:spMk id="11" creationId="{A99D40CF-9BFB-921F-B4E1-B8FBDD38806A}"/>
          </ac:spMkLst>
        </pc:spChg>
        <pc:picChg chg="add mod ord">
          <ac:chgData name="Emma Barry" userId="53329df5-f554-4a4a-ac75-ab378098b555" providerId="ADAL" clId="{783F089A-8424-4F42-AC7D-F5FCA69CCCAD}" dt="2024-03-13T09:35:04.869" v="1303" actId="167"/>
          <ac:picMkLst>
            <pc:docMk/>
            <pc:sldMk cId="1603680156" sldId="5224"/>
            <ac:picMk id="8" creationId="{6C506723-2DE1-684B-51E1-819B7B49AA43}"/>
          </ac:picMkLst>
        </pc:picChg>
        <pc:picChg chg="del mod">
          <ac:chgData name="Emma Barry" userId="53329df5-f554-4a4a-ac75-ab378098b555" providerId="ADAL" clId="{783F089A-8424-4F42-AC7D-F5FCA69CCCAD}" dt="2024-03-13T09:06:07.695" v="100" actId="478"/>
          <ac:picMkLst>
            <pc:docMk/>
            <pc:sldMk cId="1603680156" sldId="5224"/>
            <ac:picMk id="9" creationId="{8002BD0F-1FE5-A1BC-F0C9-CCE812FA87BA}"/>
          </ac:picMkLst>
        </pc:picChg>
        <pc:picChg chg="del">
          <ac:chgData name="Emma Barry" userId="53329df5-f554-4a4a-ac75-ab378098b555" providerId="ADAL" clId="{783F089A-8424-4F42-AC7D-F5FCA69CCCAD}" dt="2024-03-13T09:06:13.222" v="101" actId="478"/>
          <ac:picMkLst>
            <pc:docMk/>
            <pc:sldMk cId="1603680156" sldId="5224"/>
            <ac:picMk id="10" creationId="{9E9E0BD9-B0E6-EFA6-4884-152F1742203B}"/>
          </ac:picMkLst>
        </pc:picChg>
        <pc:picChg chg="add mod ord">
          <ac:chgData name="Emma Barry" userId="53329df5-f554-4a4a-ac75-ab378098b555" providerId="ADAL" clId="{783F089A-8424-4F42-AC7D-F5FCA69CCCAD}" dt="2024-03-13T09:37:03.125" v="1319" actId="1076"/>
          <ac:picMkLst>
            <pc:docMk/>
            <pc:sldMk cId="1603680156" sldId="5224"/>
            <ac:picMk id="12" creationId="{64B08E38-CD74-9D53-D5F4-DC6F032DDBA1}"/>
          </ac:picMkLst>
        </pc:picChg>
        <pc:picChg chg="add mod">
          <ac:chgData name="Emma Barry" userId="53329df5-f554-4a4a-ac75-ab378098b555" providerId="ADAL" clId="{783F089A-8424-4F42-AC7D-F5FCA69CCCAD}" dt="2024-03-13T09:36:55.540" v="1317" actId="1076"/>
          <ac:picMkLst>
            <pc:docMk/>
            <pc:sldMk cId="1603680156" sldId="5224"/>
            <ac:picMk id="14" creationId="{8A8726DB-BC58-2A3D-DEE8-912A8B556A9D}"/>
          </ac:picMkLst>
        </pc:picChg>
      </pc:sldChg>
      <pc:sldChg chg="addSp delSp modSp del mod ord">
        <pc:chgData name="Emma Barry" userId="53329df5-f554-4a4a-ac75-ab378098b555" providerId="ADAL" clId="{783F089A-8424-4F42-AC7D-F5FCA69CCCAD}" dt="2024-03-13T09:49:32.137" v="1609" actId="2696"/>
        <pc:sldMkLst>
          <pc:docMk/>
          <pc:sldMk cId="1961559899" sldId="5225"/>
        </pc:sldMkLst>
        <pc:spChg chg="mod">
          <ac:chgData name="Emma Barry" userId="53329df5-f554-4a4a-ac75-ab378098b555" providerId="ADAL" clId="{783F089A-8424-4F42-AC7D-F5FCA69CCCAD}" dt="2024-03-13T09:49:15.512" v="1608" actId="6549"/>
          <ac:spMkLst>
            <pc:docMk/>
            <pc:sldMk cId="1961559899" sldId="5225"/>
            <ac:spMk id="3" creationId="{F49EE9B8-9FB5-0D51-FDF0-1D80F5E3732F}"/>
          </ac:spMkLst>
        </pc:spChg>
        <pc:picChg chg="del">
          <ac:chgData name="Emma Barry" userId="53329df5-f554-4a4a-ac75-ab378098b555" providerId="ADAL" clId="{783F089A-8424-4F42-AC7D-F5FCA69CCCAD}" dt="2024-03-13T09:37:42.645" v="1328" actId="21"/>
          <ac:picMkLst>
            <pc:docMk/>
            <pc:sldMk cId="1961559899" sldId="5225"/>
            <ac:picMk id="6" creationId="{038AA183-FE63-8B8A-9D18-338656C5512E}"/>
          </ac:picMkLst>
        </pc:picChg>
        <pc:picChg chg="del">
          <ac:chgData name="Emma Barry" userId="53329df5-f554-4a4a-ac75-ab378098b555" providerId="ADAL" clId="{783F089A-8424-4F42-AC7D-F5FCA69CCCAD}" dt="2024-03-13T09:37:42.645" v="1328" actId="21"/>
          <ac:picMkLst>
            <pc:docMk/>
            <pc:sldMk cId="1961559899" sldId="5225"/>
            <ac:picMk id="8" creationId="{83B7F64A-F4F4-8478-C868-0134C6B46E7F}"/>
          </ac:picMkLst>
        </pc:picChg>
        <pc:picChg chg="add del mod">
          <ac:chgData name="Emma Barry" userId="53329df5-f554-4a4a-ac75-ab378098b555" providerId="ADAL" clId="{783F089A-8424-4F42-AC7D-F5FCA69CCCAD}" dt="2024-03-13T09:37:39.787" v="1327" actId="21"/>
          <ac:picMkLst>
            <pc:docMk/>
            <pc:sldMk cId="1961559899" sldId="5225"/>
            <ac:picMk id="9" creationId="{A14D0CE6-EECD-6EDA-AE01-E4898CD8DF75}"/>
          </ac:picMkLst>
        </pc:picChg>
        <pc:picChg chg="add del mod">
          <ac:chgData name="Emma Barry" userId="53329df5-f554-4a4a-ac75-ab378098b555" providerId="ADAL" clId="{783F089A-8424-4F42-AC7D-F5FCA69CCCAD}" dt="2024-03-13T09:37:39.787" v="1327" actId="21"/>
          <ac:picMkLst>
            <pc:docMk/>
            <pc:sldMk cId="1961559899" sldId="5225"/>
            <ac:picMk id="10" creationId="{01DA9235-274C-4638-CA98-363B6F56404F}"/>
          </ac:picMkLst>
        </pc:picChg>
        <pc:picChg chg="del mod">
          <ac:chgData name="Emma Barry" userId="53329df5-f554-4a4a-ac75-ab378098b555" providerId="ADAL" clId="{783F089A-8424-4F42-AC7D-F5FCA69CCCAD}" dt="2024-03-13T09:34:35.400" v="1295" actId="21"/>
          <ac:picMkLst>
            <pc:docMk/>
            <pc:sldMk cId="1961559899" sldId="5225"/>
            <ac:picMk id="11" creationId="{64B08E38-CD74-9D53-D5F4-DC6F032DDBA1}"/>
          </ac:picMkLst>
        </pc:picChg>
      </pc:sldChg>
      <pc:sldChg chg="del">
        <pc:chgData name="Emma Barry" userId="53329df5-f554-4a4a-ac75-ab378098b555" providerId="ADAL" clId="{783F089A-8424-4F42-AC7D-F5FCA69CCCAD}" dt="2024-03-13T09:01:26.174" v="72" actId="2696"/>
        <pc:sldMkLst>
          <pc:docMk/>
          <pc:sldMk cId="1163826920" sldId="5226"/>
        </pc:sldMkLst>
      </pc:sldChg>
      <pc:sldChg chg="addSp delSp modSp new mod ord">
        <pc:chgData name="Emma Barry" userId="53329df5-f554-4a4a-ac75-ab378098b555" providerId="ADAL" clId="{783F089A-8424-4F42-AC7D-F5FCA69CCCAD}" dt="2024-03-13T09:38:11.962" v="1335" actId="167"/>
        <pc:sldMkLst>
          <pc:docMk/>
          <pc:sldMk cId="2918671314" sldId="5226"/>
        </pc:sldMkLst>
        <pc:spChg chg="mod">
          <ac:chgData name="Emma Barry" userId="53329df5-f554-4a4a-ac75-ab378098b555" providerId="ADAL" clId="{783F089A-8424-4F42-AC7D-F5FCA69CCCAD}" dt="2024-03-13T09:05:46.215" v="95" actId="20577"/>
          <ac:spMkLst>
            <pc:docMk/>
            <pc:sldMk cId="2918671314" sldId="5226"/>
            <ac:spMk id="2" creationId="{C4B8FBC7-2D90-BA6E-C626-8C7819850C4F}"/>
          </ac:spMkLst>
        </pc:spChg>
        <pc:spChg chg="mod">
          <ac:chgData name="Emma Barry" userId="53329df5-f554-4a4a-ac75-ab378098b555" providerId="ADAL" clId="{783F089A-8424-4F42-AC7D-F5FCA69CCCAD}" dt="2024-03-13T09:37:32.105" v="1325"/>
          <ac:spMkLst>
            <pc:docMk/>
            <pc:sldMk cId="2918671314" sldId="5226"/>
            <ac:spMk id="3" creationId="{FD55DE19-4BFB-1AF9-4CBF-D4F4EB7D7582}"/>
          </ac:spMkLst>
        </pc:spChg>
        <pc:graphicFrameChg chg="add del modGraphic">
          <ac:chgData name="Emma Barry" userId="53329df5-f554-4a4a-ac75-ab378098b555" providerId="ADAL" clId="{783F089A-8424-4F42-AC7D-F5FCA69CCCAD}" dt="2024-03-13T09:10:23.247" v="114" actId="27309"/>
          <ac:graphicFrameMkLst>
            <pc:docMk/>
            <pc:sldMk cId="2918671314" sldId="5226"/>
            <ac:graphicFrameMk id="9" creationId="{D87366F9-AFB2-BD3A-16BF-BEE7A1B4D94A}"/>
          </ac:graphicFrameMkLst>
        </pc:graphicFrameChg>
        <pc:picChg chg="add mod">
          <ac:chgData name="Emma Barry" userId="53329df5-f554-4a4a-ac75-ab378098b555" providerId="ADAL" clId="{783F089A-8424-4F42-AC7D-F5FCA69CCCAD}" dt="2024-03-13T09:13:30.643" v="151" actId="1076"/>
          <ac:picMkLst>
            <pc:docMk/>
            <pc:sldMk cId="2918671314" sldId="5226"/>
            <ac:picMk id="6" creationId="{BFCD713D-DCA2-B94F-7309-FDEF24970BF6}"/>
          </ac:picMkLst>
        </pc:picChg>
        <pc:picChg chg="add mod">
          <ac:chgData name="Emma Barry" userId="53329df5-f554-4a4a-ac75-ab378098b555" providerId="ADAL" clId="{783F089A-8424-4F42-AC7D-F5FCA69CCCAD}" dt="2024-03-13T09:13:46.699" v="155" actId="14100"/>
          <ac:picMkLst>
            <pc:docMk/>
            <pc:sldMk cId="2918671314" sldId="5226"/>
            <ac:picMk id="7" creationId="{3E7284B5-A5A9-CA83-0C90-F9B4C4B001CA}"/>
          </ac:picMkLst>
        </pc:picChg>
        <pc:picChg chg="add mod">
          <ac:chgData name="Emma Barry" userId="53329df5-f554-4a4a-ac75-ab378098b555" providerId="ADAL" clId="{783F089A-8424-4F42-AC7D-F5FCA69CCCAD}" dt="2024-03-13T09:12:36.775" v="133" actId="1076"/>
          <ac:picMkLst>
            <pc:docMk/>
            <pc:sldMk cId="2918671314" sldId="5226"/>
            <ac:picMk id="11" creationId="{0865FEEF-A720-BD2E-C190-4DBF9EB43DF7}"/>
          </ac:picMkLst>
        </pc:picChg>
        <pc:picChg chg="add mod">
          <ac:chgData name="Emma Barry" userId="53329df5-f554-4a4a-ac75-ab378098b555" providerId="ADAL" clId="{783F089A-8424-4F42-AC7D-F5FCA69CCCAD}" dt="2024-03-13T09:13:33.085" v="152" actId="1076"/>
          <ac:picMkLst>
            <pc:docMk/>
            <pc:sldMk cId="2918671314" sldId="5226"/>
            <ac:picMk id="13" creationId="{0F299493-DF8E-EE95-4290-6F94C08A8779}"/>
          </ac:picMkLst>
        </pc:picChg>
        <pc:picChg chg="add mod">
          <ac:chgData name="Emma Barry" userId="53329df5-f554-4a4a-ac75-ab378098b555" providerId="ADAL" clId="{783F089A-8424-4F42-AC7D-F5FCA69CCCAD}" dt="2024-03-13T09:38:06.454" v="1333" actId="1076"/>
          <ac:picMkLst>
            <pc:docMk/>
            <pc:sldMk cId="2918671314" sldId="5226"/>
            <ac:picMk id="14" creationId="{038AA183-FE63-8B8A-9D18-338656C5512E}"/>
          </ac:picMkLst>
        </pc:picChg>
        <pc:picChg chg="add mod ord">
          <ac:chgData name="Emma Barry" userId="53329df5-f554-4a4a-ac75-ab378098b555" providerId="ADAL" clId="{783F089A-8424-4F42-AC7D-F5FCA69CCCAD}" dt="2024-03-13T09:38:11.962" v="1335" actId="167"/>
          <ac:picMkLst>
            <pc:docMk/>
            <pc:sldMk cId="2918671314" sldId="5226"/>
            <ac:picMk id="15" creationId="{83B7F64A-F4F4-8478-C868-0134C6B46E7F}"/>
          </ac:picMkLst>
        </pc:picChg>
      </pc:sldChg>
      <pc:sldChg chg="del">
        <pc:chgData name="Emma Barry" userId="53329df5-f554-4a4a-ac75-ab378098b555" providerId="ADAL" clId="{783F089A-8424-4F42-AC7D-F5FCA69CCCAD}" dt="2024-03-13T09:01:26.174" v="72" actId="2696"/>
        <pc:sldMkLst>
          <pc:docMk/>
          <pc:sldMk cId="2495482385" sldId="5227"/>
        </pc:sldMkLst>
      </pc:sldChg>
      <pc:sldChg chg="modSp new mod">
        <pc:chgData name="Emma Barry" userId="53329df5-f554-4a4a-ac75-ab378098b555" providerId="ADAL" clId="{783F089A-8424-4F42-AC7D-F5FCA69CCCAD}" dt="2024-03-13T11:16:15.195" v="5300" actId="20577"/>
        <pc:sldMkLst>
          <pc:docMk/>
          <pc:sldMk cId="2662896377" sldId="5227"/>
        </pc:sldMkLst>
        <pc:spChg chg="mod">
          <ac:chgData name="Emma Barry" userId="53329df5-f554-4a4a-ac75-ab378098b555" providerId="ADAL" clId="{783F089A-8424-4F42-AC7D-F5FCA69CCCAD}" dt="2024-03-13T11:06:32.885" v="4498"/>
          <ac:spMkLst>
            <pc:docMk/>
            <pc:sldMk cId="2662896377" sldId="5227"/>
            <ac:spMk id="2" creationId="{1A3F10CC-58AD-E79D-1F79-15A62B6D93AE}"/>
          </ac:spMkLst>
        </pc:spChg>
        <pc:spChg chg="mod">
          <ac:chgData name="Emma Barry" userId="53329df5-f554-4a4a-ac75-ab378098b555" providerId="ADAL" clId="{783F089A-8424-4F42-AC7D-F5FCA69CCCAD}" dt="2024-03-13T11:16:15.195" v="5300" actId="20577"/>
          <ac:spMkLst>
            <pc:docMk/>
            <pc:sldMk cId="2662896377" sldId="5227"/>
            <ac:spMk id="3" creationId="{DE041542-6270-CE6B-0785-4B69DE432CDB}"/>
          </ac:spMkLst>
        </pc:spChg>
      </pc:sldChg>
      <pc:sldChg chg="modSp new mod">
        <pc:chgData name="Emma Barry" userId="53329df5-f554-4a4a-ac75-ab378098b555" providerId="ADAL" clId="{783F089A-8424-4F42-AC7D-F5FCA69CCCAD}" dt="2024-03-13T11:17:51.361" v="5320" actId="113"/>
        <pc:sldMkLst>
          <pc:docMk/>
          <pc:sldMk cId="106043561" sldId="5228"/>
        </pc:sldMkLst>
        <pc:spChg chg="mod">
          <ac:chgData name="Emma Barry" userId="53329df5-f554-4a4a-ac75-ab378098b555" providerId="ADAL" clId="{783F089A-8424-4F42-AC7D-F5FCA69CCCAD}" dt="2024-03-13T09:26:12.399" v="369" actId="20577"/>
          <ac:spMkLst>
            <pc:docMk/>
            <pc:sldMk cId="106043561" sldId="5228"/>
            <ac:spMk id="2" creationId="{EFC4A3CE-5C27-069F-D2D5-A6478C8F3965}"/>
          </ac:spMkLst>
        </pc:spChg>
        <pc:spChg chg="mod">
          <ac:chgData name="Emma Barry" userId="53329df5-f554-4a4a-ac75-ab378098b555" providerId="ADAL" clId="{783F089A-8424-4F42-AC7D-F5FCA69CCCAD}" dt="2024-03-13T11:17:51.361" v="5320" actId="113"/>
          <ac:spMkLst>
            <pc:docMk/>
            <pc:sldMk cId="106043561" sldId="5228"/>
            <ac:spMk id="3" creationId="{4C8C8274-F19E-79EA-5CE6-7D4D1DF6571F}"/>
          </ac:spMkLst>
        </pc:spChg>
      </pc:sldChg>
      <pc:sldChg chg="del">
        <pc:chgData name="Emma Barry" userId="53329df5-f554-4a4a-ac75-ab378098b555" providerId="ADAL" clId="{783F089A-8424-4F42-AC7D-F5FCA69CCCAD}" dt="2024-03-13T09:01:26.174" v="72" actId="2696"/>
        <pc:sldMkLst>
          <pc:docMk/>
          <pc:sldMk cId="4257389479" sldId="5228"/>
        </pc:sldMkLst>
      </pc:sldChg>
      <pc:sldChg chg="addSp delSp modSp new mod modClrScheme chgLayout">
        <pc:chgData name="Emma Barry" userId="53329df5-f554-4a4a-ac75-ab378098b555" providerId="ADAL" clId="{783F089A-8424-4F42-AC7D-F5FCA69CCCAD}" dt="2024-03-13T11:17:18.360" v="5318" actId="20577"/>
        <pc:sldMkLst>
          <pc:docMk/>
          <pc:sldMk cId="2579888631" sldId="5229"/>
        </pc:sldMkLst>
        <pc:spChg chg="del mod ord">
          <ac:chgData name="Emma Barry" userId="53329df5-f554-4a4a-ac75-ab378098b555" providerId="ADAL" clId="{783F089A-8424-4F42-AC7D-F5FCA69CCCAD}" dt="2024-03-13T10:03:02.565" v="1611" actId="700"/>
          <ac:spMkLst>
            <pc:docMk/>
            <pc:sldMk cId="2579888631" sldId="5229"/>
            <ac:spMk id="2" creationId="{03B64AC5-AF01-6055-53EC-D3E6F6A205B0}"/>
          </ac:spMkLst>
        </pc:spChg>
        <pc:spChg chg="del mod ord">
          <ac:chgData name="Emma Barry" userId="53329df5-f554-4a4a-ac75-ab378098b555" providerId="ADAL" clId="{783F089A-8424-4F42-AC7D-F5FCA69CCCAD}" dt="2024-03-13T10:03:02.565" v="1611" actId="700"/>
          <ac:spMkLst>
            <pc:docMk/>
            <pc:sldMk cId="2579888631" sldId="5229"/>
            <ac:spMk id="3" creationId="{3EEABF5B-6897-5B46-49D2-76F05090D5DC}"/>
          </ac:spMkLst>
        </pc:spChg>
        <pc:spChg chg="mod ord">
          <ac:chgData name="Emma Barry" userId="53329df5-f554-4a4a-ac75-ab378098b555" providerId="ADAL" clId="{783F089A-8424-4F42-AC7D-F5FCA69CCCAD}" dt="2024-03-13T10:03:02.565" v="1611" actId="700"/>
          <ac:spMkLst>
            <pc:docMk/>
            <pc:sldMk cId="2579888631" sldId="5229"/>
            <ac:spMk id="4" creationId="{D3713911-8322-CF4D-8219-9B45F3C8EECE}"/>
          </ac:spMkLst>
        </pc:spChg>
        <pc:spChg chg="add mod ord">
          <ac:chgData name="Emma Barry" userId="53329df5-f554-4a4a-ac75-ab378098b555" providerId="ADAL" clId="{783F089A-8424-4F42-AC7D-F5FCA69CCCAD}" dt="2024-03-13T10:03:17.363" v="1642" actId="20577"/>
          <ac:spMkLst>
            <pc:docMk/>
            <pc:sldMk cId="2579888631" sldId="5229"/>
            <ac:spMk id="5" creationId="{634D3FA1-707A-103E-97C4-C86BBE7A04D4}"/>
          </ac:spMkLst>
        </pc:spChg>
        <pc:spChg chg="add mod ord">
          <ac:chgData name="Emma Barry" userId="53329df5-f554-4a4a-ac75-ab378098b555" providerId="ADAL" clId="{783F089A-8424-4F42-AC7D-F5FCA69CCCAD}" dt="2024-03-13T11:17:18.360" v="5318" actId="20577"/>
          <ac:spMkLst>
            <pc:docMk/>
            <pc:sldMk cId="2579888631" sldId="5229"/>
            <ac:spMk id="6" creationId="{4B5C541F-9714-1595-151F-38DF7A7E0C86}"/>
          </ac:spMkLst>
        </pc:spChg>
      </pc:sldChg>
      <pc:sldChg chg="del">
        <pc:chgData name="Emma Barry" userId="53329df5-f554-4a4a-ac75-ab378098b555" providerId="ADAL" clId="{783F089A-8424-4F42-AC7D-F5FCA69CCCAD}" dt="2024-03-13T09:01:26.174" v="72" actId="2696"/>
        <pc:sldMkLst>
          <pc:docMk/>
          <pc:sldMk cId="2147567090" sldId="5230"/>
        </pc:sldMkLst>
      </pc:sldChg>
      <pc:sldChg chg="modSp new mod">
        <pc:chgData name="Emma Barry" userId="53329df5-f554-4a4a-ac75-ab378098b555" providerId="ADAL" clId="{783F089A-8424-4F42-AC7D-F5FCA69CCCAD}" dt="2024-03-13T11:16:49.801" v="5310" actId="20577"/>
        <pc:sldMkLst>
          <pc:docMk/>
          <pc:sldMk cId="2414079118" sldId="5230"/>
        </pc:sldMkLst>
        <pc:spChg chg="mod">
          <ac:chgData name="Emma Barry" userId="53329df5-f554-4a4a-ac75-ab378098b555" providerId="ADAL" clId="{783F089A-8424-4F42-AC7D-F5FCA69CCCAD}" dt="2024-03-13T11:03:50.652" v="4247" actId="20577"/>
          <ac:spMkLst>
            <pc:docMk/>
            <pc:sldMk cId="2414079118" sldId="5230"/>
            <ac:spMk id="2" creationId="{FE50AEF5-5D5F-E179-0662-FC77F7AD0655}"/>
          </ac:spMkLst>
        </pc:spChg>
        <pc:spChg chg="mod">
          <ac:chgData name="Emma Barry" userId="53329df5-f554-4a4a-ac75-ab378098b555" providerId="ADAL" clId="{783F089A-8424-4F42-AC7D-F5FCA69CCCAD}" dt="2024-03-13T11:16:49.801" v="5310" actId="20577"/>
          <ac:spMkLst>
            <pc:docMk/>
            <pc:sldMk cId="2414079118" sldId="5230"/>
            <ac:spMk id="3" creationId="{8C0581CC-8CB3-7DED-448F-23DE162F3BF2}"/>
          </ac:spMkLst>
        </pc:spChg>
      </pc:sldChg>
      <pc:sldChg chg="modSp add mod">
        <pc:chgData name="Emma Barry" userId="53329df5-f554-4a4a-ac75-ab378098b555" providerId="ADAL" clId="{783F089A-8424-4F42-AC7D-F5FCA69CCCAD}" dt="2024-03-13T11:14:58.293" v="5251" actId="20577"/>
        <pc:sldMkLst>
          <pc:docMk/>
          <pc:sldMk cId="133134621" sldId="5231"/>
        </pc:sldMkLst>
        <pc:spChg chg="mod">
          <ac:chgData name="Emma Barry" userId="53329df5-f554-4a4a-ac75-ab378098b555" providerId="ADAL" clId="{783F089A-8424-4F42-AC7D-F5FCA69CCCAD}" dt="2024-03-13T11:04:42.476" v="4343" actId="20577"/>
          <ac:spMkLst>
            <pc:docMk/>
            <pc:sldMk cId="133134621" sldId="5231"/>
            <ac:spMk id="2" creationId="{FE50AEF5-5D5F-E179-0662-FC77F7AD0655}"/>
          </ac:spMkLst>
        </pc:spChg>
        <pc:spChg chg="mod">
          <ac:chgData name="Emma Barry" userId="53329df5-f554-4a4a-ac75-ab378098b555" providerId="ADAL" clId="{783F089A-8424-4F42-AC7D-F5FCA69CCCAD}" dt="2024-03-13T11:14:58.293" v="5251" actId="20577"/>
          <ac:spMkLst>
            <pc:docMk/>
            <pc:sldMk cId="133134621" sldId="5231"/>
            <ac:spMk id="3" creationId="{8C0581CC-8CB3-7DED-448F-23DE162F3BF2}"/>
          </ac:spMkLst>
        </pc:spChg>
      </pc:sldChg>
      <pc:sldChg chg="del">
        <pc:chgData name="Emma Barry" userId="53329df5-f554-4a4a-ac75-ab378098b555" providerId="ADAL" clId="{783F089A-8424-4F42-AC7D-F5FCA69CCCAD}" dt="2024-03-13T09:01:26.174" v="72" actId="2696"/>
        <pc:sldMkLst>
          <pc:docMk/>
          <pc:sldMk cId="1676946499" sldId="5231"/>
        </pc:sldMkLst>
      </pc:sldChg>
      <pc:sldChg chg="del">
        <pc:chgData name="Emma Barry" userId="53329df5-f554-4a4a-ac75-ab378098b555" providerId="ADAL" clId="{783F089A-8424-4F42-AC7D-F5FCA69CCCAD}" dt="2024-03-13T09:01:26.174" v="72" actId="2696"/>
        <pc:sldMkLst>
          <pc:docMk/>
          <pc:sldMk cId="64715142" sldId="5232"/>
        </pc:sldMkLst>
      </pc:sldChg>
      <pc:sldChg chg="del">
        <pc:chgData name="Emma Barry" userId="53329df5-f554-4a4a-ac75-ab378098b555" providerId="ADAL" clId="{783F089A-8424-4F42-AC7D-F5FCA69CCCAD}" dt="2024-03-13T09:01:26.174" v="72" actId="2696"/>
        <pc:sldMkLst>
          <pc:docMk/>
          <pc:sldMk cId="3284098094" sldId="5233"/>
        </pc:sldMkLst>
      </pc:sldChg>
      <pc:sldChg chg="del">
        <pc:chgData name="Emma Barry" userId="53329df5-f554-4a4a-ac75-ab378098b555" providerId="ADAL" clId="{783F089A-8424-4F42-AC7D-F5FCA69CCCAD}" dt="2024-03-13T09:01:31.066" v="73" actId="2696"/>
        <pc:sldMkLst>
          <pc:docMk/>
          <pc:sldMk cId="659918532" sldId="5234"/>
        </pc:sldMkLst>
      </pc:sldChg>
      <pc:sldChg chg="del ord">
        <pc:chgData name="Emma Barry" userId="53329df5-f554-4a4a-ac75-ab378098b555" providerId="ADAL" clId="{783F089A-8424-4F42-AC7D-F5FCA69CCCAD}" dt="2024-03-13T14:08:12.493" v="5322"/>
        <pc:sldMkLst>
          <pc:docMk/>
          <pc:sldMk cId="1602975860" sldId="5235"/>
        </pc:sldMkLst>
      </pc:sldChg>
      <pc:sldChg chg="del ord">
        <pc:chgData name="Emma Barry" userId="53329df5-f554-4a4a-ac75-ab378098b555" providerId="ADAL" clId="{783F089A-8424-4F42-AC7D-F5FCA69CCCAD}" dt="2024-03-13T14:08:12.493" v="5322"/>
        <pc:sldMkLst>
          <pc:docMk/>
          <pc:sldMk cId="3617592449" sldId="52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1557F-13A1-C240-B768-F514789E968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45086-A9F5-254A-BD29-5DA4DD6CD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2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Digital Support survey: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Over two thirds want to stop smoking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8 in 10 are currently trying to quit or cut down their smoking.</a:t>
            </a:r>
            <a:endParaRPr lang="en-GB" sz="1800" b="1"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Two thirds would be interested in using an app designed to help smokers in London quit.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Older smokers are more likely to use a local service</a:t>
            </a:r>
            <a:endParaRPr lang="en-GB" sz="1800" b="1"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Free NRT or vapes; and health improvement and money saving features were seen as the most appealing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The convenience, accessibility and privacy of an app are what appeals to many respondents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45086-A9F5-254A-BD29-5DA4DD6CD248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79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564" y="1232347"/>
            <a:ext cx="1708848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83564" y="1844675"/>
            <a:ext cx="1407287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53B78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3564" y="10491001"/>
            <a:ext cx="6433312" cy="276999"/>
          </a:xfrm>
        </p:spPr>
        <p:txBody>
          <a:bodyPr lIns="0" tIns="0" rIns="0" bIns="0"/>
          <a:lstStyle>
            <a:lvl1pPr algn="l">
              <a:defRPr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3564" y="679849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rgbClr val="030F9C"/>
                </a:solidFill>
              </a:defRPr>
            </a:lvl1pPr>
          </a:lstStyle>
          <a:p>
            <a:fld id="{00C1BD7D-3418-4041-B778-7EA16267E554}" type="datetime1">
              <a:rPr lang="en-GB" smtClean="0"/>
              <a:t>13/03/2024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3882-E1D4-EB75-C18D-E3657F754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2742996"/>
            <a:ext cx="15078075" cy="3045193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37EC3-0E1E-F1E5-4A3C-D264A2B20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2FDE9-002F-C4BA-F8AE-BDFB4CF0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AB75-4BC4-49CC-8C15-9386F0D9206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85692-2B3B-E05B-2905-8C96D708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10782-D30F-4EEB-3BAB-53D58C96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5134-0075-419D-9A78-7A059A6C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6" y="505468"/>
            <a:ext cx="9317132" cy="7296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225675"/>
            <a:ext cx="9317133" cy="6105807"/>
          </a:xfrm>
        </p:spPr>
        <p:txBody>
          <a:bodyPr/>
          <a:lstStyle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 marL="9144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2pPr>
            <a:lvl3pPr marL="13716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8288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4pPr>
            <a:lvl5pPr marL="22860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1D4B-E82A-8F4E-8EDD-05EE04F3AACB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A2F91F-F124-5814-E82F-A496B9253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8250" y="504825"/>
            <a:ext cx="9317132" cy="880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8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611-F7AE-F04A-B3DA-5F4493B1153C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F624-D1F4-B64D-9D07-3EE394CD3833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327-075B-EB40-B81D-E393B2370B93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900E-A115-0FD4-C81C-F98F508D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26A-EFE8-7B43-9997-A46F3E661F4C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504A-272B-CA7C-2390-5DDA4C27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A57E-5E08-7A4F-F1D6-0D367852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17A444-2AF5-BA02-0CC8-FBE1DA17975E}"/>
              </a:ext>
            </a:extLst>
          </p:cNvPr>
          <p:cNvGrpSpPr/>
          <p:nvPr userDrawn="1"/>
        </p:nvGrpSpPr>
        <p:grpSpPr>
          <a:xfrm>
            <a:off x="583732" y="628248"/>
            <a:ext cx="8626940" cy="8667258"/>
            <a:chOff x="583732" y="628248"/>
            <a:chExt cx="8626940" cy="8667258"/>
          </a:xfrm>
        </p:grpSpPr>
        <p:pic>
          <p:nvPicPr>
            <p:cNvPr id="8" name="object 2">
              <a:extLst>
                <a:ext uri="{FF2B5EF4-FFF2-40B4-BE49-F238E27FC236}">
                  <a16:creationId xmlns:a16="http://schemas.microsoft.com/office/drawing/2014/main" id="{BDBB0395-E280-24B9-6758-157CEA53E22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32" y="628248"/>
              <a:ext cx="7820989" cy="8667258"/>
            </a:xfrm>
            <a:prstGeom prst="rect">
              <a:avLst/>
            </a:prstGeom>
          </p:spPr>
        </p:pic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F94625A1-27F7-F240-F018-F0E359161A3B}"/>
                </a:ext>
              </a:extLst>
            </p:cNvPr>
            <p:cNvSpPr/>
            <p:nvPr/>
          </p:nvSpPr>
          <p:spPr>
            <a:xfrm>
              <a:off x="8517220" y="3856172"/>
              <a:ext cx="299720" cy="615950"/>
            </a:xfrm>
            <a:custGeom>
              <a:avLst/>
              <a:gdLst/>
              <a:ahLst/>
              <a:cxnLst/>
              <a:rect l="l" t="t" r="r" b="b"/>
              <a:pathLst>
                <a:path w="299720" h="615950">
                  <a:moveTo>
                    <a:pt x="299236" y="0"/>
                  </a:moveTo>
                  <a:lnTo>
                    <a:pt x="0" y="0"/>
                  </a:lnTo>
                  <a:lnTo>
                    <a:pt x="0" y="306775"/>
                  </a:lnTo>
                  <a:lnTo>
                    <a:pt x="161988" y="306775"/>
                  </a:lnTo>
                  <a:lnTo>
                    <a:pt x="159313" y="346466"/>
                  </a:lnTo>
                  <a:lnTo>
                    <a:pt x="137933" y="411805"/>
                  </a:lnTo>
                  <a:lnTo>
                    <a:pt x="96737" y="458952"/>
                  </a:lnTo>
                  <a:lnTo>
                    <a:pt x="44985" y="491336"/>
                  </a:lnTo>
                  <a:lnTo>
                    <a:pt x="15731" y="502212"/>
                  </a:lnTo>
                  <a:lnTo>
                    <a:pt x="47232" y="615851"/>
                  </a:lnTo>
                  <a:lnTo>
                    <a:pt x="106293" y="599712"/>
                  </a:lnTo>
                  <a:lnTo>
                    <a:pt x="157482" y="576342"/>
                  </a:lnTo>
                  <a:lnTo>
                    <a:pt x="200800" y="545736"/>
                  </a:lnTo>
                  <a:lnTo>
                    <a:pt x="236248" y="507892"/>
                  </a:lnTo>
                  <a:lnTo>
                    <a:pt x="258914" y="472202"/>
                  </a:lnTo>
                  <a:lnTo>
                    <a:pt x="276550" y="431520"/>
                  </a:lnTo>
                  <a:lnTo>
                    <a:pt x="289151" y="385845"/>
                  </a:lnTo>
                  <a:lnTo>
                    <a:pt x="296715" y="335175"/>
                  </a:lnTo>
                  <a:lnTo>
                    <a:pt x="299236" y="279509"/>
                  </a:lnTo>
                  <a:lnTo>
                    <a:pt x="299236" y="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0077D47F-2027-6429-6744-659D6CA3F401}"/>
                </a:ext>
              </a:extLst>
            </p:cNvPr>
            <p:cNvSpPr/>
            <p:nvPr/>
          </p:nvSpPr>
          <p:spPr>
            <a:xfrm>
              <a:off x="8260712" y="7429755"/>
              <a:ext cx="949960" cy="1840864"/>
            </a:xfrm>
            <a:custGeom>
              <a:avLst/>
              <a:gdLst/>
              <a:ahLst/>
              <a:cxnLst/>
              <a:rect l="l" t="t" r="r" b="b"/>
              <a:pathLst>
                <a:path w="949959" h="1840865">
                  <a:moveTo>
                    <a:pt x="949504" y="0"/>
                  </a:moveTo>
                  <a:lnTo>
                    <a:pt x="675007" y="0"/>
                  </a:lnTo>
                  <a:lnTo>
                    <a:pt x="675007" y="1049911"/>
                  </a:lnTo>
                  <a:lnTo>
                    <a:pt x="231750" y="0"/>
                  </a:lnTo>
                  <a:lnTo>
                    <a:pt x="0" y="0"/>
                  </a:lnTo>
                  <a:lnTo>
                    <a:pt x="0" y="1840756"/>
                  </a:lnTo>
                  <a:lnTo>
                    <a:pt x="283505" y="1840756"/>
                  </a:lnTo>
                  <a:lnTo>
                    <a:pt x="283505" y="740836"/>
                  </a:lnTo>
                  <a:lnTo>
                    <a:pt x="729012" y="1840756"/>
                  </a:lnTo>
                  <a:lnTo>
                    <a:pt x="949504" y="1840756"/>
                  </a:lnTo>
                  <a:lnTo>
                    <a:pt x="949504" y="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900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900E-A115-0FD4-C81C-F98F508D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7AF2-1448-ED4E-8CC5-4994EA176021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504A-272B-CA7C-2390-5DDA4C27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A57E-5E08-7A4F-F1D6-0D367852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1726E9-0DD9-0F29-C078-EF0E1411A950}"/>
              </a:ext>
            </a:extLst>
          </p:cNvPr>
          <p:cNvGrpSpPr/>
          <p:nvPr userDrawn="1"/>
        </p:nvGrpSpPr>
        <p:grpSpPr>
          <a:xfrm>
            <a:off x="628251" y="574830"/>
            <a:ext cx="18847720" cy="8120332"/>
            <a:chOff x="628251" y="574830"/>
            <a:chExt cx="18847720" cy="8120332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7A685500-C420-9106-F6D2-0EB244B98029}"/>
                </a:ext>
              </a:extLst>
            </p:cNvPr>
            <p:cNvSpPr/>
            <p:nvPr/>
          </p:nvSpPr>
          <p:spPr>
            <a:xfrm>
              <a:off x="628251" y="646977"/>
              <a:ext cx="3324225" cy="6074410"/>
            </a:xfrm>
            <a:custGeom>
              <a:avLst/>
              <a:gdLst/>
              <a:ahLst/>
              <a:cxnLst/>
              <a:rect l="l" t="t" r="r" b="b"/>
              <a:pathLst>
                <a:path w="3324225" h="6074409">
                  <a:moveTo>
                    <a:pt x="3324200" y="0"/>
                  </a:moveTo>
                  <a:lnTo>
                    <a:pt x="0" y="0"/>
                  </a:lnTo>
                  <a:lnTo>
                    <a:pt x="0" y="1092406"/>
                  </a:lnTo>
                  <a:lnTo>
                    <a:pt x="1023361" y="1092406"/>
                  </a:lnTo>
                  <a:lnTo>
                    <a:pt x="1023374" y="6074164"/>
                  </a:lnTo>
                  <a:lnTo>
                    <a:pt x="1957196" y="6074164"/>
                  </a:lnTo>
                  <a:lnTo>
                    <a:pt x="1957196" y="3669211"/>
                  </a:lnTo>
                  <a:lnTo>
                    <a:pt x="1957734" y="3608616"/>
                  </a:lnTo>
                  <a:lnTo>
                    <a:pt x="1959342" y="3549068"/>
                  </a:lnTo>
                  <a:lnTo>
                    <a:pt x="1962016" y="3490563"/>
                  </a:lnTo>
                  <a:lnTo>
                    <a:pt x="1965752" y="3433098"/>
                  </a:lnTo>
                  <a:lnTo>
                    <a:pt x="1970546" y="3376667"/>
                  </a:lnTo>
                  <a:lnTo>
                    <a:pt x="1976391" y="3321265"/>
                  </a:lnTo>
                  <a:lnTo>
                    <a:pt x="1983284" y="3266889"/>
                  </a:lnTo>
                  <a:lnTo>
                    <a:pt x="1991220" y="3213533"/>
                  </a:lnTo>
                  <a:lnTo>
                    <a:pt x="2000195" y="3161194"/>
                  </a:lnTo>
                  <a:lnTo>
                    <a:pt x="2010202" y="3109865"/>
                  </a:lnTo>
                  <a:lnTo>
                    <a:pt x="2021239" y="3059544"/>
                  </a:lnTo>
                  <a:lnTo>
                    <a:pt x="2033300" y="3010225"/>
                  </a:lnTo>
                  <a:lnTo>
                    <a:pt x="2046380" y="2961904"/>
                  </a:lnTo>
                  <a:lnTo>
                    <a:pt x="2060475" y="2914575"/>
                  </a:lnTo>
                  <a:lnTo>
                    <a:pt x="2075580" y="2868236"/>
                  </a:lnTo>
                  <a:lnTo>
                    <a:pt x="2091691" y="2822880"/>
                  </a:lnTo>
                  <a:lnTo>
                    <a:pt x="2108802" y="2778504"/>
                  </a:lnTo>
                  <a:lnTo>
                    <a:pt x="2126909" y="2735103"/>
                  </a:lnTo>
                  <a:lnTo>
                    <a:pt x="2146007" y="2692673"/>
                  </a:lnTo>
                  <a:lnTo>
                    <a:pt x="2166092" y="2651208"/>
                  </a:lnTo>
                  <a:lnTo>
                    <a:pt x="2187159" y="2610704"/>
                  </a:lnTo>
                  <a:lnTo>
                    <a:pt x="2209203" y="2571157"/>
                  </a:lnTo>
                  <a:lnTo>
                    <a:pt x="2232220" y="2532562"/>
                  </a:lnTo>
                  <a:lnTo>
                    <a:pt x="2256204" y="2494914"/>
                  </a:lnTo>
                  <a:lnTo>
                    <a:pt x="2281152" y="2458209"/>
                  </a:lnTo>
                  <a:lnTo>
                    <a:pt x="2307058" y="2422443"/>
                  </a:lnTo>
                  <a:lnTo>
                    <a:pt x="2307058" y="1092406"/>
                  </a:lnTo>
                  <a:lnTo>
                    <a:pt x="3324200" y="1092406"/>
                  </a:lnTo>
                  <a:lnTo>
                    <a:pt x="3324200" y="0"/>
                  </a:lnTo>
                  <a:close/>
                </a:path>
              </a:pathLst>
            </a:custGeom>
            <a:solidFill>
              <a:srgbClr val="26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CDC40F7B-E6EB-45D6-F934-0CF7C03B4B8A}"/>
                </a:ext>
              </a:extLst>
            </p:cNvPr>
            <p:cNvSpPr/>
            <p:nvPr/>
          </p:nvSpPr>
          <p:spPr>
            <a:xfrm>
              <a:off x="9374251" y="646385"/>
              <a:ext cx="3324225" cy="6074410"/>
            </a:xfrm>
            <a:custGeom>
              <a:avLst/>
              <a:gdLst/>
              <a:ahLst/>
              <a:cxnLst/>
              <a:rect l="l" t="t" r="r" b="b"/>
              <a:pathLst>
                <a:path w="3324225" h="6074409">
                  <a:moveTo>
                    <a:pt x="3324199" y="0"/>
                  </a:moveTo>
                  <a:lnTo>
                    <a:pt x="0" y="0"/>
                  </a:lnTo>
                  <a:lnTo>
                    <a:pt x="0" y="1093470"/>
                  </a:lnTo>
                  <a:lnTo>
                    <a:pt x="1023366" y="1093470"/>
                  </a:lnTo>
                  <a:lnTo>
                    <a:pt x="1023366" y="1902460"/>
                  </a:lnTo>
                  <a:lnTo>
                    <a:pt x="1515986" y="1902460"/>
                  </a:lnTo>
                  <a:lnTo>
                    <a:pt x="1515986" y="2994660"/>
                  </a:lnTo>
                  <a:lnTo>
                    <a:pt x="1023366" y="2994660"/>
                  </a:lnTo>
                  <a:lnTo>
                    <a:pt x="1023366" y="4344670"/>
                  </a:lnTo>
                  <a:lnTo>
                    <a:pt x="1406194" y="4344670"/>
                  </a:lnTo>
                  <a:lnTo>
                    <a:pt x="1406194" y="5398770"/>
                  </a:lnTo>
                  <a:lnTo>
                    <a:pt x="1023366" y="5398770"/>
                  </a:lnTo>
                  <a:lnTo>
                    <a:pt x="1023366" y="6074410"/>
                  </a:lnTo>
                  <a:lnTo>
                    <a:pt x="1900097" y="6074410"/>
                  </a:lnTo>
                  <a:lnTo>
                    <a:pt x="1900097" y="5398770"/>
                  </a:lnTo>
                  <a:lnTo>
                    <a:pt x="1900097" y="4344670"/>
                  </a:lnTo>
                  <a:lnTo>
                    <a:pt x="1900097" y="2994660"/>
                  </a:lnTo>
                  <a:lnTo>
                    <a:pt x="1900097" y="1902460"/>
                  </a:lnTo>
                  <a:lnTo>
                    <a:pt x="2307056" y="1902460"/>
                  </a:lnTo>
                  <a:lnTo>
                    <a:pt x="2307056" y="1093470"/>
                  </a:lnTo>
                  <a:lnTo>
                    <a:pt x="3324199" y="1093470"/>
                  </a:lnTo>
                  <a:lnTo>
                    <a:pt x="3324199" y="0"/>
                  </a:lnTo>
                  <a:close/>
                </a:path>
              </a:pathLst>
            </a:custGeom>
            <a:solidFill>
              <a:srgbClr val="FF7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object 4">
              <a:extLst>
                <a:ext uri="{FF2B5EF4-FFF2-40B4-BE49-F238E27FC236}">
                  <a16:creationId xmlns:a16="http://schemas.microsoft.com/office/drawing/2014/main" id="{82AC1E3F-2475-164C-ED58-BC6EA994AFB7}"/>
                </a:ext>
              </a:extLst>
            </p:cNvPr>
            <p:cNvGrpSpPr/>
            <p:nvPr/>
          </p:nvGrpSpPr>
          <p:grpSpPr>
            <a:xfrm>
              <a:off x="8165575" y="2548848"/>
              <a:ext cx="2743835" cy="6075045"/>
              <a:chOff x="8165575" y="2548848"/>
              <a:chExt cx="2743835" cy="6075045"/>
            </a:xfrm>
          </p:grpSpPr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54797BD6-AC40-6B9C-9E2B-826FDB7278EE}"/>
                  </a:ext>
                </a:extLst>
              </p:cNvPr>
              <p:cNvSpPr/>
              <p:nvPr/>
            </p:nvSpPr>
            <p:spPr>
              <a:xfrm>
                <a:off x="8165566" y="2548921"/>
                <a:ext cx="2743835" cy="6074410"/>
              </a:xfrm>
              <a:custGeom>
                <a:avLst/>
                <a:gdLst/>
                <a:ahLst/>
                <a:cxnLst/>
                <a:rect l="l" t="t" r="r" b="b"/>
                <a:pathLst>
                  <a:path w="2743834" h="6074409">
                    <a:moveTo>
                      <a:pt x="2743606" y="4982210"/>
                    </a:moveTo>
                    <a:lnTo>
                      <a:pt x="1290180" y="4982210"/>
                    </a:lnTo>
                    <a:lnTo>
                      <a:pt x="1290180" y="4171950"/>
                    </a:lnTo>
                    <a:lnTo>
                      <a:pt x="1290180" y="3496310"/>
                    </a:lnTo>
                    <a:lnTo>
                      <a:pt x="2232050" y="3496310"/>
                    </a:lnTo>
                    <a:lnTo>
                      <a:pt x="2232050" y="2442210"/>
                    </a:lnTo>
                    <a:lnTo>
                      <a:pt x="1290180" y="2442210"/>
                    </a:lnTo>
                    <a:lnTo>
                      <a:pt x="1290180" y="1092200"/>
                    </a:lnTo>
                    <a:lnTo>
                      <a:pt x="2232050" y="1092200"/>
                    </a:lnTo>
                    <a:lnTo>
                      <a:pt x="2232050" y="878840"/>
                    </a:lnTo>
                    <a:lnTo>
                      <a:pt x="2232050" y="430530"/>
                    </a:lnTo>
                    <a:lnTo>
                      <a:pt x="2232050" y="0"/>
                    </a:lnTo>
                    <a:lnTo>
                      <a:pt x="596696" y="0"/>
                    </a:lnTo>
                    <a:lnTo>
                      <a:pt x="596696" y="430530"/>
                    </a:lnTo>
                    <a:lnTo>
                      <a:pt x="0" y="430530"/>
                    </a:lnTo>
                    <a:lnTo>
                      <a:pt x="0" y="878840"/>
                    </a:lnTo>
                    <a:lnTo>
                      <a:pt x="596696" y="878840"/>
                    </a:lnTo>
                    <a:lnTo>
                      <a:pt x="596696" y="1092200"/>
                    </a:lnTo>
                    <a:lnTo>
                      <a:pt x="596696" y="2442210"/>
                    </a:lnTo>
                    <a:lnTo>
                      <a:pt x="596696" y="3496310"/>
                    </a:lnTo>
                    <a:lnTo>
                      <a:pt x="596696" y="4171950"/>
                    </a:lnTo>
                    <a:lnTo>
                      <a:pt x="0" y="4171950"/>
                    </a:lnTo>
                    <a:lnTo>
                      <a:pt x="0" y="4982210"/>
                    </a:lnTo>
                    <a:lnTo>
                      <a:pt x="0" y="6074410"/>
                    </a:lnTo>
                    <a:lnTo>
                      <a:pt x="2743606" y="6074410"/>
                    </a:lnTo>
                    <a:lnTo>
                      <a:pt x="2743606" y="4982210"/>
                    </a:lnTo>
                    <a:close/>
                  </a:path>
                </a:pathLst>
              </a:custGeom>
              <a:solidFill>
                <a:srgbClr val="26C9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3077B204-5317-7B60-553F-98B8F82AA161}"/>
                  </a:ext>
                </a:extLst>
              </p:cNvPr>
              <p:cNvSpPr/>
              <p:nvPr/>
            </p:nvSpPr>
            <p:spPr>
              <a:xfrm>
                <a:off x="10397617" y="2548857"/>
                <a:ext cx="492759" cy="3496945"/>
              </a:xfrm>
              <a:custGeom>
                <a:avLst/>
                <a:gdLst/>
                <a:ahLst/>
                <a:cxnLst/>
                <a:rect l="l" t="t" r="r" b="b"/>
                <a:pathLst>
                  <a:path w="492759" h="3496945">
                    <a:moveTo>
                      <a:pt x="382828" y="2442273"/>
                    </a:moveTo>
                    <a:lnTo>
                      <a:pt x="0" y="2442273"/>
                    </a:lnTo>
                    <a:lnTo>
                      <a:pt x="0" y="3496919"/>
                    </a:lnTo>
                    <a:lnTo>
                      <a:pt x="382828" y="3496919"/>
                    </a:lnTo>
                    <a:lnTo>
                      <a:pt x="382828" y="2442273"/>
                    </a:lnTo>
                    <a:close/>
                  </a:path>
                  <a:path w="492759" h="3496945">
                    <a:moveTo>
                      <a:pt x="492620" y="0"/>
                    </a:moveTo>
                    <a:lnTo>
                      <a:pt x="0" y="0"/>
                    </a:lnTo>
                    <a:lnTo>
                      <a:pt x="0" y="1092403"/>
                    </a:lnTo>
                    <a:lnTo>
                      <a:pt x="492620" y="1092403"/>
                    </a:lnTo>
                    <a:lnTo>
                      <a:pt x="492620" y="0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7">
              <a:extLst>
                <a:ext uri="{FF2B5EF4-FFF2-40B4-BE49-F238E27FC236}">
                  <a16:creationId xmlns:a16="http://schemas.microsoft.com/office/drawing/2014/main" id="{BFC3C9A4-527D-9BF1-459C-E37247CCD9E9}"/>
                </a:ext>
              </a:extLst>
            </p:cNvPr>
            <p:cNvGrpSpPr/>
            <p:nvPr/>
          </p:nvGrpSpPr>
          <p:grpSpPr>
            <a:xfrm>
              <a:off x="13907656" y="646522"/>
              <a:ext cx="5568315" cy="7976870"/>
              <a:chOff x="13907656" y="646522"/>
              <a:chExt cx="5568315" cy="7976870"/>
            </a:xfrm>
          </p:grpSpPr>
          <p:sp>
            <p:nvSpPr>
              <p:cNvPr id="27" name="object 8">
                <a:extLst>
                  <a:ext uri="{FF2B5EF4-FFF2-40B4-BE49-F238E27FC236}">
                    <a16:creationId xmlns:a16="http://schemas.microsoft.com/office/drawing/2014/main" id="{D0813CE4-9C2E-616B-7829-3F327DDF74F2}"/>
                  </a:ext>
                </a:extLst>
              </p:cNvPr>
              <p:cNvSpPr/>
              <p:nvPr/>
            </p:nvSpPr>
            <p:spPr>
              <a:xfrm>
                <a:off x="13907657" y="646524"/>
                <a:ext cx="2724785" cy="6074410"/>
              </a:xfrm>
              <a:custGeom>
                <a:avLst/>
                <a:gdLst/>
                <a:ahLst/>
                <a:cxnLst/>
                <a:rect l="l" t="t" r="r" b="b"/>
                <a:pathLst>
                  <a:path w="2724784" h="6074409">
                    <a:moveTo>
                      <a:pt x="2724658" y="0"/>
                    </a:moveTo>
                    <a:lnTo>
                      <a:pt x="0" y="0"/>
                    </a:lnTo>
                    <a:lnTo>
                      <a:pt x="0" y="1093470"/>
                    </a:lnTo>
                    <a:lnTo>
                      <a:pt x="0" y="1902460"/>
                    </a:lnTo>
                    <a:lnTo>
                      <a:pt x="684669" y="1902460"/>
                    </a:lnTo>
                    <a:lnTo>
                      <a:pt x="684669" y="2442210"/>
                    </a:lnTo>
                    <a:lnTo>
                      <a:pt x="684669" y="3497580"/>
                    </a:lnTo>
                    <a:lnTo>
                      <a:pt x="684669" y="4982210"/>
                    </a:lnTo>
                    <a:lnTo>
                      <a:pt x="684669" y="6074410"/>
                    </a:lnTo>
                    <a:lnTo>
                      <a:pt x="2077364" y="6074410"/>
                    </a:lnTo>
                    <a:lnTo>
                      <a:pt x="2077364" y="4982210"/>
                    </a:lnTo>
                    <a:lnTo>
                      <a:pt x="1290180" y="4982210"/>
                    </a:lnTo>
                    <a:lnTo>
                      <a:pt x="1290180" y="3497580"/>
                    </a:lnTo>
                    <a:lnTo>
                      <a:pt x="2077364" y="3497580"/>
                    </a:lnTo>
                    <a:lnTo>
                      <a:pt x="2077364" y="2442210"/>
                    </a:lnTo>
                    <a:lnTo>
                      <a:pt x="1290180" y="2442210"/>
                    </a:lnTo>
                    <a:lnTo>
                      <a:pt x="1290180" y="1902460"/>
                    </a:lnTo>
                    <a:lnTo>
                      <a:pt x="1290180" y="1093470"/>
                    </a:lnTo>
                    <a:lnTo>
                      <a:pt x="2724658" y="1093470"/>
                    </a:lnTo>
                    <a:lnTo>
                      <a:pt x="2724658" y="0"/>
                    </a:lnTo>
                    <a:close/>
                  </a:path>
                </a:pathLst>
              </a:custGeom>
              <a:solidFill>
                <a:srgbClr val="26C9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425758AD-DEDF-4A48-A27D-302519A8D1B0}"/>
                  </a:ext>
                </a:extLst>
              </p:cNvPr>
              <p:cNvSpPr/>
              <p:nvPr/>
            </p:nvSpPr>
            <p:spPr>
              <a:xfrm>
                <a:off x="15985023" y="2548835"/>
                <a:ext cx="3491229" cy="6074410"/>
              </a:xfrm>
              <a:custGeom>
                <a:avLst/>
                <a:gdLst/>
                <a:ahLst/>
                <a:cxnLst/>
                <a:rect l="l" t="t" r="r" b="b"/>
                <a:pathLst>
                  <a:path w="3491230" h="6074409">
                    <a:moveTo>
                      <a:pt x="1779929" y="0"/>
                    </a:moveTo>
                    <a:lnTo>
                      <a:pt x="0" y="12"/>
                    </a:lnTo>
                    <a:lnTo>
                      <a:pt x="0" y="540423"/>
                    </a:lnTo>
                    <a:lnTo>
                      <a:pt x="537495" y="540423"/>
                    </a:lnTo>
                    <a:lnTo>
                      <a:pt x="537508" y="1595059"/>
                    </a:lnTo>
                    <a:lnTo>
                      <a:pt x="0" y="1595059"/>
                    </a:lnTo>
                    <a:lnTo>
                      <a:pt x="0" y="3079897"/>
                    </a:lnTo>
                    <a:lnTo>
                      <a:pt x="666237" y="3079897"/>
                    </a:lnTo>
                    <a:lnTo>
                      <a:pt x="666237" y="4172304"/>
                    </a:lnTo>
                    <a:lnTo>
                      <a:pt x="0" y="4172304"/>
                    </a:lnTo>
                    <a:lnTo>
                      <a:pt x="0" y="6074164"/>
                    </a:lnTo>
                    <a:lnTo>
                      <a:pt x="1290180" y="6074164"/>
                    </a:lnTo>
                    <a:lnTo>
                      <a:pt x="1290180" y="4055725"/>
                    </a:lnTo>
                    <a:lnTo>
                      <a:pt x="3068842" y="4055725"/>
                    </a:lnTo>
                    <a:lnTo>
                      <a:pt x="2950716" y="3490699"/>
                    </a:lnTo>
                    <a:lnTo>
                      <a:pt x="2983437" y="3455111"/>
                    </a:lnTo>
                    <a:lnTo>
                      <a:pt x="3014824" y="3418668"/>
                    </a:lnTo>
                    <a:lnTo>
                      <a:pt x="3044879" y="3381373"/>
                    </a:lnTo>
                    <a:lnTo>
                      <a:pt x="3073599" y="3343224"/>
                    </a:lnTo>
                    <a:lnTo>
                      <a:pt x="3100986" y="3304221"/>
                    </a:lnTo>
                    <a:lnTo>
                      <a:pt x="3127039" y="3264365"/>
                    </a:lnTo>
                    <a:lnTo>
                      <a:pt x="3151757" y="3223656"/>
                    </a:lnTo>
                    <a:lnTo>
                      <a:pt x="3175141" y="3182093"/>
                    </a:lnTo>
                    <a:lnTo>
                      <a:pt x="3197191" y="3139677"/>
                    </a:lnTo>
                    <a:lnTo>
                      <a:pt x="3217906" y="3096408"/>
                    </a:lnTo>
                    <a:lnTo>
                      <a:pt x="3237285" y="3052285"/>
                    </a:lnTo>
                    <a:lnTo>
                      <a:pt x="3247783" y="3026119"/>
                    </a:lnTo>
                    <a:lnTo>
                      <a:pt x="1296400" y="3026119"/>
                    </a:lnTo>
                    <a:lnTo>
                      <a:pt x="1296400" y="1092419"/>
                    </a:lnTo>
                    <a:lnTo>
                      <a:pt x="3322795" y="1092419"/>
                    </a:lnTo>
                    <a:lnTo>
                      <a:pt x="3315429" y="1058882"/>
                    </a:lnTo>
                    <a:lnTo>
                      <a:pt x="3303021" y="1009456"/>
                    </a:lnTo>
                    <a:lnTo>
                      <a:pt x="3289307" y="961145"/>
                    </a:lnTo>
                    <a:lnTo>
                      <a:pt x="3274286" y="913949"/>
                    </a:lnTo>
                    <a:lnTo>
                      <a:pt x="3257959" y="867866"/>
                    </a:lnTo>
                    <a:lnTo>
                      <a:pt x="3240324" y="822898"/>
                    </a:lnTo>
                    <a:lnTo>
                      <a:pt x="3221382" y="779044"/>
                    </a:lnTo>
                    <a:lnTo>
                      <a:pt x="3201133" y="736305"/>
                    </a:lnTo>
                    <a:lnTo>
                      <a:pt x="3179577" y="694679"/>
                    </a:lnTo>
                    <a:lnTo>
                      <a:pt x="3156714" y="654168"/>
                    </a:lnTo>
                    <a:lnTo>
                      <a:pt x="3132542" y="614771"/>
                    </a:lnTo>
                    <a:lnTo>
                      <a:pt x="3107064" y="576488"/>
                    </a:lnTo>
                    <a:lnTo>
                      <a:pt x="3080277" y="539318"/>
                    </a:lnTo>
                    <a:lnTo>
                      <a:pt x="3052183" y="503263"/>
                    </a:lnTo>
                    <a:lnTo>
                      <a:pt x="3022781" y="468321"/>
                    </a:lnTo>
                    <a:lnTo>
                      <a:pt x="2992070" y="434494"/>
                    </a:lnTo>
                    <a:lnTo>
                      <a:pt x="2960052" y="401780"/>
                    </a:lnTo>
                    <a:lnTo>
                      <a:pt x="2928129" y="371469"/>
                    </a:lnTo>
                    <a:lnTo>
                      <a:pt x="2895127" y="342346"/>
                    </a:lnTo>
                    <a:lnTo>
                      <a:pt x="2861048" y="314412"/>
                    </a:lnTo>
                    <a:lnTo>
                      <a:pt x="2825891" y="287666"/>
                    </a:lnTo>
                    <a:lnTo>
                      <a:pt x="2789657" y="262109"/>
                    </a:lnTo>
                    <a:lnTo>
                      <a:pt x="2752344" y="237741"/>
                    </a:lnTo>
                    <a:lnTo>
                      <a:pt x="2713954" y="214562"/>
                    </a:lnTo>
                    <a:lnTo>
                      <a:pt x="2674487" y="192571"/>
                    </a:lnTo>
                    <a:lnTo>
                      <a:pt x="2633942" y="171768"/>
                    </a:lnTo>
                    <a:lnTo>
                      <a:pt x="2592320" y="152155"/>
                    </a:lnTo>
                    <a:lnTo>
                      <a:pt x="2549621" y="133730"/>
                    </a:lnTo>
                    <a:lnTo>
                      <a:pt x="2505844" y="116494"/>
                    </a:lnTo>
                    <a:lnTo>
                      <a:pt x="2460991" y="100446"/>
                    </a:lnTo>
                    <a:lnTo>
                      <a:pt x="2415061" y="85587"/>
                    </a:lnTo>
                    <a:lnTo>
                      <a:pt x="2368053" y="71917"/>
                    </a:lnTo>
                    <a:lnTo>
                      <a:pt x="2319970" y="59436"/>
                    </a:lnTo>
                    <a:lnTo>
                      <a:pt x="2270809" y="48143"/>
                    </a:lnTo>
                    <a:lnTo>
                      <a:pt x="2220572" y="38039"/>
                    </a:lnTo>
                    <a:lnTo>
                      <a:pt x="2169258" y="29123"/>
                    </a:lnTo>
                    <a:lnTo>
                      <a:pt x="2116868" y="21397"/>
                    </a:lnTo>
                    <a:lnTo>
                      <a:pt x="2063402" y="14859"/>
                    </a:lnTo>
                    <a:lnTo>
                      <a:pt x="2008859" y="9509"/>
                    </a:lnTo>
                    <a:lnTo>
                      <a:pt x="1953240" y="5349"/>
                    </a:lnTo>
                    <a:lnTo>
                      <a:pt x="1896546" y="2377"/>
                    </a:lnTo>
                    <a:lnTo>
                      <a:pt x="1838775" y="594"/>
                    </a:lnTo>
                    <a:lnTo>
                      <a:pt x="1779929" y="0"/>
                    </a:lnTo>
                    <a:close/>
                  </a:path>
                  <a:path w="3491230" h="6074409">
                    <a:moveTo>
                      <a:pt x="3068842" y="4055725"/>
                    </a:moveTo>
                    <a:lnTo>
                      <a:pt x="1836509" y="4055725"/>
                    </a:lnTo>
                    <a:lnTo>
                      <a:pt x="2172361" y="6074164"/>
                    </a:lnTo>
                    <a:lnTo>
                      <a:pt x="3490825" y="6074164"/>
                    </a:lnTo>
                    <a:lnTo>
                      <a:pt x="3068842" y="4055725"/>
                    </a:lnTo>
                    <a:close/>
                  </a:path>
                  <a:path w="3491230" h="6074409">
                    <a:moveTo>
                      <a:pt x="3322795" y="1092419"/>
                    </a:moveTo>
                    <a:lnTo>
                      <a:pt x="1541406" y="1092419"/>
                    </a:lnTo>
                    <a:lnTo>
                      <a:pt x="1593519" y="1094036"/>
                    </a:lnTo>
                    <a:lnTo>
                      <a:pt x="1642814" y="1098889"/>
                    </a:lnTo>
                    <a:lnTo>
                      <a:pt x="1689293" y="1106976"/>
                    </a:lnTo>
                    <a:lnTo>
                      <a:pt x="1732955" y="1118298"/>
                    </a:lnTo>
                    <a:lnTo>
                      <a:pt x="1773800" y="1132856"/>
                    </a:lnTo>
                    <a:lnTo>
                      <a:pt x="1811827" y="1150647"/>
                    </a:lnTo>
                    <a:lnTo>
                      <a:pt x="1847038" y="1171674"/>
                    </a:lnTo>
                    <a:lnTo>
                      <a:pt x="1879432" y="1195934"/>
                    </a:lnTo>
                    <a:lnTo>
                      <a:pt x="1909009" y="1223430"/>
                    </a:lnTo>
                    <a:lnTo>
                      <a:pt x="1935769" y="1254159"/>
                    </a:lnTo>
                    <a:lnTo>
                      <a:pt x="1959713" y="1288123"/>
                    </a:lnTo>
                    <a:lnTo>
                      <a:pt x="1980839" y="1325321"/>
                    </a:lnTo>
                    <a:lnTo>
                      <a:pt x="1999148" y="1365753"/>
                    </a:lnTo>
                    <a:lnTo>
                      <a:pt x="2014641" y="1409418"/>
                    </a:lnTo>
                    <a:lnTo>
                      <a:pt x="2027317" y="1456318"/>
                    </a:lnTo>
                    <a:lnTo>
                      <a:pt x="2037176" y="1506452"/>
                    </a:lnTo>
                    <a:lnTo>
                      <a:pt x="2044218" y="1559819"/>
                    </a:lnTo>
                    <a:lnTo>
                      <a:pt x="2048443" y="1616420"/>
                    </a:lnTo>
                    <a:lnTo>
                      <a:pt x="2049851" y="1676254"/>
                    </a:lnTo>
                    <a:lnTo>
                      <a:pt x="2049851" y="2417103"/>
                    </a:lnTo>
                    <a:lnTo>
                      <a:pt x="2048580" y="2476488"/>
                    </a:lnTo>
                    <a:lnTo>
                      <a:pt x="2044767" y="2532826"/>
                    </a:lnTo>
                    <a:lnTo>
                      <a:pt x="2038411" y="2586118"/>
                    </a:lnTo>
                    <a:lnTo>
                      <a:pt x="2029514" y="2636365"/>
                    </a:lnTo>
                    <a:lnTo>
                      <a:pt x="2018074" y="2683565"/>
                    </a:lnTo>
                    <a:lnTo>
                      <a:pt x="2004092" y="2727719"/>
                    </a:lnTo>
                    <a:lnTo>
                      <a:pt x="1987568" y="2768828"/>
                    </a:lnTo>
                    <a:lnTo>
                      <a:pt x="1968501" y="2806891"/>
                    </a:lnTo>
                    <a:lnTo>
                      <a:pt x="1946892" y="2841909"/>
                    </a:lnTo>
                    <a:lnTo>
                      <a:pt x="1922741" y="2873881"/>
                    </a:lnTo>
                    <a:lnTo>
                      <a:pt x="1896048" y="2902807"/>
                    </a:lnTo>
                    <a:lnTo>
                      <a:pt x="1866813" y="2928688"/>
                    </a:lnTo>
                    <a:lnTo>
                      <a:pt x="1835035" y="2951524"/>
                    </a:lnTo>
                    <a:lnTo>
                      <a:pt x="1800715" y="2971315"/>
                    </a:lnTo>
                    <a:lnTo>
                      <a:pt x="1763852" y="2988061"/>
                    </a:lnTo>
                    <a:lnTo>
                      <a:pt x="1724448" y="3001762"/>
                    </a:lnTo>
                    <a:lnTo>
                      <a:pt x="1682501" y="3012418"/>
                    </a:lnTo>
                    <a:lnTo>
                      <a:pt x="1638012" y="3020030"/>
                    </a:lnTo>
                    <a:lnTo>
                      <a:pt x="1590980" y="3024597"/>
                    </a:lnTo>
                    <a:lnTo>
                      <a:pt x="1541406" y="3026119"/>
                    </a:lnTo>
                    <a:lnTo>
                      <a:pt x="3247783" y="3026119"/>
                    </a:lnTo>
                    <a:lnTo>
                      <a:pt x="3272039" y="2961479"/>
                    </a:lnTo>
                    <a:lnTo>
                      <a:pt x="3287413" y="2914795"/>
                    </a:lnTo>
                    <a:lnTo>
                      <a:pt x="3301450" y="2867259"/>
                    </a:lnTo>
                    <a:lnTo>
                      <a:pt x="3314152" y="2818869"/>
                    </a:lnTo>
                    <a:lnTo>
                      <a:pt x="3325518" y="2769625"/>
                    </a:lnTo>
                    <a:lnTo>
                      <a:pt x="3335547" y="2719528"/>
                    </a:lnTo>
                    <a:lnTo>
                      <a:pt x="3344239" y="2668578"/>
                    </a:lnTo>
                    <a:lnTo>
                      <a:pt x="3351595" y="2616774"/>
                    </a:lnTo>
                    <a:lnTo>
                      <a:pt x="3357614" y="2564117"/>
                    </a:lnTo>
                    <a:lnTo>
                      <a:pt x="3362296" y="2510606"/>
                    </a:lnTo>
                    <a:lnTo>
                      <a:pt x="3365640" y="2456242"/>
                    </a:lnTo>
                    <a:lnTo>
                      <a:pt x="3367647" y="2401025"/>
                    </a:lnTo>
                    <a:lnTo>
                      <a:pt x="3368316" y="2344954"/>
                    </a:lnTo>
                    <a:lnTo>
                      <a:pt x="3368316" y="1553870"/>
                    </a:lnTo>
                    <a:lnTo>
                      <a:pt x="3367663" y="1494413"/>
                    </a:lnTo>
                    <a:lnTo>
                      <a:pt x="3365705" y="1436070"/>
                    </a:lnTo>
                    <a:lnTo>
                      <a:pt x="3362440" y="1378842"/>
                    </a:lnTo>
                    <a:lnTo>
                      <a:pt x="3357870" y="1322728"/>
                    </a:lnTo>
                    <a:lnTo>
                      <a:pt x="3351994" y="1267730"/>
                    </a:lnTo>
                    <a:lnTo>
                      <a:pt x="3344812" y="1213846"/>
                    </a:lnTo>
                    <a:lnTo>
                      <a:pt x="3336324" y="1161077"/>
                    </a:lnTo>
                    <a:lnTo>
                      <a:pt x="3326530" y="1109422"/>
                    </a:lnTo>
                    <a:lnTo>
                      <a:pt x="3322795" y="1092419"/>
                    </a:lnTo>
                    <a:close/>
                  </a:path>
                </a:pathLst>
              </a:custGeom>
              <a:solidFill>
                <a:srgbClr val="FF77D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10">
                <a:extLst>
                  <a:ext uri="{FF2B5EF4-FFF2-40B4-BE49-F238E27FC236}">
                    <a16:creationId xmlns:a16="http://schemas.microsoft.com/office/drawing/2014/main" id="{103D40A5-2CBF-3853-9968-D21721370FC1}"/>
                  </a:ext>
                </a:extLst>
              </p:cNvPr>
              <p:cNvSpPr/>
              <p:nvPr/>
            </p:nvSpPr>
            <p:spPr>
              <a:xfrm>
                <a:off x="15985021" y="3089255"/>
                <a:ext cx="666750" cy="3632200"/>
              </a:xfrm>
              <a:custGeom>
                <a:avLst/>
                <a:gdLst/>
                <a:ahLst/>
                <a:cxnLst/>
                <a:rect l="l" t="t" r="r" b="b"/>
                <a:pathLst>
                  <a:path w="666750" h="3632200">
                    <a:moveTo>
                      <a:pt x="537502" y="0"/>
                    </a:moveTo>
                    <a:lnTo>
                      <a:pt x="0" y="0"/>
                    </a:lnTo>
                    <a:lnTo>
                      <a:pt x="0" y="1054646"/>
                    </a:lnTo>
                    <a:lnTo>
                      <a:pt x="537502" y="1054646"/>
                    </a:lnTo>
                    <a:lnTo>
                      <a:pt x="537502" y="0"/>
                    </a:lnTo>
                    <a:close/>
                  </a:path>
                  <a:path w="666750" h="3632200">
                    <a:moveTo>
                      <a:pt x="666242" y="2539479"/>
                    </a:moveTo>
                    <a:lnTo>
                      <a:pt x="0" y="2539479"/>
                    </a:lnTo>
                    <a:lnTo>
                      <a:pt x="0" y="3631882"/>
                    </a:lnTo>
                    <a:lnTo>
                      <a:pt x="666242" y="3631882"/>
                    </a:lnTo>
                    <a:lnTo>
                      <a:pt x="666242" y="2539479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11">
              <a:extLst>
                <a:ext uri="{FF2B5EF4-FFF2-40B4-BE49-F238E27FC236}">
                  <a16:creationId xmlns:a16="http://schemas.microsoft.com/office/drawing/2014/main" id="{65D494BE-B618-E8EF-19AC-BFB255A5887F}"/>
                </a:ext>
              </a:extLst>
            </p:cNvPr>
            <p:cNvGrpSpPr/>
            <p:nvPr/>
          </p:nvGrpSpPr>
          <p:grpSpPr>
            <a:xfrm>
              <a:off x="5372143" y="574830"/>
              <a:ext cx="3390265" cy="6218555"/>
              <a:chOff x="5372143" y="574830"/>
              <a:chExt cx="3390265" cy="6218555"/>
            </a:xfrm>
          </p:grpSpPr>
          <p:sp>
            <p:nvSpPr>
              <p:cNvPr id="25" name="object 12">
                <a:extLst>
                  <a:ext uri="{FF2B5EF4-FFF2-40B4-BE49-F238E27FC236}">
                    <a16:creationId xmlns:a16="http://schemas.microsoft.com/office/drawing/2014/main" id="{A3C5B881-0380-012A-DEE5-A90FDA324AF3}"/>
                  </a:ext>
                </a:extLst>
              </p:cNvPr>
              <p:cNvSpPr/>
              <p:nvPr/>
            </p:nvSpPr>
            <p:spPr>
              <a:xfrm>
                <a:off x="5372143" y="574830"/>
                <a:ext cx="3390265" cy="6218555"/>
              </a:xfrm>
              <a:custGeom>
                <a:avLst/>
                <a:gdLst/>
                <a:ahLst/>
                <a:cxnLst/>
                <a:rect l="l" t="t" r="r" b="b"/>
                <a:pathLst>
                  <a:path w="3390265" h="6218555">
                    <a:moveTo>
                      <a:pt x="1742547" y="0"/>
                    </a:moveTo>
                    <a:lnTo>
                      <a:pt x="1688518" y="449"/>
                    </a:lnTo>
                    <a:lnTo>
                      <a:pt x="1635340" y="1796"/>
                    </a:lnTo>
                    <a:lnTo>
                      <a:pt x="1583012" y="4041"/>
                    </a:lnTo>
                    <a:lnTo>
                      <a:pt x="1531535" y="7185"/>
                    </a:lnTo>
                    <a:lnTo>
                      <a:pt x="1480909" y="11227"/>
                    </a:lnTo>
                    <a:lnTo>
                      <a:pt x="1431134" y="16167"/>
                    </a:lnTo>
                    <a:lnTo>
                      <a:pt x="1382210" y="22005"/>
                    </a:lnTo>
                    <a:lnTo>
                      <a:pt x="1334137" y="28741"/>
                    </a:lnTo>
                    <a:lnTo>
                      <a:pt x="1286914" y="36376"/>
                    </a:lnTo>
                    <a:lnTo>
                      <a:pt x="1240543" y="44909"/>
                    </a:lnTo>
                    <a:lnTo>
                      <a:pt x="1195022" y="54340"/>
                    </a:lnTo>
                    <a:lnTo>
                      <a:pt x="1150352" y="64669"/>
                    </a:lnTo>
                    <a:lnTo>
                      <a:pt x="1106533" y="75896"/>
                    </a:lnTo>
                    <a:lnTo>
                      <a:pt x="1063565" y="88022"/>
                    </a:lnTo>
                    <a:lnTo>
                      <a:pt x="1021447" y="101046"/>
                    </a:lnTo>
                    <a:lnTo>
                      <a:pt x="980181" y="114967"/>
                    </a:lnTo>
                    <a:lnTo>
                      <a:pt x="939765" y="129788"/>
                    </a:lnTo>
                    <a:lnTo>
                      <a:pt x="900201" y="145506"/>
                    </a:lnTo>
                    <a:lnTo>
                      <a:pt x="861487" y="162122"/>
                    </a:lnTo>
                    <a:lnTo>
                      <a:pt x="823624" y="179637"/>
                    </a:lnTo>
                    <a:lnTo>
                      <a:pt x="786612" y="198050"/>
                    </a:lnTo>
                    <a:lnTo>
                      <a:pt x="750450" y="217361"/>
                    </a:lnTo>
                    <a:lnTo>
                      <a:pt x="715140" y="237570"/>
                    </a:lnTo>
                    <a:lnTo>
                      <a:pt x="680680" y="258677"/>
                    </a:lnTo>
                    <a:lnTo>
                      <a:pt x="647072" y="280683"/>
                    </a:lnTo>
                    <a:lnTo>
                      <a:pt x="614314" y="303587"/>
                    </a:lnTo>
                    <a:lnTo>
                      <a:pt x="582407" y="327389"/>
                    </a:lnTo>
                    <a:lnTo>
                      <a:pt x="551351" y="352089"/>
                    </a:lnTo>
                    <a:lnTo>
                      <a:pt x="521146" y="377687"/>
                    </a:lnTo>
                    <a:lnTo>
                      <a:pt x="491791" y="404184"/>
                    </a:lnTo>
                    <a:lnTo>
                      <a:pt x="463288" y="431578"/>
                    </a:lnTo>
                    <a:lnTo>
                      <a:pt x="435635" y="459871"/>
                    </a:lnTo>
                    <a:lnTo>
                      <a:pt x="408833" y="489062"/>
                    </a:lnTo>
                    <a:lnTo>
                      <a:pt x="382882" y="519152"/>
                    </a:lnTo>
                    <a:lnTo>
                      <a:pt x="357782" y="550139"/>
                    </a:lnTo>
                    <a:lnTo>
                      <a:pt x="333533" y="582025"/>
                    </a:lnTo>
                    <a:lnTo>
                      <a:pt x="310134" y="614809"/>
                    </a:lnTo>
                    <a:lnTo>
                      <a:pt x="287587" y="648491"/>
                    </a:lnTo>
                    <a:lnTo>
                      <a:pt x="265890" y="683071"/>
                    </a:lnTo>
                    <a:lnTo>
                      <a:pt x="245044" y="718549"/>
                    </a:lnTo>
                    <a:lnTo>
                      <a:pt x="225049" y="754926"/>
                    </a:lnTo>
                    <a:lnTo>
                      <a:pt x="205905" y="792201"/>
                    </a:lnTo>
                    <a:lnTo>
                      <a:pt x="187612" y="830374"/>
                    </a:lnTo>
                    <a:lnTo>
                      <a:pt x="170169" y="869445"/>
                    </a:lnTo>
                    <a:lnTo>
                      <a:pt x="153578" y="909414"/>
                    </a:lnTo>
                    <a:lnTo>
                      <a:pt x="137837" y="950282"/>
                    </a:lnTo>
                    <a:lnTo>
                      <a:pt x="122947" y="992047"/>
                    </a:lnTo>
                    <a:lnTo>
                      <a:pt x="108908" y="1034711"/>
                    </a:lnTo>
                    <a:lnTo>
                      <a:pt x="95720" y="1078273"/>
                    </a:lnTo>
                    <a:lnTo>
                      <a:pt x="83383" y="1122734"/>
                    </a:lnTo>
                    <a:lnTo>
                      <a:pt x="71896" y="1168092"/>
                    </a:lnTo>
                    <a:lnTo>
                      <a:pt x="61261" y="1214349"/>
                    </a:lnTo>
                    <a:lnTo>
                      <a:pt x="51476" y="1261503"/>
                    </a:lnTo>
                    <a:lnTo>
                      <a:pt x="42542" y="1309556"/>
                    </a:lnTo>
                    <a:lnTo>
                      <a:pt x="34459" y="1358508"/>
                    </a:lnTo>
                    <a:lnTo>
                      <a:pt x="27227" y="1408357"/>
                    </a:lnTo>
                    <a:lnTo>
                      <a:pt x="20845" y="1459105"/>
                    </a:lnTo>
                    <a:lnTo>
                      <a:pt x="15315" y="1510750"/>
                    </a:lnTo>
                    <a:lnTo>
                      <a:pt x="10635" y="1563294"/>
                    </a:lnTo>
                    <a:lnTo>
                      <a:pt x="6806" y="1616737"/>
                    </a:lnTo>
                    <a:lnTo>
                      <a:pt x="3828" y="1671077"/>
                    </a:lnTo>
                    <a:lnTo>
                      <a:pt x="1701" y="1726315"/>
                    </a:lnTo>
                    <a:lnTo>
                      <a:pt x="425" y="1782452"/>
                    </a:lnTo>
                    <a:lnTo>
                      <a:pt x="0" y="1839487"/>
                    </a:lnTo>
                    <a:lnTo>
                      <a:pt x="0" y="2191623"/>
                    </a:lnTo>
                    <a:lnTo>
                      <a:pt x="45250" y="2223742"/>
                    </a:lnTo>
                    <a:lnTo>
                      <a:pt x="89412" y="2257112"/>
                    </a:lnTo>
                    <a:lnTo>
                      <a:pt x="132206" y="2292060"/>
                    </a:lnTo>
                    <a:lnTo>
                      <a:pt x="173349" y="2328913"/>
                    </a:lnTo>
                    <a:lnTo>
                      <a:pt x="212563" y="2367999"/>
                    </a:lnTo>
                    <a:lnTo>
                      <a:pt x="241479" y="2399568"/>
                    </a:lnTo>
                    <a:lnTo>
                      <a:pt x="269416" y="2432118"/>
                    </a:lnTo>
                    <a:lnTo>
                      <a:pt x="296373" y="2465649"/>
                    </a:lnTo>
                    <a:lnTo>
                      <a:pt x="322352" y="2500159"/>
                    </a:lnTo>
                    <a:lnTo>
                      <a:pt x="347350" y="2535649"/>
                    </a:lnTo>
                    <a:lnTo>
                      <a:pt x="371369" y="2572120"/>
                    </a:lnTo>
                    <a:lnTo>
                      <a:pt x="394408" y="2609571"/>
                    </a:lnTo>
                    <a:lnTo>
                      <a:pt x="416468" y="2648001"/>
                    </a:lnTo>
                    <a:lnTo>
                      <a:pt x="437547" y="2687412"/>
                    </a:lnTo>
                    <a:lnTo>
                      <a:pt x="457647" y="2727802"/>
                    </a:lnTo>
                    <a:lnTo>
                      <a:pt x="476767" y="2769173"/>
                    </a:lnTo>
                    <a:lnTo>
                      <a:pt x="494907" y="2811523"/>
                    </a:lnTo>
                    <a:lnTo>
                      <a:pt x="512067" y="2854854"/>
                    </a:lnTo>
                    <a:lnTo>
                      <a:pt x="528247" y="2899164"/>
                    </a:lnTo>
                    <a:lnTo>
                      <a:pt x="543446" y="2944454"/>
                    </a:lnTo>
                    <a:lnTo>
                      <a:pt x="557666" y="2990724"/>
                    </a:lnTo>
                    <a:lnTo>
                      <a:pt x="570905" y="3037973"/>
                    </a:lnTo>
                    <a:lnTo>
                      <a:pt x="583164" y="3086202"/>
                    </a:lnTo>
                    <a:lnTo>
                      <a:pt x="594442" y="3135411"/>
                    </a:lnTo>
                    <a:lnTo>
                      <a:pt x="604741" y="3185600"/>
                    </a:lnTo>
                    <a:lnTo>
                      <a:pt x="614058" y="3236768"/>
                    </a:lnTo>
                    <a:lnTo>
                      <a:pt x="622395" y="3288916"/>
                    </a:lnTo>
                    <a:lnTo>
                      <a:pt x="629752" y="3342043"/>
                    </a:lnTo>
                    <a:lnTo>
                      <a:pt x="636127" y="3396150"/>
                    </a:lnTo>
                    <a:lnTo>
                      <a:pt x="641523" y="3451236"/>
                    </a:lnTo>
                    <a:lnTo>
                      <a:pt x="645937" y="3507302"/>
                    </a:lnTo>
                    <a:lnTo>
                      <a:pt x="649370" y="3564348"/>
                    </a:lnTo>
                    <a:lnTo>
                      <a:pt x="651823" y="3622372"/>
                    </a:lnTo>
                    <a:lnTo>
                      <a:pt x="653294" y="3681376"/>
                    </a:lnTo>
                    <a:lnTo>
                      <a:pt x="653785" y="3741360"/>
                    </a:lnTo>
                    <a:lnTo>
                      <a:pt x="653785" y="6085397"/>
                    </a:lnTo>
                    <a:lnTo>
                      <a:pt x="697396" y="6107744"/>
                    </a:lnTo>
                    <a:lnTo>
                      <a:pt x="741962" y="6128174"/>
                    </a:lnTo>
                    <a:lnTo>
                      <a:pt x="787506" y="6146645"/>
                    </a:lnTo>
                    <a:lnTo>
                      <a:pt x="834051" y="6163111"/>
                    </a:lnTo>
                    <a:lnTo>
                      <a:pt x="881618" y="6177526"/>
                    </a:lnTo>
                    <a:lnTo>
                      <a:pt x="930229" y="6189847"/>
                    </a:lnTo>
                    <a:lnTo>
                      <a:pt x="979907" y="6200029"/>
                    </a:lnTo>
                    <a:lnTo>
                      <a:pt x="1030675" y="6208026"/>
                    </a:lnTo>
                    <a:lnTo>
                      <a:pt x="1082554" y="6213793"/>
                    </a:lnTo>
                    <a:lnTo>
                      <a:pt x="1135566" y="6217287"/>
                    </a:lnTo>
                    <a:lnTo>
                      <a:pt x="1189735" y="6218461"/>
                    </a:lnTo>
                    <a:lnTo>
                      <a:pt x="1249150" y="6218513"/>
                    </a:lnTo>
                    <a:lnTo>
                      <a:pt x="1306650" y="6216749"/>
                    </a:lnTo>
                    <a:lnTo>
                      <a:pt x="1362235" y="6213167"/>
                    </a:lnTo>
                    <a:lnTo>
                      <a:pt x="1415908" y="6207768"/>
                    </a:lnTo>
                    <a:lnTo>
                      <a:pt x="1467671" y="6200551"/>
                    </a:lnTo>
                    <a:lnTo>
                      <a:pt x="1517523" y="6191514"/>
                    </a:lnTo>
                    <a:lnTo>
                      <a:pt x="1565468" y="6180658"/>
                    </a:lnTo>
                    <a:lnTo>
                      <a:pt x="1611506" y="6167981"/>
                    </a:lnTo>
                    <a:lnTo>
                      <a:pt x="1655639" y="6153484"/>
                    </a:lnTo>
                    <a:lnTo>
                      <a:pt x="1697869" y="6137164"/>
                    </a:lnTo>
                    <a:lnTo>
                      <a:pt x="1738196" y="6119022"/>
                    </a:lnTo>
                    <a:lnTo>
                      <a:pt x="1776623" y="6099057"/>
                    </a:lnTo>
                    <a:lnTo>
                      <a:pt x="1813151" y="6077268"/>
                    </a:lnTo>
                    <a:lnTo>
                      <a:pt x="1850772" y="6051240"/>
                    </a:lnTo>
                    <a:lnTo>
                      <a:pt x="1886813" y="6022334"/>
                    </a:lnTo>
                    <a:lnTo>
                      <a:pt x="1921271" y="5990550"/>
                    </a:lnTo>
                    <a:lnTo>
                      <a:pt x="1954145" y="5955889"/>
                    </a:lnTo>
                    <a:lnTo>
                      <a:pt x="1985434" y="5918349"/>
                    </a:lnTo>
                    <a:lnTo>
                      <a:pt x="2015134" y="5877929"/>
                    </a:lnTo>
                    <a:lnTo>
                      <a:pt x="2043245" y="5834631"/>
                    </a:lnTo>
                    <a:lnTo>
                      <a:pt x="2069765" y="5788452"/>
                    </a:lnTo>
                    <a:lnTo>
                      <a:pt x="2094691" y="5739393"/>
                    </a:lnTo>
                    <a:lnTo>
                      <a:pt x="2118023" y="5687453"/>
                    </a:lnTo>
                    <a:lnTo>
                      <a:pt x="2139759" y="5632632"/>
                    </a:lnTo>
                    <a:lnTo>
                      <a:pt x="2159896" y="5574929"/>
                    </a:lnTo>
                    <a:lnTo>
                      <a:pt x="2238277" y="5574929"/>
                    </a:lnTo>
                    <a:lnTo>
                      <a:pt x="2342089" y="6146313"/>
                    </a:lnTo>
                    <a:lnTo>
                      <a:pt x="2793439" y="6146313"/>
                    </a:lnTo>
                    <a:lnTo>
                      <a:pt x="2793426" y="2853387"/>
                    </a:lnTo>
                    <a:lnTo>
                      <a:pt x="1717116" y="2853387"/>
                    </a:lnTo>
                    <a:lnTo>
                      <a:pt x="1717116" y="3792022"/>
                    </a:lnTo>
                    <a:lnTo>
                      <a:pt x="2115768" y="3792022"/>
                    </a:lnTo>
                    <a:lnTo>
                      <a:pt x="2115768" y="4705465"/>
                    </a:lnTo>
                    <a:lnTo>
                      <a:pt x="2113413" y="4761329"/>
                    </a:lnTo>
                    <a:lnTo>
                      <a:pt x="2106336" y="4814124"/>
                    </a:lnTo>
                    <a:lnTo>
                      <a:pt x="2094520" y="4863846"/>
                    </a:lnTo>
                    <a:lnTo>
                      <a:pt x="2077945" y="4910494"/>
                    </a:lnTo>
                    <a:lnTo>
                      <a:pt x="2056595" y="4954065"/>
                    </a:lnTo>
                    <a:lnTo>
                      <a:pt x="2030449" y="4994557"/>
                    </a:lnTo>
                    <a:lnTo>
                      <a:pt x="1999490" y="5031968"/>
                    </a:lnTo>
                    <a:lnTo>
                      <a:pt x="1965073" y="5065276"/>
                    </a:lnTo>
                    <a:lnTo>
                      <a:pt x="1928103" y="5093453"/>
                    </a:lnTo>
                    <a:lnTo>
                      <a:pt x="1888572" y="5116501"/>
                    </a:lnTo>
                    <a:lnTo>
                      <a:pt x="1846471" y="5134422"/>
                    </a:lnTo>
                    <a:lnTo>
                      <a:pt x="1801792" y="5147220"/>
                    </a:lnTo>
                    <a:lnTo>
                      <a:pt x="1754526" y="5154897"/>
                    </a:lnTo>
                    <a:lnTo>
                      <a:pt x="1704664" y="5157455"/>
                    </a:lnTo>
                    <a:lnTo>
                      <a:pt x="1656388" y="5155592"/>
                    </a:lnTo>
                    <a:lnTo>
                      <a:pt x="1611227" y="5150003"/>
                    </a:lnTo>
                    <a:lnTo>
                      <a:pt x="1569180" y="5140688"/>
                    </a:lnTo>
                    <a:lnTo>
                      <a:pt x="1530248" y="5127646"/>
                    </a:lnTo>
                    <a:lnTo>
                      <a:pt x="1494431" y="5110876"/>
                    </a:lnTo>
                    <a:lnTo>
                      <a:pt x="1461728" y="5090379"/>
                    </a:lnTo>
                    <a:lnTo>
                      <a:pt x="1432139" y="5066154"/>
                    </a:lnTo>
                    <a:lnTo>
                      <a:pt x="1405666" y="5038200"/>
                    </a:lnTo>
                    <a:lnTo>
                      <a:pt x="1382306" y="5006517"/>
                    </a:lnTo>
                    <a:lnTo>
                      <a:pt x="1362062" y="4971106"/>
                    </a:lnTo>
                    <a:lnTo>
                      <a:pt x="1344932" y="4931964"/>
                    </a:lnTo>
                    <a:lnTo>
                      <a:pt x="1330916" y="4889092"/>
                    </a:lnTo>
                    <a:lnTo>
                      <a:pt x="1320015" y="4842490"/>
                    </a:lnTo>
                    <a:lnTo>
                      <a:pt x="1312229" y="4792157"/>
                    </a:lnTo>
                    <a:lnTo>
                      <a:pt x="1307557" y="4738093"/>
                    </a:lnTo>
                    <a:lnTo>
                      <a:pt x="1306000" y="4680297"/>
                    </a:lnTo>
                    <a:lnTo>
                      <a:pt x="1306000" y="1556987"/>
                    </a:lnTo>
                    <a:lnTo>
                      <a:pt x="1307754" y="1503465"/>
                    </a:lnTo>
                    <a:lnTo>
                      <a:pt x="1313024" y="1452792"/>
                    </a:lnTo>
                    <a:lnTo>
                      <a:pt x="1321823" y="1404967"/>
                    </a:lnTo>
                    <a:lnTo>
                      <a:pt x="1334163" y="1359988"/>
                    </a:lnTo>
                    <a:lnTo>
                      <a:pt x="1350054" y="1317858"/>
                    </a:lnTo>
                    <a:lnTo>
                      <a:pt x="1369509" y="1278574"/>
                    </a:lnTo>
                    <a:lnTo>
                      <a:pt x="1392541" y="1242136"/>
                    </a:lnTo>
                    <a:lnTo>
                      <a:pt x="1419160" y="1208545"/>
                    </a:lnTo>
                    <a:lnTo>
                      <a:pt x="1452626" y="1174408"/>
                    </a:lnTo>
                    <a:lnTo>
                      <a:pt x="1488517" y="1145516"/>
                    </a:lnTo>
                    <a:lnTo>
                      <a:pt x="1526841" y="1121871"/>
                    </a:lnTo>
                    <a:lnTo>
                      <a:pt x="1567609" y="1103476"/>
                    </a:lnTo>
                    <a:lnTo>
                      <a:pt x="1610829" y="1090333"/>
                    </a:lnTo>
                    <a:lnTo>
                      <a:pt x="1656511" y="1082446"/>
                    </a:lnTo>
                    <a:lnTo>
                      <a:pt x="1704664" y="1079816"/>
                    </a:lnTo>
                    <a:lnTo>
                      <a:pt x="1755243" y="1081937"/>
                    </a:lnTo>
                    <a:lnTo>
                      <a:pt x="1802334" y="1088301"/>
                    </a:lnTo>
                    <a:lnTo>
                      <a:pt x="1845936" y="1098907"/>
                    </a:lnTo>
                    <a:lnTo>
                      <a:pt x="1886051" y="1113754"/>
                    </a:lnTo>
                    <a:lnTo>
                      <a:pt x="1922677" y="1132844"/>
                    </a:lnTo>
                    <a:lnTo>
                      <a:pt x="1955814" y="1156174"/>
                    </a:lnTo>
                    <a:lnTo>
                      <a:pt x="1985463" y="1183746"/>
                    </a:lnTo>
                    <a:lnTo>
                      <a:pt x="2011625" y="1215559"/>
                    </a:lnTo>
                    <a:lnTo>
                      <a:pt x="2034297" y="1251613"/>
                    </a:lnTo>
                    <a:lnTo>
                      <a:pt x="2053482" y="1291907"/>
                    </a:lnTo>
                    <a:lnTo>
                      <a:pt x="2069179" y="1336441"/>
                    </a:lnTo>
                    <a:lnTo>
                      <a:pt x="2081387" y="1385215"/>
                    </a:lnTo>
                    <a:lnTo>
                      <a:pt x="2090107" y="1438229"/>
                    </a:lnTo>
                    <a:lnTo>
                      <a:pt x="2095339" y="1495482"/>
                    </a:lnTo>
                    <a:lnTo>
                      <a:pt x="2097083" y="1556974"/>
                    </a:lnTo>
                    <a:lnTo>
                      <a:pt x="2097083" y="2404513"/>
                    </a:lnTo>
                    <a:lnTo>
                      <a:pt x="2793426" y="2404513"/>
                    </a:lnTo>
                    <a:lnTo>
                      <a:pt x="2793426" y="1974009"/>
                    </a:lnTo>
                    <a:lnTo>
                      <a:pt x="3390116" y="1974009"/>
                    </a:lnTo>
                    <a:lnTo>
                      <a:pt x="3390116" y="1503648"/>
                    </a:lnTo>
                    <a:lnTo>
                      <a:pt x="3389441" y="1447144"/>
                    </a:lnTo>
                    <a:lnTo>
                      <a:pt x="3387415" y="1391655"/>
                    </a:lnTo>
                    <a:lnTo>
                      <a:pt x="3384039" y="1337182"/>
                    </a:lnTo>
                    <a:lnTo>
                      <a:pt x="3379313" y="1283724"/>
                    </a:lnTo>
                    <a:lnTo>
                      <a:pt x="3373236" y="1231281"/>
                    </a:lnTo>
                    <a:lnTo>
                      <a:pt x="3365809" y="1179853"/>
                    </a:lnTo>
                    <a:lnTo>
                      <a:pt x="3357031" y="1129441"/>
                    </a:lnTo>
                    <a:lnTo>
                      <a:pt x="3346903" y="1080043"/>
                    </a:lnTo>
                    <a:lnTo>
                      <a:pt x="3335425" y="1031661"/>
                    </a:lnTo>
                    <a:lnTo>
                      <a:pt x="3322596" y="984293"/>
                    </a:lnTo>
                    <a:lnTo>
                      <a:pt x="3308416" y="937940"/>
                    </a:lnTo>
                    <a:lnTo>
                      <a:pt x="3292887" y="892602"/>
                    </a:lnTo>
                    <a:lnTo>
                      <a:pt x="3276006" y="848279"/>
                    </a:lnTo>
                    <a:lnTo>
                      <a:pt x="3257776" y="804971"/>
                    </a:lnTo>
                    <a:lnTo>
                      <a:pt x="3238194" y="762677"/>
                    </a:lnTo>
                    <a:lnTo>
                      <a:pt x="3217263" y="721398"/>
                    </a:lnTo>
                    <a:lnTo>
                      <a:pt x="3194981" y="681133"/>
                    </a:lnTo>
                    <a:lnTo>
                      <a:pt x="3171348" y="641883"/>
                    </a:lnTo>
                    <a:lnTo>
                      <a:pt x="3146365" y="603648"/>
                    </a:lnTo>
                    <a:lnTo>
                      <a:pt x="3120031" y="566427"/>
                    </a:lnTo>
                    <a:lnTo>
                      <a:pt x="3092347" y="530220"/>
                    </a:lnTo>
                    <a:lnTo>
                      <a:pt x="3063313" y="495027"/>
                    </a:lnTo>
                    <a:lnTo>
                      <a:pt x="3032928" y="460849"/>
                    </a:lnTo>
                    <a:lnTo>
                      <a:pt x="3001192" y="427685"/>
                    </a:lnTo>
                    <a:lnTo>
                      <a:pt x="2968106" y="395535"/>
                    </a:lnTo>
                    <a:lnTo>
                      <a:pt x="2936322" y="366779"/>
                    </a:lnTo>
                    <a:lnTo>
                      <a:pt x="2903492" y="339108"/>
                    </a:lnTo>
                    <a:lnTo>
                      <a:pt x="2869614" y="312521"/>
                    </a:lnTo>
                    <a:lnTo>
                      <a:pt x="2834691" y="287021"/>
                    </a:lnTo>
                    <a:lnTo>
                      <a:pt x="2798720" y="262605"/>
                    </a:lnTo>
                    <a:lnTo>
                      <a:pt x="2761703" y="239274"/>
                    </a:lnTo>
                    <a:lnTo>
                      <a:pt x="2723639" y="217029"/>
                    </a:lnTo>
                    <a:lnTo>
                      <a:pt x="2684528" y="195868"/>
                    </a:lnTo>
                    <a:lnTo>
                      <a:pt x="2644371" y="175793"/>
                    </a:lnTo>
                    <a:lnTo>
                      <a:pt x="2603167" y="156803"/>
                    </a:lnTo>
                    <a:lnTo>
                      <a:pt x="2560916" y="138898"/>
                    </a:lnTo>
                    <a:lnTo>
                      <a:pt x="2517619" y="122078"/>
                    </a:lnTo>
                    <a:lnTo>
                      <a:pt x="2473274" y="106344"/>
                    </a:lnTo>
                    <a:lnTo>
                      <a:pt x="2427883" y="91694"/>
                    </a:lnTo>
                    <a:lnTo>
                      <a:pt x="2381446" y="78130"/>
                    </a:lnTo>
                    <a:lnTo>
                      <a:pt x="2333961" y="65651"/>
                    </a:lnTo>
                    <a:lnTo>
                      <a:pt x="2285430" y="54257"/>
                    </a:lnTo>
                    <a:lnTo>
                      <a:pt x="2235852" y="43948"/>
                    </a:lnTo>
                    <a:lnTo>
                      <a:pt x="2185228" y="34724"/>
                    </a:lnTo>
                    <a:lnTo>
                      <a:pt x="2133556" y="26586"/>
                    </a:lnTo>
                    <a:lnTo>
                      <a:pt x="2080838" y="19532"/>
                    </a:lnTo>
                    <a:lnTo>
                      <a:pt x="2027073" y="13564"/>
                    </a:lnTo>
                    <a:lnTo>
                      <a:pt x="1972262" y="8681"/>
                    </a:lnTo>
                    <a:lnTo>
                      <a:pt x="1916403" y="4883"/>
                    </a:lnTo>
                    <a:lnTo>
                      <a:pt x="1859498" y="2170"/>
                    </a:lnTo>
                    <a:lnTo>
                      <a:pt x="1801546" y="542"/>
                    </a:lnTo>
                    <a:lnTo>
                      <a:pt x="1742547" y="0"/>
                    </a:lnTo>
                    <a:close/>
                  </a:path>
                </a:pathLst>
              </a:custGeom>
              <a:solidFill>
                <a:srgbClr val="E53A7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3">
                <a:extLst>
                  <a:ext uri="{FF2B5EF4-FFF2-40B4-BE49-F238E27FC236}">
                    <a16:creationId xmlns:a16="http://schemas.microsoft.com/office/drawing/2014/main" id="{ED4FA5A3-EF95-5E3C-B463-C643367ECAA2}"/>
                  </a:ext>
                </a:extLst>
              </p:cNvPr>
              <p:cNvSpPr/>
              <p:nvPr/>
            </p:nvSpPr>
            <p:spPr>
              <a:xfrm>
                <a:off x="8165566" y="2548857"/>
                <a:ext cx="596900" cy="4172585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4172584">
                    <a:moveTo>
                      <a:pt x="596684" y="879360"/>
                    </a:moveTo>
                    <a:lnTo>
                      <a:pt x="0" y="879360"/>
                    </a:lnTo>
                    <a:lnTo>
                      <a:pt x="12" y="4172293"/>
                    </a:lnTo>
                    <a:lnTo>
                      <a:pt x="596684" y="4172293"/>
                    </a:lnTo>
                    <a:lnTo>
                      <a:pt x="596684" y="879360"/>
                    </a:lnTo>
                    <a:close/>
                  </a:path>
                  <a:path w="596900" h="4172584">
                    <a:moveTo>
                      <a:pt x="596684" y="0"/>
                    </a:moveTo>
                    <a:lnTo>
                      <a:pt x="0" y="0"/>
                    </a:lnTo>
                    <a:lnTo>
                      <a:pt x="0" y="430491"/>
                    </a:lnTo>
                    <a:lnTo>
                      <a:pt x="596684" y="430491"/>
                    </a:lnTo>
                    <a:lnTo>
                      <a:pt x="596684" y="0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AE7FCCB8-812F-18B4-899A-CC74CE249A00}"/>
                </a:ext>
              </a:extLst>
            </p:cNvPr>
            <p:cNvSpPr/>
            <p:nvPr/>
          </p:nvSpPr>
          <p:spPr>
            <a:xfrm>
              <a:off x="11274355" y="6720792"/>
              <a:ext cx="1290320" cy="1902460"/>
            </a:xfrm>
            <a:custGeom>
              <a:avLst/>
              <a:gdLst/>
              <a:ahLst/>
              <a:cxnLst/>
              <a:rect l="l" t="t" r="r" b="b"/>
              <a:pathLst>
                <a:path w="1290320" h="1902459">
                  <a:moveTo>
                    <a:pt x="0" y="1902460"/>
                  </a:moveTo>
                  <a:lnTo>
                    <a:pt x="1289916" y="1902460"/>
                  </a:lnTo>
                  <a:lnTo>
                    <a:pt x="1289916" y="0"/>
                  </a:lnTo>
                  <a:lnTo>
                    <a:pt x="0" y="0"/>
                  </a:lnTo>
                  <a:lnTo>
                    <a:pt x="0" y="190246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CFE3A863-AF4E-1766-2EC4-B1D34AEBEE8A}"/>
                </a:ext>
              </a:extLst>
            </p:cNvPr>
            <p:cNvSpPr/>
            <p:nvPr/>
          </p:nvSpPr>
          <p:spPr>
            <a:xfrm>
              <a:off x="13298775" y="6720792"/>
              <a:ext cx="1294130" cy="1902460"/>
            </a:xfrm>
            <a:custGeom>
              <a:avLst/>
              <a:gdLst/>
              <a:ahLst/>
              <a:cxnLst/>
              <a:rect l="l" t="t" r="r" b="b"/>
              <a:pathLst>
                <a:path w="1294130" h="1902459">
                  <a:moveTo>
                    <a:pt x="0" y="1902460"/>
                  </a:moveTo>
                  <a:lnTo>
                    <a:pt x="1293548" y="1902460"/>
                  </a:lnTo>
                  <a:lnTo>
                    <a:pt x="1293548" y="0"/>
                  </a:lnTo>
                  <a:lnTo>
                    <a:pt x="0" y="0"/>
                  </a:lnTo>
                  <a:lnTo>
                    <a:pt x="0" y="190246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5523B433-1D3A-D985-7A2D-2B70563A45FD}"/>
                </a:ext>
              </a:extLst>
            </p:cNvPr>
            <p:cNvSpPr/>
            <p:nvPr/>
          </p:nvSpPr>
          <p:spPr>
            <a:xfrm>
              <a:off x="11681312" y="6070553"/>
              <a:ext cx="883285" cy="650240"/>
            </a:xfrm>
            <a:custGeom>
              <a:avLst/>
              <a:gdLst/>
              <a:ahLst/>
              <a:cxnLst/>
              <a:rect l="l" t="t" r="r" b="b"/>
              <a:pathLst>
                <a:path w="883284" h="650240">
                  <a:moveTo>
                    <a:pt x="0" y="650239"/>
                  </a:moveTo>
                  <a:lnTo>
                    <a:pt x="882959" y="650239"/>
                  </a:lnTo>
                  <a:lnTo>
                    <a:pt x="882959" y="0"/>
                  </a:lnTo>
                  <a:lnTo>
                    <a:pt x="0" y="0"/>
                  </a:lnTo>
                  <a:lnTo>
                    <a:pt x="0" y="650239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object 17">
              <a:extLst>
                <a:ext uri="{FF2B5EF4-FFF2-40B4-BE49-F238E27FC236}">
                  <a16:creationId xmlns:a16="http://schemas.microsoft.com/office/drawing/2014/main" id="{C68568B3-547C-3D58-E65E-7D18F56A09ED}"/>
                </a:ext>
              </a:extLst>
            </p:cNvPr>
            <p:cNvGrpSpPr/>
            <p:nvPr/>
          </p:nvGrpSpPr>
          <p:grpSpPr>
            <a:xfrm>
              <a:off x="11274354" y="2548843"/>
              <a:ext cx="3318510" cy="4172585"/>
              <a:chOff x="11274354" y="2548843"/>
              <a:chExt cx="3318510" cy="4172585"/>
            </a:xfrm>
          </p:grpSpPr>
          <p:sp>
            <p:nvSpPr>
              <p:cNvPr id="23" name="object 18">
                <a:extLst>
                  <a:ext uri="{FF2B5EF4-FFF2-40B4-BE49-F238E27FC236}">
                    <a16:creationId xmlns:a16="http://schemas.microsoft.com/office/drawing/2014/main" id="{6BA21D7D-E23E-4556-6637-365087B6F31C}"/>
                  </a:ext>
                </a:extLst>
              </p:cNvPr>
              <p:cNvSpPr/>
              <p:nvPr/>
            </p:nvSpPr>
            <p:spPr>
              <a:xfrm>
                <a:off x="11681308" y="2548845"/>
                <a:ext cx="2226945" cy="4171950"/>
              </a:xfrm>
              <a:custGeom>
                <a:avLst/>
                <a:gdLst/>
                <a:ahLst/>
                <a:cxnLst/>
                <a:rect l="l" t="t" r="r" b="b"/>
                <a:pathLst>
                  <a:path w="2226944" h="4171950">
                    <a:moveTo>
                      <a:pt x="2226335" y="0"/>
                    </a:moveTo>
                    <a:lnTo>
                      <a:pt x="1617459" y="0"/>
                    </a:lnTo>
                    <a:lnTo>
                      <a:pt x="1617459" y="2429510"/>
                    </a:lnTo>
                    <a:lnTo>
                      <a:pt x="882954" y="2429510"/>
                    </a:lnTo>
                    <a:lnTo>
                      <a:pt x="882954" y="0"/>
                    </a:lnTo>
                    <a:lnTo>
                      <a:pt x="0" y="0"/>
                    </a:lnTo>
                    <a:lnTo>
                      <a:pt x="0" y="2429510"/>
                    </a:lnTo>
                    <a:lnTo>
                      <a:pt x="0" y="3521710"/>
                    </a:lnTo>
                    <a:lnTo>
                      <a:pt x="1617459" y="3521710"/>
                    </a:lnTo>
                    <a:lnTo>
                      <a:pt x="1617459" y="4171950"/>
                    </a:lnTo>
                    <a:lnTo>
                      <a:pt x="2226335" y="4171950"/>
                    </a:lnTo>
                    <a:lnTo>
                      <a:pt x="2226335" y="3521710"/>
                    </a:lnTo>
                    <a:lnTo>
                      <a:pt x="2226335" y="2429510"/>
                    </a:lnTo>
                    <a:lnTo>
                      <a:pt x="2226335" y="0"/>
                    </a:lnTo>
                    <a:close/>
                  </a:path>
                </a:pathLst>
              </a:custGeom>
              <a:solidFill>
                <a:srgbClr val="E53A7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9">
                <a:extLst>
                  <a:ext uri="{FF2B5EF4-FFF2-40B4-BE49-F238E27FC236}">
                    <a16:creationId xmlns:a16="http://schemas.microsoft.com/office/drawing/2014/main" id="{45F77DBD-F73A-5D47-5A15-F6AC60B634C7}"/>
                  </a:ext>
                </a:extLst>
              </p:cNvPr>
              <p:cNvSpPr/>
              <p:nvPr/>
            </p:nvSpPr>
            <p:spPr>
              <a:xfrm>
                <a:off x="11274349" y="2548845"/>
                <a:ext cx="3318510" cy="4172585"/>
              </a:xfrm>
              <a:custGeom>
                <a:avLst/>
                <a:gdLst/>
                <a:ahLst/>
                <a:cxnLst/>
                <a:rect l="l" t="t" r="r" b="b"/>
                <a:pathLst>
                  <a:path w="3318509" h="4172584">
                    <a:moveTo>
                      <a:pt x="406958" y="0"/>
                    </a:moveTo>
                    <a:lnTo>
                      <a:pt x="0" y="0"/>
                    </a:lnTo>
                    <a:lnTo>
                      <a:pt x="0" y="4172293"/>
                    </a:lnTo>
                    <a:lnTo>
                      <a:pt x="406958" y="4172293"/>
                    </a:lnTo>
                    <a:lnTo>
                      <a:pt x="406958" y="0"/>
                    </a:lnTo>
                    <a:close/>
                  </a:path>
                  <a:path w="3318509" h="4172584">
                    <a:moveTo>
                      <a:pt x="3317964" y="12"/>
                    </a:moveTo>
                    <a:lnTo>
                      <a:pt x="2633294" y="12"/>
                    </a:lnTo>
                    <a:lnTo>
                      <a:pt x="2633294" y="4172305"/>
                    </a:lnTo>
                    <a:lnTo>
                      <a:pt x="3317964" y="4172305"/>
                    </a:lnTo>
                    <a:lnTo>
                      <a:pt x="3317964" y="12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20">
              <a:extLst>
                <a:ext uri="{FF2B5EF4-FFF2-40B4-BE49-F238E27FC236}">
                  <a16:creationId xmlns:a16="http://schemas.microsoft.com/office/drawing/2014/main" id="{2A583552-9217-F69C-94D6-CBB211A26331}"/>
                </a:ext>
              </a:extLst>
            </p:cNvPr>
            <p:cNvGrpSpPr/>
            <p:nvPr/>
          </p:nvGrpSpPr>
          <p:grpSpPr>
            <a:xfrm>
              <a:off x="2585446" y="2484862"/>
              <a:ext cx="3441065" cy="6210300"/>
              <a:chOff x="2585446" y="2484862"/>
              <a:chExt cx="3441065" cy="6210300"/>
            </a:xfrm>
          </p:grpSpPr>
          <p:sp>
            <p:nvSpPr>
              <p:cNvPr id="21" name="object 21">
                <a:extLst>
                  <a:ext uri="{FF2B5EF4-FFF2-40B4-BE49-F238E27FC236}">
                    <a16:creationId xmlns:a16="http://schemas.microsoft.com/office/drawing/2014/main" id="{692488A4-7606-DCF6-6628-19F4834E9F80}"/>
                  </a:ext>
                </a:extLst>
              </p:cNvPr>
              <p:cNvSpPr/>
              <p:nvPr/>
            </p:nvSpPr>
            <p:spPr>
              <a:xfrm>
                <a:off x="2585446" y="2484862"/>
                <a:ext cx="3441065" cy="6210300"/>
              </a:xfrm>
              <a:custGeom>
                <a:avLst/>
                <a:gdLst/>
                <a:ahLst/>
                <a:cxnLst/>
                <a:rect l="l" t="t" r="r" b="b"/>
                <a:pathLst>
                  <a:path w="3441065" h="6210300">
                    <a:moveTo>
                      <a:pt x="1998585" y="6197599"/>
                    </a:moveTo>
                    <a:lnTo>
                      <a:pt x="1427246" y="6197599"/>
                    </a:lnTo>
                    <a:lnTo>
                      <a:pt x="1481998" y="6210299"/>
                    </a:lnTo>
                    <a:lnTo>
                      <a:pt x="1943070" y="6210299"/>
                    </a:lnTo>
                    <a:lnTo>
                      <a:pt x="1998585" y="6197599"/>
                    </a:lnTo>
                    <a:close/>
                  </a:path>
                  <a:path w="3441065" h="6210300">
                    <a:moveTo>
                      <a:pt x="2106581" y="6184899"/>
                    </a:moveTo>
                    <a:lnTo>
                      <a:pt x="1320710" y="6184899"/>
                    </a:lnTo>
                    <a:lnTo>
                      <a:pt x="1373484" y="6197599"/>
                    </a:lnTo>
                    <a:lnTo>
                      <a:pt x="2053089" y="6197599"/>
                    </a:lnTo>
                    <a:lnTo>
                      <a:pt x="2106581" y="6184899"/>
                    </a:lnTo>
                    <a:close/>
                  </a:path>
                  <a:path w="3441065" h="6210300">
                    <a:moveTo>
                      <a:pt x="2040006" y="12699"/>
                    </a:moveTo>
                    <a:lnTo>
                      <a:pt x="1427246" y="12699"/>
                    </a:lnTo>
                    <a:lnTo>
                      <a:pt x="1373484" y="25399"/>
                    </a:lnTo>
                    <a:lnTo>
                      <a:pt x="1320710" y="25399"/>
                    </a:lnTo>
                    <a:lnTo>
                      <a:pt x="1218131" y="50799"/>
                    </a:lnTo>
                    <a:lnTo>
                      <a:pt x="1071681" y="88899"/>
                    </a:lnTo>
                    <a:lnTo>
                      <a:pt x="934134" y="126999"/>
                    </a:lnTo>
                    <a:lnTo>
                      <a:pt x="890263" y="152399"/>
                    </a:lnTo>
                    <a:lnTo>
                      <a:pt x="847381" y="165099"/>
                    </a:lnTo>
                    <a:lnTo>
                      <a:pt x="805488" y="190499"/>
                    </a:lnTo>
                    <a:lnTo>
                      <a:pt x="764584" y="215899"/>
                    </a:lnTo>
                    <a:lnTo>
                      <a:pt x="724669" y="241299"/>
                    </a:lnTo>
                    <a:lnTo>
                      <a:pt x="685744" y="266699"/>
                    </a:lnTo>
                    <a:lnTo>
                      <a:pt x="647807" y="292099"/>
                    </a:lnTo>
                    <a:lnTo>
                      <a:pt x="610860" y="317499"/>
                    </a:lnTo>
                    <a:lnTo>
                      <a:pt x="574901" y="342899"/>
                    </a:lnTo>
                    <a:lnTo>
                      <a:pt x="539932" y="368299"/>
                    </a:lnTo>
                    <a:lnTo>
                      <a:pt x="505951" y="406399"/>
                    </a:lnTo>
                    <a:lnTo>
                      <a:pt x="472960" y="431799"/>
                    </a:lnTo>
                    <a:lnTo>
                      <a:pt x="440958" y="469899"/>
                    </a:lnTo>
                    <a:lnTo>
                      <a:pt x="416417" y="495299"/>
                    </a:lnTo>
                    <a:lnTo>
                      <a:pt x="393906" y="533399"/>
                    </a:lnTo>
                    <a:lnTo>
                      <a:pt x="372147" y="558799"/>
                    </a:lnTo>
                    <a:lnTo>
                      <a:pt x="349861" y="596899"/>
                    </a:lnTo>
                    <a:lnTo>
                      <a:pt x="349861" y="4241799"/>
                    </a:lnTo>
                    <a:lnTo>
                      <a:pt x="0" y="4241799"/>
                    </a:lnTo>
                    <a:lnTo>
                      <a:pt x="0" y="4381499"/>
                    </a:lnTo>
                    <a:lnTo>
                      <a:pt x="489" y="4444999"/>
                    </a:lnTo>
                    <a:lnTo>
                      <a:pt x="1958" y="4495799"/>
                    </a:lnTo>
                    <a:lnTo>
                      <a:pt x="4407" y="4559299"/>
                    </a:lnTo>
                    <a:lnTo>
                      <a:pt x="7835" y="4610099"/>
                    </a:lnTo>
                    <a:lnTo>
                      <a:pt x="12242" y="4673599"/>
                    </a:lnTo>
                    <a:lnTo>
                      <a:pt x="17629" y="4724399"/>
                    </a:lnTo>
                    <a:lnTo>
                      <a:pt x="23996" y="4775199"/>
                    </a:lnTo>
                    <a:lnTo>
                      <a:pt x="31343" y="4838699"/>
                    </a:lnTo>
                    <a:lnTo>
                      <a:pt x="39669" y="4889499"/>
                    </a:lnTo>
                    <a:lnTo>
                      <a:pt x="48975" y="4940299"/>
                    </a:lnTo>
                    <a:lnTo>
                      <a:pt x="59261" y="4991099"/>
                    </a:lnTo>
                    <a:lnTo>
                      <a:pt x="70527" y="5029199"/>
                    </a:lnTo>
                    <a:lnTo>
                      <a:pt x="82774" y="5079999"/>
                    </a:lnTo>
                    <a:lnTo>
                      <a:pt x="96000" y="5130799"/>
                    </a:lnTo>
                    <a:lnTo>
                      <a:pt x="110206" y="5181599"/>
                    </a:lnTo>
                    <a:lnTo>
                      <a:pt x="125393" y="5219699"/>
                    </a:lnTo>
                    <a:lnTo>
                      <a:pt x="141559" y="5270499"/>
                    </a:lnTo>
                    <a:lnTo>
                      <a:pt x="158706" y="5308599"/>
                    </a:lnTo>
                    <a:lnTo>
                      <a:pt x="176834" y="5346699"/>
                    </a:lnTo>
                    <a:lnTo>
                      <a:pt x="195942" y="5397499"/>
                    </a:lnTo>
                    <a:lnTo>
                      <a:pt x="216030" y="5435599"/>
                    </a:lnTo>
                    <a:lnTo>
                      <a:pt x="237099" y="5473699"/>
                    </a:lnTo>
                    <a:lnTo>
                      <a:pt x="259149" y="5511799"/>
                    </a:lnTo>
                    <a:lnTo>
                      <a:pt x="282179" y="5549899"/>
                    </a:lnTo>
                    <a:lnTo>
                      <a:pt x="306190" y="5587999"/>
                    </a:lnTo>
                    <a:lnTo>
                      <a:pt x="331182" y="5613399"/>
                    </a:lnTo>
                    <a:lnTo>
                      <a:pt x="357154" y="5651499"/>
                    </a:lnTo>
                    <a:lnTo>
                      <a:pt x="384108" y="5689599"/>
                    </a:lnTo>
                    <a:lnTo>
                      <a:pt x="412042" y="5714999"/>
                    </a:lnTo>
                    <a:lnTo>
                      <a:pt x="440958" y="5753099"/>
                    </a:lnTo>
                    <a:lnTo>
                      <a:pt x="472960" y="5778499"/>
                    </a:lnTo>
                    <a:lnTo>
                      <a:pt x="505951" y="5816599"/>
                    </a:lnTo>
                    <a:lnTo>
                      <a:pt x="539932" y="5841999"/>
                    </a:lnTo>
                    <a:lnTo>
                      <a:pt x="574901" y="5880099"/>
                    </a:lnTo>
                    <a:lnTo>
                      <a:pt x="610860" y="5905499"/>
                    </a:lnTo>
                    <a:lnTo>
                      <a:pt x="647807" y="5930899"/>
                    </a:lnTo>
                    <a:lnTo>
                      <a:pt x="685744" y="5956299"/>
                    </a:lnTo>
                    <a:lnTo>
                      <a:pt x="724669" y="5981699"/>
                    </a:lnTo>
                    <a:lnTo>
                      <a:pt x="764584" y="6007099"/>
                    </a:lnTo>
                    <a:lnTo>
                      <a:pt x="805488" y="6019799"/>
                    </a:lnTo>
                    <a:lnTo>
                      <a:pt x="847381" y="6045199"/>
                    </a:lnTo>
                    <a:lnTo>
                      <a:pt x="890263" y="6070599"/>
                    </a:lnTo>
                    <a:lnTo>
                      <a:pt x="978994" y="6095999"/>
                    </a:lnTo>
                    <a:lnTo>
                      <a:pt x="1024843" y="6121399"/>
                    </a:lnTo>
                    <a:lnTo>
                      <a:pt x="1119509" y="6146799"/>
                    </a:lnTo>
                    <a:lnTo>
                      <a:pt x="1268926" y="6184899"/>
                    </a:lnTo>
                    <a:lnTo>
                      <a:pt x="2159062" y="6184899"/>
                    </a:lnTo>
                    <a:lnTo>
                      <a:pt x="2310433" y="6146799"/>
                    </a:lnTo>
                    <a:lnTo>
                      <a:pt x="2406288" y="6121399"/>
                    </a:lnTo>
                    <a:lnTo>
                      <a:pt x="2452698" y="6095999"/>
                    </a:lnTo>
                    <a:lnTo>
                      <a:pt x="2542481" y="6070599"/>
                    </a:lnTo>
                    <a:lnTo>
                      <a:pt x="2585855" y="6045199"/>
                    </a:lnTo>
                    <a:lnTo>
                      <a:pt x="2628216" y="6019799"/>
                    </a:lnTo>
                    <a:lnTo>
                      <a:pt x="2669564" y="6007099"/>
                    </a:lnTo>
                    <a:lnTo>
                      <a:pt x="2709901" y="5981699"/>
                    </a:lnTo>
                    <a:lnTo>
                      <a:pt x="2749225" y="5956299"/>
                    </a:lnTo>
                    <a:lnTo>
                      <a:pt x="2787536" y="5930899"/>
                    </a:lnTo>
                    <a:lnTo>
                      <a:pt x="2824835" y="5905499"/>
                    </a:lnTo>
                    <a:lnTo>
                      <a:pt x="2861121" y="5880099"/>
                    </a:lnTo>
                    <a:lnTo>
                      <a:pt x="2896395" y="5841999"/>
                    </a:lnTo>
                    <a:lnTo>
                      <a:pt x="2930656" y="5816599"/>
                    </a:lnTo>
                    <a:lnTo>
                      <a:pt x="2963904" y="5778499"/>
                    </a:lnTo>
                    <a:lnTo>
                      <a:pt x="2996139" y="5753099"/>
                    </a:lnTo>
                    <a:lnTo>
                      <a:pt x="3025260" y="5714999"/>
                    </a:lnTo>
                    <a:lnTo>
                      <a:pt x="3053395" y="5689599"/>
                    </a:lnTo>
                    <a:lnTo>
                      <a:pt x="3080544" y="5651499"/>
                    </a:lnTo>
                    <a:lnTo>
                      <a:pt x="3106706" y="5613399"/>
                    </a:lnTo>
                    <a:lnTo>
                      <a:pt x="3131881" y="5587999"/>
                    </a:lnTo>
                    <a:lnTo>
                      <a:pt x="3156070" y="5549899"/>
                    </a:lnTo>
                    <a:lnTo>
                      <a:pt x="3179272" y="5511799"/>
                    </a:lnTo>
                    <a:lnTo>
                      <a:pt x="3201487" y="5473699"/>
                    </a:lnTo>
                    <a:lnTo>
                      <a:pt x="3222716" y="5435599"/>
                    </a:lnTo>
                    <a:lnTo>
                      <a:pt x="3242958" y="5397499"/>
                    </a:lnTo>
                    <a:lnTo>
                      <a:pt x="3262213" y="5346699"/>
                    </a:lnTo>
                    <a:lnTo>
                      <a:pt x="3280481" y="5308599"/>
                    </a:lnTo>
                    <a:lnTo>
                      <a:pt x="3297762" y="5270499"/>
                    </a:lnTo>
                    <a:lnTo>
                      <a:pt x="3314056" y="5219699"/>
                    </a:lnTo>
                    <a:lnTo>
                      <a:pt x="3329362" y="5181599"/>
                    </a:lnTo>
                    <a:lnTo>
                      <a:pt x="3340102" y="5143499"/>
                    </a:lnTo>
                    <a:lnTo>
                      <a:pt x="1668965" y="5143499"/>
                    </a:lnTo>
                    <a:lnTo>
                      <a:pt x="1623249" y="5130799"/>
                    </a:lnTo>
                    <a:lnTo>
                      <a:pt x="1579980" y="5118099"/>
                    </a:lnTo>
                    <a:lnTo>
                      <a:pt x="1539157" y="5105399"/>
                    </a:lnTo>
                    <a:lnTo>
                      <a:pt x="1500782" y="5079999"/>
                    </a:lnTo>
                    <a:lnTo>
                      <a:pt x="1464854" y="5041899"/>
                    </a:lnTo>
                    <a:lnTo>
                      <a:pt x="1431374" y="5016499"/>
                    </a:lnTo>
                    <a:lnTo>
                      <a:pt x="1401421" y="4965699"/>
                    </a:lnTo>
                    <a:lnTo>
                      <a:pt x="1376075" y="4927599"/>
                    </a:lnTo>
                    <a:lnTo>
                      <a:pt x="1355336" y="4889499"/>
                    </a:lnTo>
                    <a:lnTo>
                      <a:pt x="1339205" y="4838699"/>
                    </a:lnTo>
                    <a:lnTo>
                      <a:pt x="1327683" y="4775199"/>
                    </a:lnTo>
                    <a:lnTo>
                      <a:pt x="1320769" y="4724399"/>
                    </a:lnTo>
                    <a:lnTo>
                      <a:pt x="1318464" y="4660899"/>
                    </a:lnTo>
                    <a:lnTo>
                      <a:pt x="1318464" y="1549399"/>
                    </a:lnTo>
                    <a:lnTo>
                      <a:pt x="1320229" y="1498599"/>
                    </a:lnTo>
                    <a:lnTo>
                      <a:pt x="1325522" y="1447799"/>
                    </a:lnTo>
                    <a:lnTo>
                      <a:pt x="1334344" y="1396999"/>
                    </a:lnTo>
                    <a:lnTo>
                      <a:pt x="1346695" y="1358899"/>
                    </a:lnTo>
                    <a:lnTo>
                      <a:pt x="1362573" y="1320799"/>
                    </a:lnTo>
                    <a:lnTo>
                      <a:pt x="1381979" y="1282699"/>
                    </a:lnTo>
                    <a:lnTo>
                      <a:pt x="1404913" y="1244599"/>
                    </a:lnTo>
                    <a:lnTo>
                      <a:pt x="1431374" y="1206499"/>
                    </a:lnTo>
                    <a:lnTo>
                      <a:pt x="1464981" y="1168399"/>
                    </a:lnTo>
                    <a:lnTo>
                      <a:pt x="1501290" y="1142999"/>
                    </a:lnTo>
                    <a:lnTo>
                      <a:pt x="1540300" y="1117599"/>
                    </a:lnTo>
                    <a:lnTo>
                      <a:pt x="1582013" y="1104899"/>
                    </a:lnTo>
                    <a:lnTo>
                      <a:pt x="1626427" y="1092199"/>
                    </a:lnTo>
                    <a:lnTo>
                      <a:pt x="1673543" y="1079499"/>
                    </a:lnTo>
                    <a:lnTo>
                      <a:pt x="2786692" y="1079499"/>
                    </a:lnTo>
                    <a:lnTo>
                      <a:pt x="2786692" y="292099"/>
                    </a:lnTo>
                    <a:lnTo>
                      <a:pt x="2750199" y="266699"/>
                    </a:lnTo>
                    <a:lnTo>
                      <a:pt x="2712792" y="241299"/>
                    </a:lnTo>
                    <a:lnTo>
                      <a:pt x="2674469" y="215899"/>
                    </a:lnTo>
                    <a:lnTo>
                      <a:pt x="2635225" y="190499"/>
                    </a:lnTo>
                    <a:lnTo>
                      <a:pt x="2595059" y="177799"/>
                    </a:lnTo>
                    <a:lnTo>
                      <a:pt x="2553966" y="152399"/>
                    </a:lnTo>
                    <a:lnTo>
                      <a:pt x="2468992" y="126999"/>
                    </a:lnTo>
                    <a:lnTo>
                      <a:pt x="2425105" y="101599"/>
                    </a:lnTo>
                    <a:lnTo>
                      <a:pt x="2287806" y="63499"/>
                    </a:lnTo>
                    <a:lnTo>
                      <a:pt x="2191546" y="38099"/>
                    </a:lnTo>
                    <a:lnTo>
                      <a:pt x="2141989" y="38099"/>
                    </a:lnTo>
                    <a:lnTo>
                      <a:pt x="2040006" y="12699"/>
                    </a:lnTo>
                    <a:close/>
                  </a:path>
                  <a:path w="3441065" h="6210300">
                    <a:moveTo>
                      <a:pt x="2786692" y="1079499"/>
                    </a:moveTo>
                    <a:lnTo>
                      <a:pt x="1773097" y="1079499"/>
                    </a:lnTo>
                    <a:lnTo>
                      <a:pt x="1819987" y="1092199"/>
                    </a:lnTo>
                    <a:lnTo>
                      <a:pt x="1864045" y="1104899"/>
                    </a:lnTo>
                    <a:lnTo>
                      <a:pt x="1905284" y="1117599"/>
                    </a:lnTo>
                    <a:lnTo>
                      <a:pt x="1943718" y="1142999"/>
                    </a:lnTo>
                    <a:lnTo>
                      <a:pt x="1979358" y="1168399"/>
                    </a:lnTo>
                    <a:lnTo>
                      <a:pt x="2012219" y="1206499"/>
                    </a:lnTo>
                    <a:lnTo>
                      <a:pt x="2037950" y="1244599"/>
                    </a:lnTo>
                    <a:lnTo>
                      <a:pt x="2060252" y="1282699"/>
                    </a:lnTo>
                    <a:lnTo>
                      <a:pt x="2079122" y="1320799"/>
                    </a:lnTo>
                    <a:lnTo>
                      <a:pt x="2094562" y="1358899"/>
                    </a:lnTo>
                    <a:lnTo>
                      <a:pt x="2106572" y="1396999"/>
                    </a:lnTo>
                    <a:lnTo>
                      <a:pt x="2115150" y="1447799"/>
                    </a:lnTo>
                    <a:lnTo>
                      <a:pt x="2120297" y="1498599"/>
                    </a:lnTo>
                    <a:lnTo>
                      <a:pt x="2122012" y="1549399"/>
                    </a:lnTo>
                    <a:lnTo>
                      <a:pt x="2122012" y="4660899"/>
                    </a:lnTo>
                    <a:lnTo>
                      <a:pt x="2120297" y="4724399"/>
                    </a:lnTo>
                    <a:lnTo>
                      <a:pt x="2115150" y="4775199"/>
                    </a:lnTo>
                    <a:lnTo>
                      <a:pt x="2106572" y="4813299"/>
                    </a:lnTo>
                    <a:lnTo>
                      <a:pt x="2094562" y="4864099"/>
                    </a:lnTo>
                    <a:lnTo>
                      <a:pt x="2079122" y="4902199"/>
                    </a:lnTo>
                    <a:lnTo>
                      <a:pt x="2060252" y="4940299"/>
                    </a:lnTo>
                    <a:lnTo>
                      <a:pt x="2037950" y="4978399"/>
                    </a:lnTo>
                    <a:lnTo>
                      <a:pt x="2012219" y="5016499"/>
                    </a:lnTo>
                    <a:lnTo>
                      <a:pt x="1979217" y="5054599"/>
                    </a:lnTo>
                    <a:lnTo>
                      <a:pt x="1943163" y="5079999"/>
                    </a:lnTo>
                    <a:lnTo>
                      <a:pt x="1904058" y="5105399"/>
                    </a:lnTo>
                    <a:lnTo>
                      <a:pt x="1861901" y="5118099"/>
                    </a:lnTo>
                    <a:lnTo>
                      <a:pt x="1816694" y="5130799"/>
                    </a:lnTo>
                    <a:lnTo>
                      <a:pt x="1768436" y="5143499"/>
                    </a:lnTo>
                    <a:lnTo>
                      <a:pt x="3340102" y="5143499"/>
                    </a:lnTo>
                    <a:lnTo>
                      <a:pt x="3343682" y="5130799"/>
                    </a:lnTo>
                    <a:lnTo>
                      <a:pt x="3357015" y="5079999"/>
                    </a:lnTo>
                    <a:lnTo>
                      <a:pt x="3369360" y="5029199"/>
                    </a:lnTo>
                    <a:lnTo>
                      <a:pt x="3380718" y="4991099"/>
                    </a:lnTo>
                    <a:lnTo>
                      <a:pt x="3391088" y="4940299"/>
                    </a:lnTo>
                    <a:lnTo>
                      <a:pt x="3400471" y="4889499"/>
                    </a:lnTo>
                    <a:lnTo>
                      <a:pt x="3408867" y="4838699"/>
                    </a:lnTo>
                    <a:lnTo>
                      <a:pt x="3416275" y="4775199"/>
                    </a:lnTo>
                    <a:lnTo>
                      <a:pt x="3422696" y="4724399"/>
                    </a:lnTo>
                    <a:lnTo>
                      <a:pt x="3428129" y="4673599"/>
                    </a:lnTo>
                    <a:lnTo>
                      <a:pt x="3432574" y="4610099"/>
                    </a:lnTo>
                    <a:lnTo>
                      <a:pt x="3436031" y="4559299"/>
                    </a:lnTo>
                    <a:lnTo>
                      <a:pt x="3438501" y="4495799"/>
                    </a:lnTo>
                    <a:lnTo>
                      <a:pt x="3439983" y="4444999"/>
                    </a:lnTo>
                    <a:lnTo>
                      <a:pt x="3440477" y="4381499"/>
                    </a:lnTo>
                    <a:lnTo>
                      <a:pt x="3440477" y="4178299"/>
                    </a:lnTo>
                    <a:lnTo>
                      <a:pt x="3396445" y="4152899"/>
                    </a:lnTo>
                    <a:lnTo>
                      <a:pt x="3353350" y="4127499"/>
                    </a:lnTo>
                    <a:lnTo>
                      <a:pt x="3311253" y="4102099"/>
                    </a:lnTo>
                    <a:lnTo>
                      <a:pt x="3270216" y="4063999"/>
                    </a:lnTo>
                    <a:lnTo>
                      <a:pt x="3230297" y="4038599"/>
                    </a:lnTo>
                    <a:lnTo>
                      <a:pt x="3191560" y="4000499"/>
                    </a:lnTo>
                    <a:lnTo>
                      <a:pt x="3154063" y="3962399"/>
                    </a:lnTo>
                    <a:lnTo>
                      <a:pt x="3117869" y="3924299"/>
                    </a:lnTo>
                    <a:lnTo>
                      <a:pt x="3090866" y="3886199"/>
                    </a:lnTo>
                    <a:lnTo>
                      <a:pt x="3065010" y="3860799"/>
                    </a:lnTo>
                    <a:lnTo>
                      <a:pt x="3040301" y="3822699"/>
                    </a:lnTo>
                    <a:lnTo>
                      <a:pt x="3016738" y="3784599"/>
                    </a:lnTo>
                    <a:lnTo>
                      <a:pt x="2994323" y="3746499"/>
                    </a:lnTo>
                    <a:lnTo>
                      <a:pt x="2973055" y="3708399"/>
                    </a:lnTo>
                    <a:lnTo>
                      <a:pt x="2952934" y="3670299"/>
                    </a:lnTo>
                    <a:lnTo>
                      <a:pt x="2933962" y="3619499"/>
                    </a:lnTo>
                    <a:lnTo>
                      <a:pt x="2916137" y="3581399"/>
                    </a:lnTo>
                    <a:lnTo>
                      <a:pt x="2899460" y="3530599"/>
                    </a:lnTo>
                    <a:lnTo>
                      <a:pt x="2883933" y="3492499"/>
                    </a:lnTo>
                    <a:lnTo>
                      <a:pt x="2869553" y="3441699"/>
                    </a:lnTo>
                    <a:lnTo>
                      <a:pt x="2856323" y="3390899"/>
                    </a:lnTo>
                    <a:lnTo>
                      <a:pt x="2844242" y="3352799"/>
                    </a:lnTo>
                    <a:lnTo>
                      <a:pt x="2833311" y="3301999"/>
                    </a:lnTo>
                    <a:lnTo>
                      <a:pt x="2823529" y="3251199"/>
                    </a:lnTo>
                    <a:lnTo>
                      <a:pt x="2814897" y="3200399"/>
                    </a:lnTo>
                    <a:lnTo>
                      <a:pt x="2807415" y="3136899"/>
                    </a:lnTo>
                    <a:lnTo>
                      <a:pt x="2801084" y="3086099"/>
                    </a:lnTo>
                    <a:lnTo>
                      <a:pt x="2795903" y="3035299"/>
                    </a:lnTo>
                    <a:lnTo>
                      <a:pt x="2791874" y="2971799"/>
                    </a:lnTo>
                    <a:lnTo>
                      <a:pt x="2788995" y="2920999"/>
                    </a:lnTo>
                    <a:lnTo>
                      <a:pt x="2787267" y="2857499"/>
                    </a:lnTo>
                    <a:lnTo>
                      <a:pt x="2786692" y="2793999"/>
                    </a:lnTo>
                    <a:lnTo>
                      <a:pt x="2786692" y="1079499"/>
                    </a:lnTo>
                    <a:close/>
                  </a:path>
                  <a:path w="3441065" h="6210300">
                    <a:moveTo>
                      <a:pt x="1879816" y="0"/>
                    </a:moveTo>
                    <a:lnTo>
                      <a:pt x="1537739" y="0"/>
                    </a:lnTo>
                    <a:lnTo>
                      <a:pt x="1481998" y="12699"/>
                    </a:lnTo>
                    <a:lnTo>
                      <a:pt x="1934178" y="12699"/>
                    </a:lnTo>
                    <a:lnTo>
                      <a:pt x="1879816" y="0"/>
                    </a:lnTo>
                    <a:close/>
                  </a:path>
                </a:pathLst>
              </a:custGeom>
              <a:solidFill>
                <a:srgbClr val="FF77D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>
                <a:extLst>
                  <a:ext uri="{FF2B5EF4-FFF2-40B4-BE49-F238E27FC236}">
                    <a16:creationId xmlns:a16="http://schemas.microsoft.com/office/drawing/2014/main" id="{E7FFB17B-AA97-3B66-8068-A0A75CA0CD29}"/>
                  </a:ext>
                </a:extLst>
              </p:cNvPr>
              <p:cNvSpPr/>
              <p:nvPr/>
            </p:nvSpPr>
            <p:spPr>
              <a:xfrm>
                <a:off x="2585440" y="2766459"/>
                <a:ext cx="3441065" cy="3954779"/>
              </a:xfrm>
              <a:custGeom>
                <a:avLst/>
                <a:gdLst/>
                <a:ahLst/>
                <a:cxnLst/>
                <a:rect l="l" t="t" r="r" b="b"/>
                <a:pathLst>
                  <a:path w="3441065" h="3954779">
                    <a:moveTo>
                      <a:pt x="349859" y="302971"/>
                    </a:moveTo>
                    <a:lnTo>
                      <a:pt x="323951" y="338734"/>
                    </a:lnTo>
                    <a:lnTo>
                      <a:pt x="299008" y="375437"/>
                    </a:lnTo>
                    <a:lnTo>
                      <a:pt x="275031" y="413080"/>
                    </a:lnTo>
                    <a:lnTo>
                      <a:pt x="252006" y="451675"/>
                    </a:lnTo>
                    <a:lnTo>
                      <a:pt x="229958" y="491223"/>
                    </a:lnTo>
                    <a:lnTo>
                      <a:pt x="208902" y="531736"/>
                    </a:lnTo>
                    <a:lnTo>
                      <a:pt x="188810" y="573201"/>
                    </a:lnTo>
                    <a:lnTo>
                      <a:pt x="169710" y="615632"/>
                    </a:lnTo>
                    <a:lnTo>
                      <a:pt x="151612" y="659028"/>
                    </a:lnTo>
                    <a:lnTo>
                      <a:pt x="134493" y="703402"/>
                    </a:lnTo>
                    <a:lnTo>
                      <a:pt x="118389" y="748766"/>
                    </a:lnTo>
                    <a:lnTo>
                      <a:pt x="103276" y="795096"/>
                    </a:lnTo>
                    <a:lnTo>
                      <a:pt x="89179" y="842429"/>
                    </a:lnTo>
                    <a:lnTo>
                      <a:pt x="76111" y="890752"/>
                    </a:lnTo>
                    <a:lnTo>
                      <a:pt x="64046" y="940066"/>
                    </a:lnTo>
                    <a:lnTo>
                      <a:pt x="53009" y="990384"/>
                    </a:lnTo>
                    <a:lnTo>
                      <a:pt x="43002" y="1041717"/>
                    </a:lnTo>
                    <a:lnTo>
                      <a:pt x="34023" y="1094054"/>
                    </a:lnTo>
                    <a:lnTo>
                      <a:pt x="26085" y="1147419"/>
                    </a:lnTo>
                    <a:lnTo>
                      <a:pt x="19202" y="1201788"/>
                    </a:lnTo>
                    <a:lnTo>
                      <a:pt x="13347" y="1257185"/>
                    </a:lnTo>
                    <a:lnTo>
                      <a:pt x="8559" y="1313624"/>
                    </a:lnTo>
                    <a:lnTo>
                      <a:pt x="4826" y="1371092"/>
                    </a:lnTo>
                    <a:lnTo>
                      <a:pt x="2146" y="1429588"/>
                    </a:lnTo>
                    <a:lnTo>
                      <a:pt x="533" y="1489138"/>
                    </a:lnTo>
                    <a:lnTo>
                      <a:pt x="0" y="1549730"/>
                    </a:lnTo>
                    <a:lnTo>
                      <a:pt x="0" y="3954691"/>
                    </a:lnTo>
                    <a:lnTo>
                      <a:pt x="349859" y="3954691"/>
                    </a:lnTo>
                    <a:lnTo>
                      <a:pt x="349859" y="302971"/>
                    </a:lnTo>
                    <a:close/>
                  </a:path>
                  <a:path w="3441065" h="3954779">
                    <a:moveTo>
                      <a:pt x="3440480" y="1549742"/>
                    </a:moveTo>
                    <a:lnTo>
                      <a:pt x="3439985" y="1489748"/>
                    </a:lnTo>
                    <a:lnTo>
                      <a:pt x="3438512" y="1430743"/>
                    </a:lnTo>
                    <a:lnTo>
                      <a:pt x="3436061" y="1372730"/>
                    </a:lnTo>
                    <a:lnTo>
                      <a:pt x="3432632" y="1315681"/>
                    </a:lnTo>
                    <a:lnTo>
                      <a:pt x="3428212" y="1259611"/>
                    </a:lnTo>
                    <a:lnTo>
                      <a:pt x="3422827" y="1204531"/>
                    </a:lnTo>
                    <a:lnTo>
                      <a:pt x="3416452" y="1150416"/>
                    </a:lnTo>
                    <a:lnTo>
                      <a:pt x="3409086" y="1097292"/>
                    </a:lnTo>
                    <a:lnTo>
                      <a:pt x="3400755" y="1045146"/>
                    </a:lnTo>
                    <a:lnTo>
                      <a:pt x="3391433" y="993978"/>
                    </a:lnTo>
                    <a:lnTo>
                      <a:pt x="3381133" y="943787"/>
                    </a:lnTo>
                    <a:lnTo>
                      <a:pt x="3369856" y="894575"/>
                    </a:lnTo>
                    <a:lnTo>
                      <a:pt x="3357600" y="846353"/>
                    </a:lnTo>
                    <a:lnTo>
                      <a:pt x="3344354" y="799096"/>
                    </a:lnTo>
                    <a:lnTo>
                      <a:pt x="3330143" y="752830"/>
                    </a:lnTo>
                    <a:lnTo>
                      <a:pt x="3314941" y="707542"/>
                    </a:lnTo>
                    <a:lnTo>
                      <a:pt x="3298761" y="663232"/>
                    </a:lnTo>
                    <a:lnTo>
                      <a:pt x="3281603" y="619899"/>
                    </a:lnTo>
                    <a:lnTo>
                      <a:pt x="3263455" y="577545"/>
                    </a:lnTo>
                    <a:lnTo>
                      <a:pt x="3244342" y="536181"/>
                    </a:lnTo>
                    <a:lnTo>
                      <a:pt x="3224238" y="495782"/>
                    </a:lnTo>
                    <a:lnTo>
                      <a:pt x="3203156" y="456374"/>
                    </a:lnTo>
                    <a:lnTo>
                      <a:pt x="3181108" y="417944"/>
                    </a:lnTo>
                    <a:lnTo>
                      <a:pt x="3158058" y="380492"/>
                    </a:lnTo>
                    <a:lnTo>
                      <a:pt x="3134042" y="344030"/>
                    </a:lnTo>
                    <a:lnTo>
                      <a:pt x="3109049" y="308533"/>
                    </a:lnTo>
                    <a:lnTo>
                      <a:pt x="3083064" y="274027"/>
                    </a:lnTo>
                    <a:lnTo>
                      <a:pt x="3056115" y="240499"/>
                    </a:lnTo>
                    <a:lnTo>
                      <a:pt x="3028175" y="207949"/>
                    </a:lnTo>
                    <a:lnTo>
                      <a:pt x="2999257" y="176377"/>
                    </a:lnTo>
                    <a:lnTo>
                      <a:pt x="2960039" y="137287"/>
                    </a:lnTo>
                    <a:lnTo>
                      <a:pt x="2918904" y="100431"/>
                    </a:lnTo>
                    <a:lnTo>
                      <a:pt x="2876105" y="65493"/>
                    </a:lnTo>
                    <a:lnTo>
                      <a:pt x="2831947" y="32118"/>
                    </a:lnTo>
                    <a:lnTo>
                      <a:pt x="2786697" y="0"/>
                    </a:lnTo>
                    <a:lnTo>
                      <a:pt x="2786697" y="2507627"/>
                    </a:lnTo>
                    <a:lnTo>
                      <a:pt x="2787269" y="2568232"/>
                    </a:lnTo>
                    <a:lnTo>
                      <a:pt x="2788996" y="2627655"/>
                    </a:lnTo>
                    <a:lnTo>
                      <a:pt x="2791879" y="2685885"/>
                    </a:lnTo>
                    <a:lnTo>
                      <a:pt x="2795905" y="2742933"/>
                    </a:lnTo>
                    <a:lnTo>
                      <a:pt x="2801086" y="2798800"/>
                    </a:lnTo>
                    <a:lnTo>
                      <a:pt x="2807411" y="2853474"/>
                    </a:lnTo>
                    <a:lnTo>
                      <a:pt x="2814891" y="2906966"/>
                    </a:lnTo>
                    <a:lnTo>
                      <a:pt x="2823527" y="2959265"/>
                    </a:lnTo>
                    <a:lnTo>
                      <a:pt x="2833306" y="3010370"/>
                    </a:lnTo>
                    <a:lnTo>
                      <a:pt x="2844241" y="3060293"/>
                    </a:lnTo>
                    <a:lnTo>
                      <a:pt x="2856319" y="3109036"/>
                    </a:lnTo>
                    <a:lnTo>
                      <a:pt x="2869552" y="3156585"/>
                    </a:lnTo>
                    <a:lnTo>
                      <a:pt x="2883928" y="3202952"/>
                    </a:lnTo>
                    <a:lnTo>
                      <a:pt x="2899460" y="3248126"/>
                    </a:lnTo>
                    <a:lnTo>
                      <a:pt x="2916136" y="3292106"/>
                    </a:lnTo>
                    <a:lnTo>
                      <a:pt x="2933954" y="3334905"/>
                    </a:lnTo>
                    <a:lnTo>
                      <a:pt x="2952927" y="3376523"/>
                    </a:lnTo>
                    <a:lnTo>
                      <a:pt x="2973057" y="3416947"/>
                    </a:lnTo>
                    <a:lnTo>
                      <a:pt x="2994317" y="3456178"/>
                    </a:lnTo>
                    <a:lnTo>
                      <a:pt x="3016732" y="3494227"/>
                    </a:lnTo>
                    <a:lnTo>
                      <a:pt x="3040303" y="3531095"/>
                    </a:lnTo>
                    <a:lnTo>
                      <a:pt x="3065005" y="3566769"/>
                    </a:lnTo>
                    <a:lnTo>
                      <a:pt x="3090862" y="3601250"/>
                    </a:lnTo>
                    <a:lnTo>
                      <a:pt x="3117875" y="3634549"/>
                    </a:lnTo>
                    <a:lnTo>
                      <a:pt x="3154070" y="3675253"/>
                    </a:lnTo>
                    <a:lnTo>
                      <a:pt x="3191560" y="3713340"/>
                    </a:lnTo>
                    <a:lnTo>
                      <a:pt x="3230295" y="3748951"/>
                    </a:lnTo>
                    <a:lnTo>
                      <a:pt x="3270212" y="3782187"/>
                    </a:lnTo>
                    <a:lnTo>
                      <a:pt x="3311258" y="3813175"/>
                    </a:lnTo>
                    <a:lnTo>
                      <a:pt x="3353358" y="3842016"/>
                    </a:lnTo>
                    <a:lnTo>
                      <a:pt x="3396450" y="3868851"/>
                    </a:lnTo>
                    <a:lnTo>
                      <a:pt x="3440480" y="3893769"/>
                    </a:lnTo>
                    <a:lnTo>
                      <a:pt x="3440480" y="1549742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2517E93-F39D-99E2-C151-2740A054F19A}"/>
                </a:ext>
              </a:extLst>
            </p:cNvPr>
            <p:cNvSpPr/>
            <p:nvPr/>
          </p:nvSpPr>
          <p:spPr>
            <a:xfrm>
              <a:off x="917832" y="1023561"/>
              <a:ext cx="2734945" cy="358775"/>
            </a:xfrm>
            <a:custGeom>
              <a:avLst/>
              <a:gdLst/>
              <a:ahLst/>
              <a:cxnLst/>
              <a:rect l="l" t="t" r="r" b="b"/>
              <a:pathLst>
                <a:path w="2734945" h="358775">
                  <a:moveTo>
                    <a:pt x="48953" y="3040"/>
                  </a:moveTo>
                  <a:lnTo>
                    <a:pt x="0" y="3040"/>
                  </a:lnTo>
                  <a:lnTo>
                    <a:pt x="0" y="353982"/>
                  </a:lnTo>
                  <a:lnTo>
                    <a:pt x="138642" y="353982"/>
                  </a:lnTo>
                  <a:lnTo>
                    <a:pt x="138642" y="318888"/>
                  </a:lnTo>
                  <a:lnTo>
                    <a:pt x="48953" y="318888"/>
                  </a:lnTo>
                  <a:lnTo>
                    <a:pt x="48953" y="3040"/>
                  </a:lnTo>
                  <a:close/>
                </a:path>
                <a:path w="2734945" h="358775">
                  <a:moveTo>
                    <a:pt x="306059" y="3040"/>
                  </a:moveTo>
                  <a:lnTo>
                    <a:pt x="170017" y="3040"/>
                  </a:lnTo>
                  <a:lnTo>
                    <a:pt x="170017" y="353982"/>
                  </a:lnTo>
                  <a:lnTo>
                    <a:pt x="306926" y="353982"/>
                  </a:lnTo>
                  <a:lnTo>
                    <a:pt x="306926" y="318888"/>
                  </a:lnTo>
                  <a:lnTo>
                    <a:pt x="218971" y="318888"/>
                  </a:lnTo>
                  <a:lnTo>
                    <a:pt x="218971" y="190209"/>
                  </a:lnTo>
                  <a:lnTo>
                    <a:pt x="289599" y="190209"/>
                  </a:lnTo>
                  <a:lnTo>
                    <a:pt x="289599" y="155542"/>
                  </a:lnTo>
                  <a:lnTo>
                    <a:pt x="218971" y="155542"/>
                  </a:lnTo>
                  <a:lnTo>
                    <a:pt x="218971" y="39429"/>
                  </a:lnTo>
                  <a:lnTo>
                    <a:pt x="306059" y="39429"/>
                  </a:lnTo>
                  <a:lnTo>
                    <a:pt x="306059" y="3040"/>
                  </a:lnTo>
                  <a:close/>
                </a:path>
                <a:path w="2734945" h="358775">
                  <a:moveTo>
                    <a:pt x="447052" y="3040"/>
                  </a:moveTo>
                  <a:lnTo>
                    <a:pt x="399832" y="3040"/>
                  </a:lnTo>
                  <a:lnTo>
                    <a:pt x="325309" y="353982"/>
                  </a:lnTo>
                  <a:lnTo>
                    <a:pt x="371234" y="353982"/>
                  </a:lnTo>
                  <a:lnTo>
                    <a:pt x="388134" y="265600"/>
                  </a:lnTo>
                  <a:lnTo>
                    <a:pt x="503136" y="265600"/>
                  </a:lnTo>
                  <a:lnTo>
                    <a:pt x="495640" y="230506"/>
                  </a:lnTo>
                  <a:lnTo>
                    <a:pt x="394630" y="230506"/>
                  </a:lnTo>
                  <a:lnTo>
                    <a:pt x="423656" y="72362"/>
                  </a:lnTo>
                  <a:lnTo>
                    <a:pt x="461859" y="72362"/>
                  </a:lnTo>
                  <a:lnTo>
                    <a:pt x="447052" y="3040"/>
                  </a:lnTo>
                  <a:close/>
                </a:path>
                <a:path w="2734945" h="358775">
                  <a:moveTo>
                    <a:pt x="503136" y="265600"/>
                  </a:moveTo>
                  <a:lnTo>
                    <a:pt x="459617" y="265600"/>
                  </a:lnTo>
                  <a:lnTo>
                    <a:pt x="475650" y="353982"/>
                  </a:lnTo>
                  <a:lnTo>
                    <a:pt x="522015" y="353982"/>
                  </a:lnTo>
                  <a:lnTo>
                    <a:pt x="503136" y="265600"/>
                  </a:lnTo>
                  <a:close/>
                </a:path>
                <a:path w="2734945" h="358775">
                  <a:moveTo>
                    <a:pt x="461859" y="72362"/>
                  </a:moveTo>
                  <a:lnTo>
                    <a:pt x="423656" y="72362"/>
                  </a:lnTo>
                  <a:lnTo>
                    <a:pt x="453121" y="230506"/>
                  </a:lnTo>
                  <a:lnTo>
                    <a:pt x="495640" y="230506"/>
                  </a:lnTo>
                  <a:lnTo>
                    <a:pt x="461859" y="72362"/>
                  </a:lnTo>
                  <a:close/>
                </a:path>
                <a:path w="2734945" h="358775">
                  <a:moveTo>
                    <a:pt x="631809" y="3040"/>
                  </a:moveTo>
                  <a:lnTo>
                    <a:pt x="555551" y="3040"/>
                  </a:lnTo>
                  <a:lnTo>
                    <a:pt x="555551" y="353982"/>
                  </a:lnTo>
                  <a:lnTo>
                    <a:pt x="635704" y="353982"/>
                  </a:lnTo>
                  <a:lnTo>
                    <a:pt x="682415" y="346522"/>
                  </a:lnTo>
                  <a:lnTo>
                    <a:pt x="713365" y="324519"/>
                  </a:lnTo>
                  <a:lnTo>
                    <a:pt x="716048" y="318888"/>
                  </a:lnTo>
                  <a:lnTo>
                    <a:pt x="604505" y="318888"/>
                  </a:lnTo>
                  <a:lnTo>
                    <a:pt x="604505" y="39429"/>
                  </a:lnTo>
                  <a:lnTo>
                    <a:pt x="718011" y="39429"/>
                  </a:lnTo>
                  <a:lnTo>
                    <a:pt x="713039" y="29903"/>
                  </a:lnTo>
                  <a:lnTo>
                    <a:pt x="680952" y="9769"/>
                  </a:lnTo>
                  <a:lnTo>
                    <a:pt x="631809" y="3040"/>
                  </a:lnTo>
                  <a:close/>
                </a:path>
                <a:path w="2734945" h="358775">
                  <a:moveTo>
                    <a:pt x="718011" y="39429"/>
                  </a:moveTo>
                  <a:lnTo>
                    <a:pt x="630942" y="39429"/>
                  </a:lnTo>
                  <a:lnTo>
                    <a:pt x="660809" y="43795"/>
                  </a:lnTo>
                  <a:lnTo>
                    <a:pt x="677514" y="57463"/>
                  </a:lnTo>
                  <a:lnTo>
                    <a:pt x="684795" y="81284"/>
                  </a:lnTo>
                  <a:lnTo>
                    <a:pt x="686391" y="116113"/>
                  </a:lnTo>
                  <a:lnTo>
                    <a:pt x="686391" y="230066"/>
                  </a:lnTo>
                  <a:lnTo>
                    <a:pt x="685423" y="267888"/>
                  </a:lnTo>
                  <a:lnTo>
                    <a:pt x="679297" y="295761"/>
                  </a:lnTo>
                  <a:lnTo>
                    <a:pt x="663179" y="312991"/>
                  </a:lnTo>
                  <a:lnTo>
                    <a:pt x="632236" y="318888"/>
                  </a:lnTo>
                  <a:lnTo>
                    <a:pt x="716048" y="318888"/>
                  </a:lnTo>
                  <a:lnTo>
                    <a:pt x="730505" y="288543"/>
                  </a:lnTo>
                  <a:lnTo>
                    <a:pt x="735784" y="239163"/>
                  </a:lnTo>
                  <a:lnTo>
                    <a:pt x="735784" y="110057"/>
                  </a:lnTo>
                  <a:lnTo>
                    <a:pt x="730504" y="63359"/>
                  </a:lnTo>
                  <a:lnTo>
                    <a:pt x="718011" y="39429"/>
                  </a:lnTo>
                  <a:close/>
                </a:path>
                <a:path w="2734945" h="358775">
                  <a:moveTo>
                    <a:pt x="832586" y="3040"/>
                  </a:moveTo>
                  <a:lnTo>
                    <a:pt x="784499" y="3040"/>
                  </a:lnTo>
                  <a:lnTo>
                    <a:pt x="784499" y="353982"/>
                  </a:lnTo>
                  <a:lnTo>
                    <a:pt x="832586" y="353982"/>
                  </a:lnTo>
                  <a:lnTo>
                    <a:pt x="832586" y="3040"/>
                  </a:lnTo>
                  <a:close/>
                </a:path>
                <a:path w="2734945" h="358775">
                  <a:moveTo>
                    <a:pt x="920717" y="3040"/>
                  </a:moveTo>
                  <a:lnTo>
                    <a:pt x="887357" y="3040"/>
                  </a:lnTo>
                  <a:lnTo>
                    <a:pt x="887357" y="353982"/>
                  </a:lnTo>
                  <a:lnTo>
                    <a:pt x="928947" y="353982"/>
                  </a:lnTo>
                  <a:lnTo>
                    <a:pt x="928947" y="114392"/>
                  </a:lnTo>
                  <a:lnTo>
                    <a:pt x="968322" y="114392"/>
                  </a:lnTo>
                  <a:lnTo>
                    <a:pt x="920717" y="3040"/>
                  </a:lnTo>
                  <a:close/>
                </a:path>
                <a:path w="2734945" h="358775">
                  <a:moveTo>
                    <a:pt x="968322" y="114392"/>
                  </a:moveTo>
                  <a:lnTo>
                    <a:pt x="928947" y="114392"/>
                  </a:lnTo>
                  <a:lnTo>
                    <a:pt x="1029895" y="353982"/>
                  </a:lnTo>
                  <a:lnTo>
                    <a:pt x="1061094" y="353982"/>
                  </a:lnTo>
                  <a:lnTo>
                    <a:pt x="1061094" y="236135"/>
                  </a:lnTo>
                  <a:lnTo>
                    <a:pt x="1020371" y="236135"/>
                  </a:lnTo>
                  <a:lnTo>
                    <a:pt x="968322" y="114392"/>
                  </a:lnTo>
                  <a:close/>
                </a:path>
                <a:path w="2734945" h="358775">
                  <a:moveTo>
                    <a:pt x="1061094" y="3040"/>
                  </a:moveTo>
                  <a:lnTo>
                    <a:pt x="1020371" y="3040"/>
                  </a:lnTo>
                  <a:lnTo>
                    <a:pt x="1020371" y="236135"/>
                  </a:lnTo>
                  <a:lnTo>
                    <a:pt x="1061094" y="236135"/>
                  </a:lnTo>
                  <a:lnTo>
                    <a:pt x="1061094" y="3040"/>
                  </a:lnTo>
                  <a:close/>
                </a:path>
                <a:path w="2734945" h="358775">
                  <a:moveTo>
                    <a:pt x="1201659" y="0"/>
                  </a:moveTo>
                  <a:lnTo>
                    <a:pt x="1155709" y="8171"/>
                  </a:lnTo>
                  <a:lnTo>
                    <a:pt x="1126861" y="31901"/>
                  </a:lnTo>
                  <a:lnTo>
                    <a:pt x="1111906" y="70008"/>
                  </a:lnTo>
                  <a:lnTo>
                    <a:pt x="1107635" y="121315"/>
                  </a:lnTo>
                  <a:lnTo>
                    <a:pt x="1107676" y="239163"/>
                  </a:lnTo>
                  <a:lnTo>
                    <a:pt x="1112455" y="289406"/>
                  </a:lnTo>
                  <a:lnTo>
                    <a:pt x="1127998" y="326958"/>
                  </a:lnTo>
                  <a:lnTo>
                    <a:pt x="1155889" y="350295"/>
                  </a:lnTo>
                  <a:lnTo>
                    <a:pt x="1197751" y="358317"/>
                  </a:lnTo>
                  <a:lnTo>
                    <a:pt x="1220785" y="355000"/>
                  </a:lnTo>
                  <a:lnTo>
                    <a:pt x="1238374" y="345751"/>
                  </a:lnTo>
                  <a:lnTo>
                    <a:pt x="1251252" y="331627"/>
                  </a:lnTo>
                  <a:lnTo>
                    <a:pt x="1257358" y="319315"/>
                  </a:lnTo>
                  <a:lnTo>
                    <a:pt x="1203820" y="319315"/>
                  </a:lnTo>
                  <a:lnTo>
                    <a:pt x="1180172" y="314666"/>
                  </a:lnTo>
                  <a:lnTo>
                    <a:pt x="1165744" y="300634"/>
                  </a:lnTo>
                  <a:lnTo>
                    <a:pt x="1158546" y="277099"/>
                  </a:lnTo>
                  <a:lnTo>
                    <a:pt x="1156588" y="243938"/>
                  </a:lnTo>
                  <a:lnTo>
                    <a:pt x="1156588" y="113952"/>
                  </a:lnTo>
                  <a:lnTo>
                    <a:pt x="1157672" y="83828"/>
                  </a:lnTo>
                  <a:lnTo>
                    <a:pt x="1163306" y="59797"/>
                  </a:lnTo>
                  <a:lnTo>
                    <a:pt x="1177066" y="43888"/>
                  </a:lnTo>
                  <a:lnTo>
                    <a:pt x="1202526" y="38134"/>
                  </a:lnTo>
                  <a:lnTo>
                    <a:pt x="1278577" y="38134"/>
                  </a:lnTo>
                  <a:lnTo>
                    <a:pt x="1272060" y="25131"/>
                  </a:lnTo>
                  <a:lnTo>
                    <a:pt x="1243724" y="6228"/>
                  </a:lnTo>
                  <a:lnTo>
                    <a:pt x="1201659" y="0"/>
                  </a:lnTo>
                  <a:close/>
                </a:path>
                <a:path w="2734945" h="358775">
                  <a:moveTo>
                    <a:pt x="1295671" y="313686"/>
                  </a:moveTo>
                  <a:lnTo>
                    <a:pt x="1260150" y="313686"/>
                  </a:lnTo>
                  <a:lnTo>
                    <a:pt x="1264912" y="353982"/>
                  </a:lnTo>
                  <a:lnTo>
                    <a:pt x="1295671" y="353982"/>
                  </a:lnTo>
                  <a:lnTo>
                    <a:pt x="1295671" y="313686"/>
                  </a:lnTo>
                  <a:close/>
                </a:path>
                <a:path w="2734945" h="358775">
                  <a:moveTo>
                    <a:pt x="1295671" y="180245"/>
                  </a:moveTo>
                  <a:lnTo>
                    <a:pt x="1206849" y="180245"/>
                  </a:lnTo>
                  <a:lnTo>
                    <a:pt x="1206849" y="214900"/>
                  </a:lnTo>
                  <a:lnTo>
                    <a:pt x="1251480" y="214900"/>
                  </a:lnTo>
                  <a:lnTo>
                    <a:pt x="1251480" y="239163"/>
                  </a:lnTo>
                  <a:lnTo>
                    <a:pt x="1249394" y="273988"/>
                  </a:lnTo>
                  <a:lnTo>
                    <a:pt x="1241946" y="299062"/>
                  </a:lnTo>
                  <a:lnTo>
                    <a:pt x="1227350" y="314225"/>
                  </a:lnTo>
                  <a:lnTo>
                    <a:pt x="1203820" y="319315"/>
                  </a:lnTo>
                  <a:lnTo>
                    <a:pt x="1257358" y="319315"/>
                  </a:lnTo>
                  <a:lnTo>
                    <a:pt x="1260150" y="313686"/>
                  </a:lnTo>
                  <a:lnTo>
                    <a:pt x="1295671" y="313686"/>
                  </a:lnTo>
                  <a:lnTo>
                    <a:pt x="1295671" y="180245"/>
                  </a:lnTo>
                  <a:close/>
                </a:path>
                <a:path w="2734945" h="358775">
                  <a:moveTo>
                    <a:pt x="1278577" y="38134"/>
                  </a:moveTo>
                  <a:lnTo>
                    <a:pt x="1202526" y="38134"/>
                  </a:lnTo>
                  <a:lnTo>
                    <a:pt x="1226127" y="42094"/>
                  </a:lnTo>
                  <a:lnTo>
                    <a:pt x="1239617" y="54218"/>
                  </a:lnTo>
                  <a:lnTo>
                    <a:pt x="1245716" y="74870"/>
                  </a:lnTo>
                  <a:lnTo>
                    <a:pt x="1247040" y="102254"/>
                  </a:lnTo>
                  <a:lnTo>
                    <a:pt x="1247145" y="115246"/>
                  </a:lnTo>
                  <a:lnTo>
                    <a:pt x="1293070" y="115246"/>
                  </a:lnTo>
                  <a:lnTo>
                    <a:pt x="1293070" y="102254"/>
                  </a:lnTo>
                  <a:lnTo>
                    <a:pt x="1288048" y="57032"/>
                  </a:lnTo>
                  <a:lnTo>
                    <a:pt x="1278577" y="38134"/>
                  </a:lnTo>
                  <a:close/>
                </a:path>
                <a:path w="2734945" h="358775">
                  <a:moveTo>
                    <a:pt x="1508850" y="39429"/>
                  </a:moveTo>
                  <a:lnTo>
                    <a:pt x="1459884" y="39429"/>
                  </a:lnTo>
                  <a:lnTo>
                    <a:pt x="1459884" y="353982"/>
                  </a:lnTo>
                  <a:lnTo>
                    <a:pt x="1508850" y="353982"/>
                  </a:lnTo>
                  <a:lnTo>
                    <a:pt x="1508850" y="39429"/>
                  </a:lnTo>
                  <a:close/>
                </a:path>
                <a:path w="2734945" h="358775">
                  <a:moveTo>
                    <a:pt x="1566473" y="3040"/>
                  </a:moveTo>
                  <a:lnTo>
                    <a:pt x="1400526" y="3040"/>
                  </a:lnTo>
                  <a:lnTo>
                    <a:pt x="1400526" y="39429"/>
                  </a:lnTo>
                  <a:lnTo>
                    <a:pt x="1566473" y="39429"/>
                  </a:lnTo>
                  <a:lnTo>
                    <a:pt x="1566473" y="3040"/>
                  </a:lnTo>
                  <a:close/>
                </a:path>
                <a:path w="2734945" h="358775">
                  <a:moveTo>
                    <a:pt x="1647241" y="3040"/>
                  </a:moveTo>
                  <a:lnTo>
                    <a:pt x="1598275" y="3040"/>
                  </a:lnTo>
                  <a:lnTo>
                    <a:pt x="1598275" y="353982"/>
                  </a:lnTo>
                  <a:lnTo>
                    <a:pt x="1647241" y="353982"/>
                  </a:lnTo>
                  <a:lnTo>
                    <a:pt x="1647241" y="189770"/>
                  </a:lnTo>
                  <a:lnTo>
                    <a:pt x="1786324" y="189770"/>
                  </a:lnTo>
                  <a:lnTo>
                    <a:pt x="1786324" y="154675"/>
                  </a:lnTo>
                  <a:lnTo>
                    <a:pt x="1647241" y="154675"/>
                  </a:lnTo>
                  <a:lnTo>
                    <a:pt x="1647241" y="3040"/>
                  </a:lnTo>
                  <a:close/>
                </a:path>
                <a:path w="2734945" h="358775">
                  <a:moveTo>
                    <a:pt x="1786324" y="189770"/>
                  </a:moveTo>
                  <a:lnTo>
                    <a:pt x="1737358" y="189770"/>
                  </a:lnTo>
                  <a:lnTo>
                    <a:pt x="1737358" y="353982"/>
                  </a:lnTo>
                  <a:lnTo>
                    <a:pt x="1786324" y="353982"/>
                  </a:lnTo>
                  <a:lnTo>
                    <a:pt x="1786324" y="189770"/>
                  </a:lnTo>
                  <a:close/>
                </a:path>
                <a:path w="2734945" h="358775">
                  <a:moveTo>
                    <a:pt x="1786324" y="3040"/>
                  </a:moveTo>
                  <a:lnTo>
                    <a:pt x="1737358" y="3040"/>
                  </a:lnTo>
                  <a:lnTo>
                    <a:pt x="1737358" y="154675"/>
                  </a:lnTo>
                  <a:lnTo>
                    <a:pt x="1786324" y="154675"/>
                  </a:lnTo>
                  <a:lnTo>
                    <a:pt x="1786324" y="3040"/>
                  </a:lnTo>
                  <a:close/>
                </a:path>
                <a:path w="2734945" h="358775">
                  <a:moveTo>
                    <a:pt x="1975403" y="3040"/>
                  </a:moveTo>
                  <a:lnTo>
                    <a:pt x="1839349" y="3040"/>
                  </a:lnTo>
                  <a:lnTo>
                    <a:pt x="1839349" y="353982"/>
                  </a:lnTo>
                  <a:lnTo>
                    <a:pt x="1976270" y="353982"/>
                  </a:lnTo>
                  <a:lnTo>
                    <a:pt x="1976270" y="318888"/>
                  </a:lnTo>
                  <a:lnTo>
                    <a:pt x="1888315" y="318888"/>
                  </a:lnTo>
                  <a:lnTo>
                    <a:pt x="1888315" y="190209"/>
                  </a:lnTo>
                  <a:lnTo>
                    <a:pt x="1958930" y="190209"/>
                  </a:lnTo>
                  <a:lnTo>
                    <a:pt x="1958930" y="155542"/>
                  </a:lnTo>
                  <a:lnTo>
                    <a:pt x="1888315" y="155542"/>
                  </a:lnTo>
                  <a:lnTo>
                    <a:pt x="1888315" y="39429"/>
                  </a:lnTo>
                  <a:lnTo>
                    <a:pt x="1975403" y="39429"/>
                  </a:lnTo>
                  <a:lnTo>
                    <a:pt x="1975403" y="3040"/>
                  </a:lnTo>
                  <a:close/>
                </a:path>
                <a:path w="2734945" h="358775">
                  <a:moveTo>
                    <a:pt x="2120128" y="3040"/>
                  </a:moveTo>
                  <a:lnTo>
                    <a:pt x="2079392" y="3040"/>
                  </a:lnTo>
                  <a:lnTo>
                    <a:pt x="2136588" y="353982"/>
                  </a:lnTo>
                  <a:lnTo>
                    <a:pt x="2173843" y="353982"/>
                  </a:lnTo>
                  <a:lnTo>
                    <a:pt x="2192613" y="255196"/>
                  </a:lnTo>
                  <a:lnTo>
                    <a:pt x="2157823" y="255196"/>
                  </a:lnTo>
                  <a:lnTo>
                    <a:pt x="2120128" y="3040"/>
                  </a:lnTo>
                  <a:close/>
                </a:path>
                <a:path w="2734945" h="358775">
                  <a:moveTo>
                    <a:pt x="2256660" y="94024"/>
                  </a:moveTo>
                  <a:lnTo>
                    <a:pt x="2223236" y="94024"/>
                  </a:lnTo>
                  <a:lnTo>
                    <a:pt x="2272203" y="353982"/>
                  </a:lnTo>
                  <a:lnTo>
                    <a:pt x="2307724" y="353982"/>
                  </a:lnTo>
                  <a:lnTo>
                    <a:pt x="2323370" y="256503"/>
                  </a:lnTo>
                  <a:lnTo>
                    <a:pt x="2287369" y="256503"/>
                  </a:lnTo>
                  <a:lnTo>
                    <a:pt x="2256660" y="94024"/>
                  </a:lnTo>
                  <a:close/>
                </a:path>
                <a:path w="2734945" h="358775">
                  <a:moveTo>
                    <a:pt x="2477315" y="3040"/>
                  </a:moveTo>
                  <a:lnTo>
                    <a:pt x="2430083" y="3040"/>
                  </a:lnTo>
                  <a:lnTo>
                    <a:pt x="2355572" y="353982"/>
                  </a:lnTo>
                  <a:lnTo>
                    <a:pt x="2401497" y="353982"/>
                  </a:lnTo>
                  <a:lnTo>
                    <a:pt x="2418384" y="265600"/>
                  </a:lnTo>
                  <a:lnTo>
                    <a:pt x="2533389" y="265600"/>
                  </a:lnTo>
                  <a:lnTo>
                    <a:pt x="2525894" y="230506"/>
                  </a:lnTo>
                  <a:lnTo>
                    <a:pt x="2424893" y="230506"/>
                  </a:lnTo>
                  <a:lnTo>
                    <a:pt x="2453918" y="72362"/>
                  </a:lnTo>
                  <a:lnTo>
                    <a:pt x="2492120" y="72362"/>
                  </a:lnTo>
                  <a:lnTo>
                    <a:pt x="2477315" y="3040"/>
                  </a:lnTo>
                  <a:close/>
                </a:path>
                <a:path w="2734945" h="358775">
                  <a:moveTo>
                    <a:pt x="2533389" y="265600"/>
                  </a:moveTo>
                  <a:lnTo>
                    <a:pt x="2489880" y="265600"/>
                  </a:lnTo>
                  <a:lnTo>
                    <a:pt x="2505913" y="353982"/>
                  </a:lnTo>
                  <a:lnTo>
                    <a:pt x="2552265" y="353982"/>
                  </a:lnTo>
                  <a:lnTo>
                    <a:pt x="2533389" y="265600"/>
                  </a:lnTo>
                  <a:close/>
                </a:path>
                <a:path w="2734945" h="358775">
                  <a:moveTo>
                    <a:pt x="2582346" y="3040"/>
                  </a:moveTo>
                  <a:lnTo>
                    <a:pt x="2536848" y="3040"/>
                  </a:lnTo>
                  <a:lnTo>
                    <a:pt x="2612678" y="230066"/>
                  </a:lnTo>
                  <a:lnTo>
                    <a:pt x="2612678" y="353982"/>
                  </a:lnTo>
                  <a:lnTo>
                    <a:pt x="2659470" y="353982"/>
                  </a:lnTo>
                  <a:lnTo>
                    <a:pt x="2659470" y="230066"/>
                  </a:lnTo>
                  <a:lnTo>
                    <a:pt x="2678606" y="172442"/>
                  </a:lnTo>
                  <a:lnTo>
                    <a:pt x="2636074" y="172442"/>
                  </a:lnTo>
                  <a:lnTo>
                    <a:pt x="2582346" y="3040"/>
                  </a:lnTo>
                  <a:close/>
                </a:path>
                <a:path w="2734945" h="358775">
                  <a:moveTo>
                    <a:pt x="2364053" y="3040"/>
                  </a:moveTo>
                  <a:lnTo>
                    <a:pt x="2324197" y="3040"/>
                  </a:lnTo>
                  <a:lnTo>
                    <a:pt x="2287369" y="256503"/>
                  </a:lnTo>
                  <a:lnTo>
                    <a:pt x="2323370" y="256503"/>
                  </a:lnTo>
                  <a:lnTo>
                    <a:pt x="2364053" y="3040"/>
                  </a:lnTo>
                  <a:close/>
                </a:path>
                <a:path w="2734945" h="358775">
                  <a:moveTo>
                    <a:pt x="2239709" y="4334"/>
                  </a:moveTo>
                  <a:lnTo>
                    <a:pt x="2205042" y="4334"/>
                  </a:lnTo>
                  <a:lnTo>
                    <a:pt x="2157823" y="255196"/>
                  </a:lnTo>
                  <a:lnTo>
                    <a:pt x="2192613" y="255196"/>
                  </a:lnTo>
                  <a:lnTo>
                    <a:pt x="2223236" y="94024"/>
                  </a:lnTo>
                  <a:lnTo>
                    <a:pt x="2256660" y="94024"/>
                  </a:lnTo>
                  <a:lnTo>
                    <a:pt x="2239709" y="4334"/>
                  </a:lnTo>
                  <a:close/>
                </a:path>
                <a:path w="2734945" h="358775">
                  <a:moveTo>
                    <a:pt x="2492120" y="72362"/>
                  </a:moveTo>
                  <a:lnTo>
                    <a:pt x="2453918" y="72362"/>
                  </a:lnTo>
                  <a:lnTo>
                    <a:pt x="2483384" y="230506"/>
                  </a:lnTo>
                  <a:lnTo>
                    <a:pt x="2525894" y="230506"/>
                  </a:lnTo>
                  <a:lnTo>
                    <a:pt x="2492120" y="72362"/>
                  </a:lnTo>
                  <a:close/>
                </a:path>
                <a:path w="2734945" h="358775">
                  <a:moveTo>
                    <a:pt x="2734861" y="3040"/>
                  </a:moveTo>
                  <a:lnTo>
                    <a:pt x="2688935" y="3040"/>
                  </a:lnTo>
                  <a:lnTo>
                    <a:pt x="2636074" y="172442"/>
                  </a:lnTo>
                  <a:lnTo>
                    <a:pt x="2678606" y="172442"/>
                  </a:lnTo>
                  <a:lnTo>
                    <a:pt x="2734861" y="3040"/>
                  </a:lnTo>
                  <a:close/>
                </a:path>
              </a:pathLst>
            </a:custGeom>
            <a:solidFill>
              <a:srgbClr val="020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51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900E-A115-0FD4-C81C-F98F508D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E9A0-9705-884D-ACDC-2FD77CCC49B1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504A-272B-CA7C-2390-5DDA4C27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A57E-5E08-7A4F-F1D6-0D367852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1F54C8E8-B71F-2072-34F0-EB6CF3BC512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248" y="557016"/>
            <a:ext cx="11165548" cy="87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4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8028-C923-DCD9-5273-6C8794F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35" y="4892675"/>
            <a:ext cx="7150497" cy="615553"/>
          </a:xfrm>
        </p:spPr>
        <p:txBody>
          <a:bodyPr/>
          <a:lstStyle>
            <a:lvl1pPr>
              <a:defRPr sz="40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4D130-6EF0-3F65-8D65-28580CEA7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A3DD-AD6D-8933-3587-D020C0B0EF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9D91DD9-F281-1841-B4DC-E898239796D4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6537E-88DF-0A28-55DA-1B60190F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C8BE1-8E0D-711B-6C8B-21C09322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935" y="5502275"/>
            <a:ext cx="7162800" cy="615553"/>
          </a:xfr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20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8028-C923-DCD9-5273-6C8794F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18" y="4892675"/>
            <a:ext cx="7150497" cy="615553"/>
          </a:xfrm>
        </p:spPr>
        <p:txBody>
          <a:bodyPr/>
          <a:lstStyle>
            <a:lvl1pPr>
              <a:defRPr sz="40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4D130-6EF0-3F65-8D65-28580CEA7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A3DD-AD6D-8933-3587-D020C0B0EF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A8E4D6-6E9A-E643-82B9-91234DFB60D5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6537E-88DF-0A28-55DA-1B60190F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C8BE1-8E0D-711B-6C8B-21C09322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418" y="5502275"/>
            <a:ext cx="7162800" cy="615553"/>
          </a:xfr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7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2">
            <a:extLst>
              <a:ext uri="{FF2B5EF4-FFF2-40B4-BE49-F238E27FC236}">
                <a16:creationId xmlns:a16="http://schemas.microsoft.com/office/drawing/2014/main" id="{083E4250-22A9-7A8E-61A4-A589CD64E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64" y="1232347"/>
            <a:ext cx="1708848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/>
            </a:lvl1pPr>
          </a:lstStyle>
          <a:p>
            <a:endParaRPr/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A7DBAF15-319E-E92F-0C49-3A93B250365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83564" y="1844675"/>
            <a:ext cx="1407287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53B78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4DB0274A-EFDC-D179-DA23-09FBB4E60BA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83564" y="10491001"/>
            <a:ext cx="6433312" cy="276999"/>
          </a:xfrm>
        </p:spPr>
        <p:txBody>
          <a:bodyPr lIns="0" tIns="0" rIns="0" bIns="0"/>
          <a:lstStyle>
            <a:lvl1pPr algn="l">
              <a:defRPr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Holder 5">
            <a:extLst>
              <a:ext uri="{FF2B5EF4-FFF2-40B4-BE49-F238E27FC236}">
                <a16:creationId xmlns:a16="http://schemas.microsoft.com/office/drawing/2014/main" id="{215B02F9-7ED5-6159-57BB-01F91B71BA2D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83564" y="679849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rgbClr val="030F9C"/>
                </a:solidFill>
              </a:defRPr>
            </a:lvl1pPr>
          </a:lstStyle>
          <a:p>
            <a:fld id="{662545AB-07C1-C843-AAB9-8DA1A371D54F}" type="datetime1">
              <a:rPr lang="en-GB" smtClean="0"/>
              <a:t>13/03/2024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030F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75E425-D8A4-7482-7F29-D2FDA252A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549275"/>
            <a:ext cx="13690600" cy="431800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914400" indent="0"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 marL="1371600" indent="0"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 marL="1828800" indent="0"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en-GB" err="1"/>
              <a:t>Pullout</a:t>
            </a:r>
            <a:r>
              <a:rPr lang="en-GB"/>
              <a:t>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5909B9-1D0D-9979-D320-B3046B8986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5426075"/>
            <a:ext cx="6451600" cy="838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Small print to go with statement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F04B2D-32A8-9F06-1336-705C525864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7050" y="10310813"/>
            <a:ext cx="6784975" cy="601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1DB45B-F223-73D9-8846-8A147FE7AA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5081250" y="10310813"/>
            <a:ext cx="4522788" cy="601662"/>
          </a:xfrm>
          <a:prstGeom prst="rect">
            <a:avLst/>
          </a:prstGeom>
        </p:spPr>
        <p:txBody>
          <a:bodyPr/>
          <a:lstStyle/>
          <a:p>
            <a:fld id="{E4159AC1-3926-BB46-B737-24AAA2EB8D2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B6E23093-02C3-50E1-D47D-57379333719C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8110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6" y="505468"/>
            <a:ext cx="9317132" cy="7296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225675"/>
            <a:ext cx="9317133" cy="6105807"/>
          </a:xfrm>
        </p:spPr>
        <p:txBody>
          <a:bodyPr/>
          <a:lstStyle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 marL="9144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2pPr>
            <a:lvl3pPr marL="13716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8288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4pPr>
            <a:lvl5pPr marL="22860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1D4B-E82A-8F4E-8EDD-05EE04F3AACB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A2F91F-F124-5814-E82F-A496B9253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8250" y="504825"/>
            <a:ext cx="9317132" cy="880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40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611-F7AE-F04A-B3DA-5F4493B1153C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9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F624-D1F4-B64D-9D07-3EE394CD3833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327-075B-EB40-B81D-E393B2370B93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5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900E-A115-0FD4-C81C-F98F508D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26A-EFE8-7B43-9997-A46F3E661F4C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504A-272B-CA7C-2390-5DDA4C27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A57E-5E08-7A4F-F1D6-0D367852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17A444-2AF5-BA02-0CC8-FBE1DA17975E}"/>
              </a:ext>
            </a:extLst>
          </p:cNvPr>
          <p:cNvGrpSpPr/>
          <p:nvPr userDrawn="1"/>
        </p:nvGrpSpPr>
        <p:grpSpPr>
          <a:xfrm>
            <a:off x="583732" y="628248"/>
            <a:ext cx="8626940" cy="8667258"/>
            <a:chOff x="583732" y="628248"/>
            <a:chExt cx="8626940" cy="8667258"/>
          </a:xfrm>
        </p:grpSpPr>
        <p:pic>
          <p:nvPicPr>
            <p:cNvPr id="8" name="object 2">
              <a:extLst>
                <a:ext uri="{FF2B5EF4-FFF2-40B4-BE49-F238E27FC236}">
                  <a16:creationId xmlns:a16="http://schemas.microsoft.com/office/drawing/2014/main" id="{BDBB0395-E280-24B9-6758-157CEA53E227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32" y="628248"/>
              <a:ext cx="7820989" cy="8667258"/>
            </a:xfrm>
            <a:prstGeom prst="rect">
              <a:avLst/>
            </a:prstGeom>
          </p:spPr>
        </p:pic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F94625A1-27F7-F240-F018-F0E359161A3B}"/>
                </a:ext>
              </a:extLst>
            </p:cNvPr>
            <p:cNvSpPr/>
            <p:nvPr/>
          </p:nvSpPr>
          <p:spPr>
            <a:xfrm>
              <a:off x="8517220" y="3856172"/>
              <a:ext cx="299720" cy="615950"/>
            </a:xfrm>
            <a:custGeom>
              <a:avLst/>
              <a:gdLst/>
              <a:ahLst/>
              <a:cxnLst/>
              <a:rect l="l" t="t" r="r" b="b"/>
              <a:pathLst>
                <a:path w="299720" h="615950">
                  <a:moveTo>
                    <a:pt x="299236" y="0"/>
                  </a:moveTo>
                  <a:lnTo>
                    <a:pt x="0" y="0"/>
                  </a:lnTo>
                  <a:lnTo>
                    <a:pt x="0" y="306775"/>
                  </a:lnTo>
                  <a:lnTo>
                    <a:pt x="161988" y="306775"/>
                  </a:lnTo>
                  <a:lnTo>
                    <a:pt x="159313" y="346466"/>
                  </a:lnTo>
                  <a:lnTo>
                    <a:pt x="137933" y="411805"/>
                  </a:lnTo>
                  <a:lnTo>
                    <a:pt x="96737" y="458952"/>
                  </a:lnTo>
                  <a:lnTo>
                    <a:pt x="44985" y="491336"/>
                  </a:lnTo>
                  <a:lnTo>
                    <a:pt x="15731" y="502212"/>
                  </a:lnTo>
                  <a:lnTo>
                    <a:pt x="47232" y="615851"/>
                  </a:lnTo>
                  <a:lnTo>
                    <a:pt x="106293" y="599712"/>
                  </a:lnTo>
                  <a:lnTo>
                    <a:pt x="157482" y="576342"/>
                  </a:lnTo>
                  <a:lnTo>
                    <a:pt x="200800" y="545736"/>
                  </a:lnTo>
                  <a:lnTo>
                    <a:pt x="236248" y="507892"/>
                  </a:lnTo>
                  <a:lnTo>
                    <a:pt x="258914" y="472202"/>
                  </a:lnTo>
                  <a:lnTo>
                    <a:pt x="276550" y="431520"/>
                  </a:lnTo>
                  <a:lnTo>
                    <a:pt x="289151" y="385845"/>
                  </a:lnTo>
                  <a:lnTo>
                    <a:pt x="296715" y="335175"/>
                  </a:lnTo>
                  <a:lnTo>
                    <a:pt x="299236" y="279509"/>
                  </a:lnTo>
                  <a:lnTo>
                    <a:pt x="299236" y="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0077D47F-2027-6429-6744-659D6CA3F401}"/>
                </a:ext>
              </a:extLst>
            </p:cNvPr>
            <p:cNvSpPr/>
            <p:nvPr/>
          </p:nvSpPr>
          <p:spPr>
            <a:xfrm>
              <a:off x="8260712" y="7429755"/>
              <a:ext cx="949960" cy="1840864"/>
            </a:xfrm>
            <a:custGeom>
              <a:avLst/>
              <a:gdLst/>
              <a:ahLst/>
              <a:cxnLst/>
              <a:rect l="l" t="t" r="r" b="b"/>
              <a:pathLst>
                <a:path w="949959" h="1840865">
                  <a:moveTo>
                    <a:pt x="949504" y="0"/>
                  </a:moveTo>
                  <a:lnTo>
                    <a:pt x="675007" y="0"/>
                  </a:lnTo>
                  <a:lnTo>
                    <a:pt x="675007" y="1049911"/>
                  </a:lnTo>
                  <a:lnTo>
                    <a:pt x="231750" y="0"/>
                  </a:lnTo>
                  <a:lnTo>
                    <a:pt x="0" y="0"/>
                  </a:lnTo>
                  <a:lnTo>
                    <a:pt x="0" y="1840756"/>
                  </a:lnTo>
                  <a:lnTo>
                    <a:pt x="283505" y="1840756"/>
                  </a:lnTo>
                  <a:lnTo>
                    <a:pt x="283505" y="740836"/>
                  </a:lnTo>
                  <a:lnTo>
                    <a:pt x="729012" y="1840756"/>
                  </a:lnTo>
                  <a:lnTo>
                    <a:pt x="949504" y="1840756"/>
                  </a:lnTo>
                  <a:lnTo>
                    <a:pt x="949504" y="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9379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900E-A115-0FD4-C81C-F98F508D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7AF2-1448-ED4E-8CC5-4994EA176021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504A-272B-CA7C-2390-5DDA4C27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A57E-5E08-7A4F-F1D6-0D367852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1726E9-0DD9-0F29-C078-EF0E1411A950}"/>
              </a:ext>
            </a:extLst>
          </p:cNvPr>
          <p:cNvGrpSpPr/>
          <p:nvPr userDrawn="1"/>
        </p:nvGrpSpPr>
        <p:grpSpPr>
          <a:xfrm>
            <a:off x="628251" y="574830"/>
            <a:ext cx="18847720" cy="8120332"/>
            <a:chOff x="628251" y="574830"/>
            <a:chExt cx="18847720" cy="8120332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7A685500-C420-9106-F6D2-0EB244B98029}"/>
                </a:ext>
              </a:extLst>
            </p:cNvPr>
            <p:cNvSpPr/>
            <p:nvPr/>
          </p:nvSpPr>
          <p:spPr>
            <a:xfrm>
              <a:off x="628251" y="646977"/>
              <a:ext cx="3324225" cy="6074410"/>
            </a:xfrm>
            <a:custGeom>
              <a:avLst/>
              <a:gdLst/>
              <a:ahLst/>
              <a:cxnLst/>
              <a:rect l="l" t="t" r="r" b="b"/>
              <a:pathLst>
                <a:path w="3324225" h="6074409">
                  <a:moveTo>
                    <a:pt x="3324200" y="0"/>
                  </a:moveTo>
                  <a:lnTo>
                    <a:pt x="0" y="0"/>
                  </a:lnTo>
                  <a:lnTo>
                    <a:pt x="0" y="1092406"/>
                  </a:lnTo>
                  <a:lnTo>
                    <a:pt x="1023361" y="1092406"/>
                  </a:lnTo>
                  <a:lnTo>
                    <a:pt x="1023374" y="6074164"/>
                  </a:lnTo>
                  <a:lnTo>
                    <a:pt x="1957196" y="6074164"/>
                  </a:lnTo>
                  <a:lnTo>
                    <a:pt x="1957196" y="3669211"/>
                  </a:lnTo>
                  <a:lnTo>
                    <a:pt x="1957734" y="3608616"/>
                  </a:lnTo>
                  <a:lnTo>
                    <a:pt x="1959342" y="3549068"/>
                  </a:lnTo>
                  <a:lnTo>
                    <a:pt x="1962016" y="3490563"/>
                  </a:lnTo>
                  <a:lnTo>
                    <a:pt x="1965752" y="3433098"/>
                  </a:lnTo>
                  <a:lnTo>
                    <a:pt x="1970546" y="3376667"/>
                  </a:lnTo>
                  <a:lnTo>
                    <a:pt x="1976391" y="3321265"/>
                  </a:lnTo>
                  <a:lnTo>
                    <a:pt x="1983284" y="3266889"/>
                  </a:lnTo>
                  <a:lnTo>
                    <a:pt x="1991220" y="3213533"/>
                  </a:lnTo>
                  <a:lnTo>
                    <a:pt x="2000195" y="3161194"/>
                  </a:lnTo>
                  <a:lnTo>
                    <a:pt x="2010202" y="3109865"/>
                  </a:lnTo>
                  <a:lnTo>
                    <a:pt x="2021239" y="3059544"/>
                  </a:lnTo>
                  <a:lnTo>
                    <a:pt x="2033300" y="3010225"/>
                  </a:lnTo>
                  <a:lnTo>
                    <a:pt x="2046380" y="2961904"/>
                  </a:lnTo>
                  <a:lnTo>
                    <a:pt x="2060475" y="2914575"/>
                  </a:lnTo>
                  <a:lnTo>
                    <a:pt x="2075580" y="2868236"/>
                  </a:lnTo>
                  <a:lnTo>
                    <a:pt x="2091691" y="2822880"/>
                  </a:lnTo>
                  <a:lnTo>
                    <a:pt x="2108802" y="2778504"/>
                  </a:lnTo>
                  <a:lnTo>
                    <a:pt x="2126909" y="2735103"/>
                  </a:lnTo>
                  <a:lnTo>
                    <a:pt x="2146007" y="2692673"/>
                  </a:lnTo>
                  <a:lnTo>
                    <a:pt x="2166092" y="2651208"/>
                  </a:lnTo>
                  <a:lnTo>
                    <a:pt x="2187159" y="2610704"/>
                  </a:lnTo>
                  <a:lnTo>
                    <a:pt x="2209203" y="2571157"/>
                  </a:lnTo>
                  <a:lnTo>
                    <a:pt x="2232220" y="2532562"/>
                  </a:lnTo>
                  <a:lnTo>
                    <a:pt x="2256204" y="2494914"/>
                  </a:lnTo>
                  <a:lnTo>
                    <a:pt x="2281152" y="2458209"/>
                  </a:lnTo>
                  <a:lnTo>
                    <a:pt x="2307058" y="2422443"/>
                  </a:lnTo>
                  <a:lnTo>
                    <a:pt x="2307058" y="1092406"/>
                  </a:lnTo>
                  <a:lnTo>
                    <a:pt x="3324200" y="1092406"/>
                  </a:lnTo>
                  <a:lnTo>
                    <a:pt x="3324200" y="0"/>
                  </a:lnTo>
                  <a:close/>
                </a:path>
              </a:pathLst>
            </a:custGeom>
            <a:solidFill>
              <a:srgbClr val="26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CDC40F7B-E6EB-45D6-F934-0CF7C03B4B8A}"/>
                </a:ext>
              </a:extLst>
            </p:cNvPr>
            <p:cNvSpPr/>
            <p:nvPr/>
          </p:nvSpPr>
          <p:spPr>
            <a:xfrm>
              <a:off x="9374251" y="646385"/>
              <a:ext cx="3324225" cy="6074410"/>
            </a:xfrm>
            <a:custGeom>
              <a:avLst/>
              <a:gdLst/>
              <a:ahLst/>
              <a:cxnLst/>
              <a:rect l="l" t="t" r="r" b="b"/>
              <a:pathLst>
                <a:path w="3324225" h="6074409">
                  <a:moveTo>
                    <a:pt x="3324199" y="0"/>
                  </a:moveTo>
                  <a:lnTo>
                    <a:pt x="0" y="0"/>
                  </a:lnTo>
                  <a:lnTo>
                    <a:pt x="0" y="1093470"/>
                  </a:lnTo>
                  <a:lnTo>
                    <a:pt x="1023366" y="1093470"/>
                  </a:lnTo>
                  <a:lnTo>
                    <a:pt x="1023366" y="1902460"/>
                  </a:lnTo>
                  <a:lnTo>
                    <a:pt x="1515986" y="1902460"/>
                  </a:lnTo>
                  <a:lnTo>
                    <a:pt x="1515986" y="2994660"/>
                  </a:lnTo>
                  <a:lnTo>
                    <a:pt x="1023366" y="2994660"/>
                  </a:lnTo>
                  <a:lnTo>
                    <a:pt x="1023366" y="4344670"/>
                  </a:lnTo>
                  <a:lnTo>
                    <a:pt x="1406194" y="4344670"/>
                  </a:lnTo>
                  <a:lnTo>
                    <a:pt x="1406194" y="5398770"/>
                  </a:lnTo>
                  <a:lnTo>
                    <a:pt x="1023366" y="5398770"/>
                  </a:lnTo>
                  <a:lnTo>
                    <a:pt x="1023366" y="6074410"/>
                  </a:lnTo>
                  <a:lnTo>
                    <a:pt x="1900097" y="6074410"/>
                  </a:lnTo>
                  <a:lnTo>
                    <a:pt x="1900097" y="5398770"/>
                  </a:lnTo>
                  <a:lnTo>
                    <a:pt x="1900097" y="4344670"/>
                  </a:lnTo>
                  <a:lnTo>
                    <a:pt x="1900097" y="2994660"/>
                  </a:lnTo>
                  <a:lnTo>
                    <a:pt x="1900097" y="1902460"/>
                  </a:lnTo>
                  <a:lnTo>
                    <a:pt x="2307056" y="1902460"/>
                  </a:lnTo>
                  <a:lnTo>
                    <a:pt x="2307056" y="1093470"/>
                  </a:lnTo>
                  <a:lnTo>
                    <a:pt x="3324199" y="1093470"/>
                  </a:lnTo>
                  <a:lnTo>
                    <a:pt x="3324199" y="0"/>
                  </a:lnTo>
                  <a:close/>
                </a:path>
              </a:pathLst>
            </a:custGeom>
            <a:solidFill>
              <a:srgbClr val="FF7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object 4">
              <a:extLst>
                <a:ext uri="{FF2B5EF4-FFF2-40B4-BE49-F238E27FC236}">
                  <a16:creationId xmlns:a16="http://schemas.microsoft.com/office/drawing/2014/main" id="{82AC1E3F-2475-164C-ED58-BC6EA994AFB7}"/>
                </a:ext>
              </a:extLst>
            </p:cNvPr>
            <p:cNvGrpSpPr/>
            <p:nvPr/>
          </p:nvGrpSpPr>
          <p:grpSpPr>
            <a:xfrm>
              <a:off x="8165575" y="2548848"/>
              <a:ext cx="2743835" cy="6075045"/>
              <a:chOff x="8165575" y="2548848"/>
              <a:chExt cx="2743835" cy="6075045"/>
            </a:xfrm>
          </p:grpSpPr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54797BD6-AC40-6B9C-9E2B-826FDB7278EE}"/>
                  </a:ext>
                </a:extLst>
              </p:cNvPr>
              <p:cNvSpPr/>
              <p:nvPr/>
            </p:nvSpPr>
            <p:spPr>
              <a:xfrm>
                <a:off x="8165566" y="2548921"/>
                <a:ext cx="2743835" cy="6074410"/>
              </a:xfrm>
              <a:custGeom>
                <a:avLst/>
                <a:gdLst/>
                <a:ahLst/>
                <a:cxnLst/>
                <a:rect l="l" t="t" r="r" b="b"/>
                <a:pathLst>
                  <a:path w="2743834" h="6074409">
                    <a:moveTo>
                      <a:pt x="2743606" y="4982210"/>
                    </a:moveTo>
                    <a:lnTo>
                      <a:pt x="1290180" y="4982210"/>
                    </a:lnTo>
                    <a:lnTo>
                      <a:pt x="1290180" y="4171950"/>
                    </a:lnTo>
                    <a:lnTo>
                      <a:pt x="1290180" y="3496310"/>
                    </a:lnTo>
                    <a:lnTo>
                      <a:pt x="2232050" y="3496310"/>
                    </a:lnTo>
                    <a:lnTo>
                      <a:pt x="2232050" y="2442210"/>
                    </a:lnTo>
                    <a:lnTo>
                      <a:pt x="1290180" y="2442210"/>
                    </a:lnTo>
                    <a:lnTo>
                      <a:pt x="1290180" y="1092200"/>
                    </a:lnTo>
                    <a:lnTo>
                      <a:pt x="2232050" y="1092200"/>
                    </a:lnTo>
                    <a:lnTo>
                      <a:pt x="2232050" y="878840"/>
                    </a:lnTo>
                    <a:lnTo>
                      <a:pt x="2232050" y="430530"/>
                    </a:lnTo>
                    <a:lnTo>
                      <a:pt x="2232050" y="0"/>
                    </a:lnTo>
                    <a:lnTo>
                      <a:pt x="596696" y="0"/>
                    </a:lnTo>
                    <a:lnTo>
                      <a:pt x="596696" y="430530"/>
                    </a:lnTo>
                    <a:lnTo>
                      <a:pt x="0" y="430530"/>
                    </a:lnTo>
                    <a:lnTo>
                      <a:pt x="0" y="878840"/>
                    </a:lnTo>
                    <a:lnTo>
                      <a:pt x="596696" y="878840"/>
                    </a:lnTo>
                    <a:lnTo>
                      <a:pt x="596696" y="1092200"/>
                    </a:lnTo>
                    <a:lnTo>
                      <a:pt x="596696" y="2442210"/>
                    </a:lnTo>
                    <a:lnTo>
                      <a:pt x="596696" y="3496310"/>
                    </a:lnTo>
                    <a:lnTo>
                      <a:pt x="596696" y="4171950"/>
                    </a:lnTo>
                    <a:lnTo>
                      <a:pt x="0" y="4171950"/>
                    </a:lnTo>
                    <a:lnTo>
                      <a:pt x="0" y="4982210"/>
                    </a:lnTo>
                    <a:lnTo>
                      <a:pt x="0" y="6074410"/>
                    </a:lnTo>
                    <a:lnTo>
                      <a:pt x="2743606" y="6074410"/>
                    </a:lnTo>
                    <a:lnTo>
                      <a:pt x="2743606" y="4982210"/>
                    </a:lnTo>
                    <a:close/>
                  </a:path>
                </a:pathLst>
              </a:custGeom>
              <a:solidFill>
                <a:srgbClr val="26C9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3077B204-5317-7B60-553F-98B8F82AA161}"/>
                  </a:ext>
                </a:extLst>
              </p:cNvPr>
              <p:cNvSpPr/>
              <p:nvPr/>
            </p:nvSpPr>
            <p:spPr>
              <a:xfrm>
                <a:off x="10397617" y="2548857"/>
                <a:ext cx="492759" cy="3496945"/>
              </a:xfrm>
              <a:custGeom>
                <a:avLst/>
                <a:gdLst/>
                <a:ahLst/>
                <a:cxnLst/>
                <a:rect l="l" t="t" r="r" b="b"/>
                <a:pathLst>
                  <a:path w="492759" h="3496945">
                    <a:moveTo>
                      <a:pt x="382828" y="2442273"/>
                    </a:moveTo>
                    <a:lnTo>
                      <a:pt x="0" y="2442273"/>
                    </a:lnTo>
                    <a:lnTo>
                      <a:pt x="0" y="3496919"/>
                    </a:lnTo>
                    <a:lnTo>
                      <a:pt x="382828" y="3496919"/>
                    </a:lnTo>
                    <a:lnTo>
                      <a:pt x="382828" y="2442273"/>
                    </a:lnTo>
                    <a:close/>
                  </a:path>
                  <a:path w="492759" h="3496945">
                    <a:moveTo>
                      <a:pt x="492620" y="0"/>
                    </a:moveTo>
                    <a:lnTo>
                      <a:pt x="0" y="0"/>
                    </a:lnTo>
                    <a:lnTo>
                      <a:pt x="0" y="1092403"/>
                    </a:lnTo>
                    <a:lnTo>
                      <a:pt x="492620" y="1092403"/>
                    </a:lnTo>
                    <a:lnTo>
                      <a:pt x="492620" y="0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7">
              <a:extLst>
                <a:ext uri="{FF2B5EF4-FFF2-40B4-BE49-F238E27FC236}">
                  <a16:creationId xmlns:a16="http://schemas.microsoft.com/office/drawing/2014/main" id="{BFC3C9A4-527D-9BF1-459C-E37247CCD9E9}"/>
                </a:ext>
              </a:extLst>
            </p:cNvPr>
            <p:cNvGrpSpPr/>
            <p:nvPr/>
          </p:nvGrpSpPr>
          <p:grpSpPr>
            <a:xfrm>
              <a:off x="13907656" y="646522"/>
              <a:ext cx="5568315" cy="7976870"/>
              <a:chOff x="13907656" y="646522"/>
              <a:chExt cx="5568315" cy="7976870"/>
            </a:xfrm>
          </p:grpSpPr>
          <p:sp>
            <p:nvSpPr>
              <p:cNvPr id="27" name="object 8">
                <a:extLst>
                  <a:ext uri="{FF2B5EF4-FFF2-40B4-BE49-F238E27FC236}">
                    <a16:creationId xmlns:a16="http://schemas.microsoft.com/office/drawing/2014/main" id="{D0813CE4-9C2E-616B-7829-3F327DDF74F2}"/>
                  </a:ext>
                </a:extLst>
              </p:cNvPr>
              <p:cNvSpPr/>
              <p:nvPr/>
            </p:nvSpPr>
            <p:spPr>
              <a:xfrm>
                <a:off x="13907657" y="646524"/>
                <a:ext cx="2724785" cy="6074410"/>
              </a:xfrm>
              <a:custGeom>
                <a:avLst/>
                <a:gdLst/>
                <a:ahLst/>
                <a:cxnLst/>
                <a:rect l="l" t="t" r="r" b="b"/>
                <a:pathLst>
                  <a:path w="2724784" h="6074409">
                    <a:moveTo>
                      <a:pt x="2724658" y="0"/>
                    </a:moveTo>
                    <a:lnTo>
                      <a:pt x="0" y="0"/>
                    </a:lnTo>
                    <a:lnTo>
                      <a:pt x="0" y="1093470"/>
                    </a:lnTo>
                    <a:lnTo>
                      <a:pt x="0" y="1902460"/>
                    </a:lnTo>
                    <a:lnTo>
                      <a:pt x="684669" y="1902460"/>
                    </a:lnTo>
                    <a:lnTo>
                      <a:pt x="684669" y="2442210"/>
                    </a:lnTo>
                    <a:lnTo>
                      <a:pt x="684669" y="3497580"/>
                    </a:lnTo>
                    <a:lnTo>
                      <a:pt x="684669" y="4982210"/>
                    </a:lnTo>
                    <a:lnTo>
                      <a:pt x="684669" y="6074410"/>
                    </a:lnTo>
                    <a:lnTo>
                      <a:pt x="2077364" y="6074410"/>
                    </a:lnTo>
                    <a:lnTo>
                      <a:pt x="2077364" y="4982210"/>
                    </a:lnTo>
                    <a:lnTo>
                      <a:pt x="1290180" y="4982210"/>
                    </a:lnTo>
                    <a:lnTo>
                      <a:pt x="1290180" y="3497580"/>
                    </a:lnTo>
                    <a:lnTo>
                      <a:pt x="2077364" y="3497580"/>
                    </a:lnTo>
                    <a:lnTo>
                      <a:pt x="2077364" y="2442210"/>
                    </a:lnTo>
                    <a:lnTo>
                      <a:pt x="1290180" y="2442210"/>
                    </a:lnTo>
                    <a:lnTo>
                      <a:pt x="1290180" y="1902460"/>
                    </a:lnTo>
                    <a:lnTo>
                      <a:pt x="1290180" y="1093470"/>
                    </a:lnTo>
                    <a:lnTo>
                      <a:pt x="2724658" y="1093470"/>
                    </a:lnTo>
                    <a:lnTo>
                      <a:pt x="2724658" y="0"/>
                    </a:lnTo>
                    <a:close/>
                  </a:path>
                </a:pathLst>
              </a:custGeom>
              <a:solidFill>
                <a:srgbClr val="26C9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425758AD-DEDF-4A48-A27D-302519A8D1B0}"/>
                  </a:ext>
                </a:extLst>
              </p:cNvPr>
              <p:cNvSpPr/>
              <p:nvPr/>
            </p:nvSpPr>
            <p:spPr>
              <a:xfrm>
                <a:off x="15985023" y="2548835"/>
                <a:ext cx="3491229" cy="6074410"/>
              </a:xfrm>
              <a:custGeom>
                <a:avLst/>
                <a:gdLst/>
                <a:ahLst/>
                <a:cxnLst/>
                <a:rect l="l" t="t" r="r" b="b"/>
                <a:pathLst>
                  <a:path w="3491230" h="6074409">
                    <a:moveTo>
                      <a:pt x="1779929" y="0"/>
                    </a:moveTo>
                    <a:lnTo>
                      <a:pt x="0" y="12"/>
                    </a:lnTo>
                    <a:lnTo>
                      <a:pt x="0" y="540423"/>
                    </a:lnTo>
                    <a:lnTo>
                      <a:pt x="537495" y="540423"/>
                    </a:lnTo>
                    <a:lnTo>
                      <a:pt x="537508" y="1595059"/>
                    </a:lnTo>
                    <a:lnTo>
                      <a:pt x="0" y="1595059"/>
                    </a:lnTo>
                    <a:lnTo>
                      <a:pt x="0" y="3079897"/>
                    </a:lnTo>
                    <a:lnTo>
                      <a:pt x="666237" y="3079897"/>
                    </a:lnTo>
                    <a:lnTo>
                      <a:pt x="666237" y="4172304"/>
                    </a:lnTo>
                    <a:lnTo>
                      <a:pt x="0" y="4172304"/>
                    </a:lnTo>
                    <a:lnTo>
                      <a:pt x="0" y="6074164"/>
                    </a:lnTo>
                    <a:lnTo>
                      <a:pt x="1290180" y="6074164"/>
                    </a:lnTo>
                    <a:lnTo>
                      <a:pt x="1290180" y="4055725"/>
                    </a:lnTo>
                    <a:lnTo>
                      <a:pt x="3068842" y="4055725"/>
                    </a:lnTo>
                    <a:lnTo>
                      <a:pt x="2950716" y="3490699"/>
                    </a:lnTo>
                    <a:lnTo>
                      <a:pt x="2983437" y="3455111"/>
                    </a:lnTo>
                    <a:lnTo>
                      <a:pt x="3014824" y="3418668"/>
                    </a:lnTo>
                    <a:lnTo>
                      <a:pt x="3044879" y="3381373"/>
                    </a:lnTo>
                    <a:lnTo>
                      <a:pt x="3073599" y="3343224"/>
                    </a:lnTo>
                    <a:lnTo>
                      <a:pt x="3100986" y="3304221"/>
                    </a:lnTo>
                    <a:lnTo>
                      <a:pt x="3127039" y="3264365"/>
                    </a:lnTo>
                    <a:lnTo>
                      <a:pt x="3151757" y="3223656"/>
                    </a:lnTo>
                    <a:lnTo>
                      <a:pt x="3175141" y="3182093"/>
                    </a:lnTo>
                    <a:lnTo>
                      <a:pt x="3197191" y="3139677"/>
                    </a:lnTo>
                    <a:lnTo>
                      <a:pt x="3217906" y="3096408"/>
                    </a:lnTo>
                    <a:lnTo>
                      <a:pt x="3237285" y="3052285"/>
                    </a:lnTo>
                    <a:lnTo>
                      <a:pt x="3247783" y="3026119"/>
                    </a:lnTo>
                    <a:lnTo>
                      <a:pt x="1296400" y="3026119"/>
                    </a:lnTo>
                    <a:lnTo>
                      <a:pt x="1296400" y="1092419"/>
                    </a:lnTo>
                    <a:lnTo>
                      <a:pt x="3322795" y="1092419"/>
                    </a:lnTo>
                    <a:lnTo>
                      <a:pt x="3315429" y="1058882"/>
                    </a:lnTo>
                    <a:lnTo>
                      <a:pt x="3303021" y="1009456"/>
                    </a:lnTo>
                    <a:lnTo>
                      <a:pt x="3289307" y="961145"/>
                    </a:lnTo>
                    <a:lnTo>
                      <a:pt x="3274286" y="913949"/>
                    </a:lnTo>
                    <a:lnTo>
                      <a:pt x="3257959" y="867866"/>
                    </a:lnTo>
                    <a:lnTo>
                      <a:pt x="3240324" y="822898"/>
                    </a:lnTo>
                    <a:lnTo>
                      <a:pt x="3221382" y="779044"/>
                    </a:lnTo>
                    <a:lnTo>
                      <a:pt x="3201133" y="736305"/>
                    </a:lnTo>
                    <a:lnTo>
                      <a:pt x="3179577" y="694679"/>
                    </a:lnTo>
                    <a:lnTo>
                      <a:pt x="3156714" y="654168"/>
                    </a:lnTo>
                    <a:lnTo>
                      <a:pt x="3132542" y="614771"/>
                    </a:lnTo>
                    <a:lnTo>
                      <a:pt x="3107064" y="576488"/>
                    </a:lnTo>
                    <a:lnTo>
                      <a:pt x="3080277" y="539318"/>
                    </a:lnTo>
                    <a:lnTo>
                      <a:pt x="3052183" y="503263"/>
                    </a:lnTo>
                    <a:lnTo>
                      <a:pt x="3022781" y="468321"/>
                    </a:lnTo>
                    <a:lnTo>
                      <a:pt x="2992070" y="434494"/>
                    </a:lnTo>
                    <a:lnTo>
                      <a:pt x="2960052" y="401780"/>
                    </a:lnTo>
                    <a:lnTo>
                      <a:pt x="2928129" y="371469"/>
                    </a:lnTo>
                    <a:lnTo>
                      <a:pt x="2895127" y="342346"/>
                    </a:lnTo>
                    <a:lnTo>
                      <a:pt x="2861048" y="314412"/>
                    </a:lnTo>
                    <a:lnTo>
                      <a:pt x="2825891" y="287666"/>
                    </a:lnTo>
                    <a:lnTo>
                      <a:pt x="2789657" y="262109"/>
                    </a:lnTo>
                    <a:lnTo>
                      <a:pt x="2752344" y="237741"/>
                    </a:lnTo>
                    <a:lnTo>
                      <a:pt x="2713954" y="214562"/>
                    </a:lnTo>
                    <a:lnTo>
                      <a:pt x="2674487" y="192571"/>
                    </a:lnTo>
                    <a:lnTo>
                      <a:pt x="2633942" y="171768"/>
                    </a:lnTo>
                    <a:lnTo>
                      <a:pt x="2592320" y="152155"/>
                    </a:lnTo>
                    <a:lnTo>
                      <a:pt x="2549621" y="133730"/>
                    </a:lnTo>
                    <a:lnTo>
                      <a:pt x="2505844" y="116494"/>
                    </a:lnTo>
                    <a:lnTo>
                      <a:pt x="2460991" y="100446"/>
                    </a:lnTo>
                    <a:lnTo>
                      <a:pt x="2415061" y="85587"/>
                    </a:lnTo>
                    <a:lnTo>
                      <a:pt x="2368053" y="71917"/>
                    </a:lnTo>
                    <a:lnTo>
                      <a:pt x="2319970" y="59436"/>
                    </a:lnTo>
                    <a:lnTo>
                      <a:pt x="2270809" y="48143"/>
                    </a:lnTo>
                    <a:lnTo>
                      <a:pt x="2220572" y="38039"/>
                    </a:lnTo>
                    <a:lnTo>
                      <a:pt x="2169258" y="29123"/>
                    </a:lnTo>
                    <a:lnTo>
                      <a:pt x="2116868" y="21397"/>
                    </a:lnTo>
                    <a:lnTo>
                      <a:pt x="2063402" y="14859"/>
                    </a:lnTo>
                    <a:lnTo>
                      <a:pt x="2008859" y="9509"/>
                    </a:lnTo>
                    <a:lnTo>
                      <a:pt x="1953240" y="5349"/>
                    </a:lnTo>
                    <a:lnTo>
                      <a:pt x="1896546" y="2377"/>
                    </a:lnTo>
                    <a:lnTo>
                      <a:pt x="1838775" y="594"/>
                    </a:lnTo>
                    <a:lnTo>
                      <a:pt x="1779929" y="0"/>
                    </a:lnTo>
                    <a:close/>
                  </a:path>
                  <a:path w="3491230" h="6074409">
                    <a:moveTo>
                      <a:pt x="3068842" y="4055725"/>
                    </a:moveTo>
                    <a:lnTo>
                      <a:pt x="1836509" y="4055725"/>
                    </a:lnTo>
                    <a:lnTo>
                      <a:pt x="2172361" y="6074164"/>
                    </a:lnTo>
                    <a:lnTo>
                      <a:pt x="3490825" y="6074164"/>
                    </a:lnTo>
                    <a:lnTo>
                      <a:pt x="3068842" y="4055725"/>
                    </a:lnTo>
                    <a:close/>
                  </a:path>
                  <a:path w="3491230" h="6074409">
                    <a:moveTo>
                      <a:pt x="3322795" y="1092419"/>
                    </a:moveTo>
                    <a:lnTo>
                      <a:pt x="1541406" y="1092419"/>
                    </a:lnTo>
                    <a:lnTo>
                      <a:pt x="1593519" y="1094036"/>
                    </a:lnTo>
                    <a:lnTo>
                      <a:pt x="1642814" y="1098889"/>
                    </a:lnTo>
                    <a:lnTo>
                      <a:pt x="1689293" y="1106976"/>
                    </a:lnTo>
                    <a:lnTo>
                      <a:pt x="1732955" y="1118298"/>
                    </a:lnTo>
                    <a:lnTo>
                      <a:pt x="1773800" y="1132856"/>
                    </a:lnTo>
                    <a:lnTo>
                      <a:pt x="1811827" y="1150647"/>
                    </a:lnTo>
                    <a:lnTo>
                      <a:pt x="1847038" y="1171674"/>
                    </a:lnTo>
                    <a:lnTo>
                      <a:pt x="1879432" y="1195934"/>
                    </a:lnTo>
                    <a:lnTo>
                      <a:pt x="1909009" y="1223430"/>
                    </a:lnTo>
                    <a:lnTo>
                      <a:pt x="1935769" y="1254159"/>
                    </a:lnTo>
                    <a:lnTo>
                      <a:pt x="1959713" y="1288123"/>
                    </a:lnTo>
                    <a:lnTo>
                      <a:pt x="1980839" y="1325321"/>
                    </a:lnTo>
                    <a:lnTo>
                      <a:pt x="1999148" y="1365753"/>
                    </a:lnTo>
                    <a:lnTo>
                      <a:pt x="2014641" y="1409418"/>
                    </a:lnTo>
                    <a:lnTo>
                      <a:pt x="2027317" y="1456318"/>
                    </a:lnTo>
                    <a:lnTo>
                      <a:pt x="2037176" y="1506452"/>
                    </a:lnTo>
                    <a:lnTo>
                      <a:pt x="2044218" y="1559819"/>
                    </a:lnTo>
                    <a:lnTo>
                      <a:pt x="2048443" y="1616420"/>
                    </a:lnTo>
                    <a:lnTo>
                      <a:pt x="2049851" y="1676254"/>
                    </a:lnTo>
                    <a:lnTo>
                      <a:pt x="2049851" y="2417103"/>
                    </a:lnTo>
                    <a:lnTo>
                      <a:pt x="2048580" y="2476488"/>
                    </a:lnTo>
                    <a:lnTo>
                      <a:pt x="2044767" y="2532826"/>
                    </a:lnTo>
                    <a:lnTo>
                      <a:pt x="2038411" y="2586118"/>
                    </a:lnTo>
                    <a:lnTo>
                      <a:pt x="2029514" y="2636365"/>
                    </a:lnTo>
                    <a:lnTo>
                      <a:pt x="2018074" y="2683565"/>
                    </a:lnTo>
                    <a:lnTo>
                      <a:pt x="2004092" y="2727719"/>
                    </a:lnTo>
                    <a:lnTo>
                      <a:pt x="1987568" y="2768828"/>
                    </a:lnTo>
                    <a:lnTo>
                      <a:pt x="1968501" y="2806891"/>
                    </a:lnTo>
                    <a:lnTo>
                      <a:pt x="1946892" y="2841909"/>
                    </a:lnTo>
                    <a:lnTo>
                      <a:pt x="1922741" y="2873881"/>
                    </a:lnTo>
                    <a:lnTo>
                      <a:pt x="1896048" y="2902807"/>
                    </a:lnTo>
                    <a:lnTo>
                      <a:pt x="1866813" y="2928688"/>
                    </a:lnTo>
                    <a:lnTo>
                      <a:pt x="1835035" y="2951524"/>
                    </a:lnTo>
                    <a:lnTo>
                      <a:pt x="1800715" y="2971315"/>
                    </a:lnTo>
                    <a:lnTo>
                      <a:pt x="1763852" y="2988061"/>
                    </a:lnTo>
                    <a:lnTo>
                      <a:pt x="1724448" y="3001762"/>
                    </a:lnTo>
                    <a:lnTo>
                      <a:pt x="1682501" y="3012418"/>
                    </a:lnTo>
                    <a:lnTo>
                      <a:pt x="1638012" y="3020030"/>
                    </a:lnTo>
                    <a:lnTo>
                      <a:pt x="1590980" y="3024597"/>
                    </a:lnTo>
                    <a:lnTo>
                      <a:pt x="1541406" y="3026119"/>
                    </a:lnTo>
                    <a:lnTo>
                      <a:pt x="3247783" y="3026119"/>
                    </a:lnTo>
                    <a:lnTo>
                      <a:pt x="3272039" y="2961479"/>
                    </a:lnTo>
                    <a:lnTo>
                      <a:pt x="3287413" y="2914795"/>
                    </a:lnTo>
                    <a:lnTo>
                      <a:pt x="3301450" y="2867259"/>
                    </a:lnTo>
                    <a:lnTo>
                      <a:pt x="3314152" y="2818869"/>
                    </a:lnTo>
                    <a:lnTo>
                      <a:pt x="3325518" y="2769625"/>
                    </a:lnTo>
                    <a:lnTo>
                      <a:pt x="3335547" y="2719528"/>
                    </a:lnTo>
                    <a:lnTo>
                      <a:pt x="3344239" y="2668578"/>
                    </a:lnTo>
                    <a:lnTo>
                      <a:pt x="3351595" y="2616774"/>
                    </a:lnTo>
                    <a:lnTo>
                      <a:pt x="3357614" y="2564117"/>
                    </a:lnTo>
                    <a:lnTo>
                      <a:pt x="3362296" y="2510606"/>
                    </a:lnTo>
                    <a:lnTo>
                      <a:pt x="3365640" y="2456242"/>
                    </a:lnTo>
                    <a:lnTo>
                      <a:pt x="3367647" y="2401025"/>
                    </a:lnTo>
                    <a:lnTo>
                      <a:pt x="3368316" y="2344954"/>
                    </a:lnTo>
                    <a:lnTo>
                      <a:pt x="3368316" y="1553870"/>
                    </a:lnTo>
                    <a:lnTo>
                      <a:pt x="3367663" y="1494413"/>
                    </a:lnTo>
                    <a:lnTo>
                      <a:pt x="3365705" y="1436070"/>
                    </a:lnTo>
                    <a:lnTo>
                      <a:pt x="3362440" y="1378842"/>
                    </a:lnTo>
                    <a:lnTo>
                      <a:pt x="3357870" y="1322728"/>
                    </a:lnTo>
                    <a:lnTo>
                      <a:pt x="3351994" y="1267730"/>
                    </a:lnTo>
                    <a:lnTo>
                      <a:pt x="3344812" y="1213846"/>
                    </a:lnTo>
                    <a:lnTo>
                      <a:pt x="3336324" y="1161077"/>
                    </a:lnTo>
                    <a:lnTo>
                      <a:pt x="3326530" y="1109422"/>
                    </a:lnTo>
                    <a:lnTo>
                      <a:pt x="3322795" y="1092419"/>
                    </a:lnTo>
                    <a:close/>
                  </a:path>
                </a:pathLst>
              </a:custGeom>
              <a:solidFill>
                <a:srgbClr val="FF77D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10">
                <a:extLst>
                  <a:ext uri="{FF2B5EF4-FFF2-40B4-BE49-F238E27FC236}">
                    <a16:creationId xmlns:a16="http://schemas.microsoft.com/office/drawing/2014/main" id="{103D40A5-2CBF-3853-9968-D21721370FC1}"/>
                  </a:ext>
                </a:extLst>
              </p:cNvPr>
              <p:cNvSpPr/>
              <p:nvPr/>
            </p:nvSpPr>
            <p:spPr>
              <a:xfrm>
                <a:off x="15985021" y="3089255"/>
                <a:ext cx="666750" cy="3632200"/>
              </a:xfrm>
              <a:custGeom>
                <a:avLst/>
                <a:gdLst/>
                <a:ahLst/>
                <a:cxnLst/>
                <a:rect l="l" t="t" r="r" b="b"/>
                <a:pathLst>
                  <a:path w="666750" h="3632200">
                    <a:moveTo>
                      <a:pt x="537502" y="0"/>
                    </a:moveTo>
                    <a:lnTo>
                      <a:pt x="0" y="0"/>
                    </a:lnTo>
                    <a:lnTo>
                      <a:pt x="0" y="1054646"/>
                    </a:lnTo>
                    <a:lnTo>
                      <a:pt x="537502" y="1054646"/>
                    </a:lnTo>
                    <a:lnTo>
                      <a:pt x="537502" y="0"/>
                    </a:lnTo>
                    <a:close/>
                  </a:path>
                  <a:path w="666750" h="3632200">
                    <a:moveTo>
                      <a:pt x="666242" y="2539479"/>
                    </a:moveTo>
                    <a:lnTo>
                      <a:pt x="0" y="2539479"/>
                    </a:lnTo>
                    <a:lnTo>
                      <a:pt x="0" y="3631882"/>
                    </a:lnTo>
                    <a:lnTo>
                      <a:pt x="666242" y="3631882"/>
                    </a:lnTo>
                    <a:lnTo>
                      <a:pt x="666242" y="2539479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11">
              <a:extLst>
                <a:ext uri="{FF2B5EF4-FFF2-40B4-BE49-F238E27FC236}">
                  <a16:creationId xmlns:a16="http://schemas.microsoft.com/office/drawing/2014/main" id="{65D494BE-B618-E8EF-19AC-BFB255A5887F}"/>
                </a:ext>
              </a:extLst>
            </p:cNvPr>
            <p:cNvGrpSpPr/>
            <p:nvPr/>
          </p:nvGrpSpPr>
          <p:grpSpPr>
            <a:xfrm>
              <a:off x="5372143" y="574830"/>
              <a:ext cx="3390265" cy="6218555"/>
              <a:chOff x="5372143" y="574830"/>
              <a:chExt cx="3390265" cy="6218555"/>
            </a:xfrm>
          </p:grpSpPr>
          <p:sp>
            <p:nvSpPr>
              <p:cNvPr id="25" name="object 12">
                <a:extLst>
                  <a:ext uri="{FF2B5EF4-FFF2-40B4-BE49-F238E27FC236}">
                    <a16:creationId xmlns:a16="http://schemas.microsoft.com/office/drawing/2014/main" id="{A3C5B881-0380-012A-DEE5-A90FDA324AF3}"/>
                  </a:ext>
                </a:extLst>
              </p:cNvPr>
              <p:cNvSpPr/>
              <p:nvPr/>
            </p:nvSpPr>
            <p:spPr>
              <a:xfrm>
                <a:off x="5372143" y="574830"/>
                <a:ext cx="3390265" cy="6218555"/>
              </a:xfrm>
              <a:custGeom>
                <a:avLst/>
                <a:gdLst/>
                <a:ahLst/>
                <a:cxnLst/>
                <a:rect l="l" t="t" r="r" b="b"/>
                <a:pathLst>
                  <a:path w="3390265" h="6218555">
                    <a:moveTo>
                      <a:pt x="1742547" y="0"/>
                    </a:moveTo>
                    <a:lnTo>
                      <a:pt x="1688518" y="449"/>
                    </a:lnTo>
                    <a:lnTo>
                      <a:pt x="1635340" y="1796"/>
                    </a:lnTo>
                    <a:lnTo>
                      <a:pt x="1583012" y="4041"/>
                    </a:lnTo>
                    <a:lnTo>
                      <a:pt x="1531535" y="7185"/>
                    </a:lnTo>
                    <a:lnTo>
                      <a:pt x="1480909" y="11227"/>
                    </a:lnTo>
                    <a:lnTo>
                      <a:pt x="1431134" y="16167"/>
                    </a:lnTo>
                    <a:lnTo>
                      <a:pt x="1382210" y="22005"/>
                    </a:lnTo>
                    <a:lnTo>
                      <a:pt x="1334137" y="28741"/>
                    </a:lnTo>
                    <a:lnTo>
                      <a:pt x="1286914" y="36376"/>
                    </a:lnTo>
                    <a:lnTo>
                      <a:pt x="1240543" y="44909"/>
                    </a:lnTo>
                    <a:lnTo>
                      <a:pt x="1195022" y="54340"/>
                    </a:lnTo>
                    <a:lnTo>
                      <a:pt x="1150352" y="64669"/>
                    </a:lnTo>
                    <a:lnTo>
                      <a:pt x="1106533" y="75896"/>
                    </a:lnTo>
                    <a:lnTo>
                      <a:pt x="1063565" y="88022"/>
                    </a:lnTo>
                    <a:lnTo>
                      <a:pt x="1021447" y="101046"/>
                    </a:lnTo>
                    <a:lnTo>
                      <a:pt x="980181" y="114967"/>
                    </a:lnTo>
                    <a:lnTo>
                      <a:pt x="939765" y="129788"/>
                    </a:lnTo>
                    <a:lnTo>
                      <a:pt x="900201" y="145506"/>
                    </a:lnTo>
                    <a:lnTo>
                      <a:pt x="861487" y="162122"/>
                    </a:lnTo>
                    <a:lnTo>
                      <a:pt x="823624" y="179637"/>
                    </a:lnTo>
                    <a:lnTo>
                      <a:pt x="786612" y="198050"/>
                    </a:lnTo>
                    <a:lnTo>
                      <a:pt x="750450" y="217361"/>
                    </a:lnTo>
                    <a:lnTo>
                      <a:pt x="715140" y="237570"/>
                    </a:lnTo>
                    <a:lnTo>
                      <a:pt x="680680" y="258677"/>
                    </a:lnTo>
                    <a:lnTo>
                      <a:pt x="647072" y="280683"/>
                    </a:lnTo>
                    <a:lnTo>
                      <a:pt x="614314" y="303587"/>
                    </a:lnTo>
                    <a:lnTo>
                      <a:pt x="582407" y="327389"/>
                    </a:lnTo>
                    <a:lnTo>
                      <a:pt x="551351" y="352089"/>
                    </a:lnTo>
                    <a:lnTo>
                      <a:pt x="521146" y="377687"/>
                    </a:lnTo>
                    <a:lnTo>
                      <a:pt x="491791" y="404184"/>
                    </a:lnTo>
                    <a:lnTo>
                      <a:pt x="463288" y="431578"/>
                    </a:lnTo>
                    <a:lnTo>
                      <a:pt x="435635" y="459871"/>
                    </a:lnTo>
                    <a:lnTo>
                      <a:pt x="408833" y="489062"/>
                    </a:lnTo>
                    <a:lnTo>
                      <a:pt x="382882" y="519152"/>
                    </a:lnTo>
                    <a:lnTo>
                      <a:pt x="357782" y="550139"/>
                    </a:lnTo>
                    <a:lnTo>
                      <a:pt x="333533" y="582025"/>
                    </a:lnTo>
                    <a:lnTo>
                      <a:pt x="310134" y="614809"/>
                    </a:lnTo>
                    <a:lnTo>
                      <a:pt x="287587" y="648491"/>
                    </a:lnTo>
                    <a:lnTo>
                      <a:pt x="265890" y="683071"/>
                    </a:lnTo>
                    <a:lnTo>
                      <a:pt x="245044" y="718549"/>
                    </a:lnTo>
                    <a:lnTo>
                      <a:pt x="225049" y="754926"/>
                    </a:lnTo>
                    <a:lnTo>
                      <a:pt x="205905" y="792201"/>
                    </a:lnTo>
                    <a:lnTo>
                      <a:pt x="187612" y="830374"/>
                    </a:lnTo>
                    <a:lnTo>
                      <a:pt x="170169" y="869445"/>
                    </a:lnTo>
                    <a:lnTo>
                      <a:pt x="153578" y="909414"/>
                    </a:lnTo>
                    <a:lnTo>
                      <a:pt x="137837" y="950282"/>
                    </a:lnTo>
                    <a:lnTo>
                      <a:pt x="122947" y="992047"/>
                    </a:lnTo>
                    <a:lnTo>
                      <a:pt x="108908" y="1034711"/>
                    </a:lnTo>
                    <a:lnTo>
                      <a:pt x="95720" y="1078273"/>
                    </a:lnTo>
                    <a:lnTo>
                      <a:pt x="83383" y="1122734"/>
                    </a:lnTo>
                    <a:lnTo>
                      <a:pt x="71896" y="1168092"/>
                    </a:lnTo>
                    <a:lnTo>
                      <a:pt x="61261" y="1214349"/>
                    </a:lnTo>
                    <a:lnTo>
                      <a:pt x="51476" y="1261503"/>
                    </a:lnTo>
                    <a:lnTo>
                      <a:pt x="42542" y="1309556"/>
                    </a:lnTo>
                    <a:lnTo>
                      <a:pt x="34459" y="1358508"/>
                    </a:lnTo>
                    <a:lnTo>
                      <a:pt x="27227" y="1408357"/>
                    </a:lnTo>
                    <a:lnTo>
                      <a:pt x="20845" y="1459105"/>
                    </a:lnTo>
                    <a:lnTo>
                      <a:pt x="15315" y="1510750"/>
                    </a:lnTo>
                    <a:lnTo>
                      <a:pt x="10635" y="1563294"/>
                    </a:lnTo>
                    <a:lnTo>
                      <a:pt x="6806" y="1616737"/>
                    </a:lnTo>
                    <a:lnTo>
                      <a:pt x="3828" y="1671077"/>
                    </a:lnTo>
                    <a:lnTo>
                      <a:pt x="1701" y="1726315"/>
                    </a:lnTo>
                    <a:lnTo>
                      <a:pt x="425" y="1782452"/>
                    </a:lnTo>
                    <a:lnTo>
                      <a:pt x="0" y="1839487"/>
                    </a:lnTo>
                    <a:lnTo>
                      <a:pt x="0" y="2191623"/>
                    </a:lnTo>
                    <a:lnTo>
                      <a:pt x="45250" y="2223742"/>
                    </a:lnTo>
                    <a:lnTo>
                      <a:pt x="89412" y="2257112"/>
                    </a:lnTo>
                    <a:lnTo>
                      <a:pt x="132206" y="2292060"/>
                    </a:lnTo>
                    <a:lnTo>
                      <a:pt x="173349" y="2328913"/>
                    </a:lnTo>
                    <a:lnTo>
                      <a:pt x="212563" y="2367999"/>
                    </a:lnTo>
                    <a:lnTo>
                      <a:pt x="241479" y="2399568"/>
                    </a:lnTo>
                    <a:lnTo>
                      <a:pt x="269416" y="2432118"/>
                    </a:lnTo>
                    <a:lnTo>
                      <a:pt x="296373" y="2465649"/>
                    </a:lnTo>
                    <a:lnTo>
                      <a:pt x="322352" y="2500159"/>
                    </a:lnTo>
                    <a:lnTo>
                      <a:pt x="347350" y="2535649"/>
                    </a:lnTo>
                    <a:lnTo>
                      <a:pt x="371369" y="2572120"/>
                    </a:lnTo>
                    <a:lnTo>
                      <a:pt x="394408" y="2609571"/>
                    </a:lnTo>
                    <a:lnTo>
                      <a:pt x="416468" y="2648001"/>
                    </a:lnTo>
                    <a:lnTo>
                      <a:pt x="437547" y="2687412"/>
                    </a:lnTo>
                    <a:lnTo>
                      <a:pt x="457647" y="2727802"/>
                    </a:lnTo>
                    <a:lnTo>
                      <a:pt x="476767" y="2769173"/>
                    </a:lnTo>
                    <a:lnTo>
                      <a:pt x="494907" y="2811523"/>
                    </a:lnTo>
                    <a:lnTo>
                      <a:pt x="512067" y="2854854"/>
                    </a:lnTo>
                    <a:lnTo>
                      <a:pt x="528247" y="2899164"/>
                    </a:lnTo>
                    <a:lnTo>
                      <a:pt x="543446" y="2944454"/>
                    </a:lnTo>
                    <a:lnTo>
                      <a:pt x="557666" y="2990724"/>
                    </a:lnTo>
                    <a:lnTo>
                      <a:pt x="570905" y="3037973"/>
                    </a:lnTo>
                    <a:lnTo>
                      <a:pt x="583164" y="3086202"/>
                    </a:lnTo>
                    <a:lnTo>
                      <a:pt x="594442" y="3135411"/>
                    </a:lnTo>
                    <a:lnTo>
                      <a:pt x="604741" y="3185600"/>
                    </a:lnTo>
                    <a:lnTo>
                      <a:pt x="614058" y="3236768"/>
                    </a:lnTo>
                    <a:lnTo>
                      <a:pt x="622395" y="3288916"/>
                    </a:lnTo>
                    <a:lnTo>
                      <a:pt x="629752" y="3342043"/>
                    </a:lnTo>
                    <a:lnTo>
                      <a:pt x="636127" y="3396150"/>
                    </a:lnTo>
                    <a:lnTo>
                      <a:pt x="641523" y="3451236"/>
                    </a:lnTo>
                    <a:lnTo>
                      <a:pt x="645937" y="3507302"/>
                    </a:lnTo>
                    <a:lnTo>
                      <a:pt x="649370" y="3564348"/>
                    </a:lnTo>
                    <a:lnTo>
                      <a:pt x="651823" y="3622372"/>
                    </a:lnTo>
                    <a:lnTo>
                      <a:pt x="653294" y="3681376"/>
                    </a:lnTo>
                    <a:lnTo>
                      <a:pt x="653785" y="3741360"/>
                    </a:lnTo>
                    <a:lnTo>
                      <a:pt x="653785" y="6085397"/>
                    </a:lnTo>
                    <a:lnTo>
                      <a:pt x="697396" y="6107744"/>
                    </a:lnTo>
                    <a:lnTo>
                      <a:pt x="741962" y="6128174"/>
                    </a:lnTo>
                    <a:lnTo>
                      <a:pt x="787506" y="6146645"/>
                    </a:lnTo>
                    <a:lnTo>
                      <a:pt x="834051" y="6163111"/>
                    </a:lnTo>
                    <a:lnTo>
                      <a:pt x="881618" y="6177526"/>
                    </a:lnTo>
                    <a:lnTo>
                      <a:pt x="930229" y="6189847"/>
                    </a:lnTo>
                    <a:lnTo>
                      <a:pt x="979907" y="6200029"/>
                    </a:lnTo>
                    <a:lnTo>
                      <a:pt x="1030675" y="6208026"/>
                    </a:lnTo>
                    <a:lnTo>
                      <a:pt x="1082554" y="6213793"/>
                    </a:lnTo>
                    <a:lnTo>
                      <a:pt x="1135566" y="6217287"/>
                    </a:lnTo>
                    <a:lnTo>
                      <a:pt x="1189735" y="6218461"/>
                    </a:lnTo>
                    <a:lnTo>
                      <a:pt x="1249150" y="6218513"/>
                    </a:lnTo>
                    <a:lnTo>
                      <a:pt x="1306650" y="6216749"/>
                    </a:lnTo>
                    <a:lnTo>
                      <a:pt x="1362235" y="6213167"/>
                    </a:lnTo>
                    <a:lnTo>
                      <a:pt x="1415908" y="6207768"/>
                    </a:lnTo>
                    <a:lnTo>
                      <a:pt x="1467671" y="6200551"/>
                    </a:lnTo>
                    <a:lnTo>
                      <a:pt x="1517523" y="6191514"/>
                    </a:lnTo>
                    <a:lnTo>
                      <a:pt x="1565468" y="6180658"/>
                    </a:lnTo>
                    <a:lnTo>
                      <a:pt x="1611506" y="6167981"/>
                    </a:lnTo>
                    <a:lnTo>
                      <a:pt x="1655639" y="6153484"/>
                    </a:lnTo>
                    <a:lnTo>
                      <a:pt x="1697869" y="6137164"/>
                    </a:lnTo>
                    <a:lnTo>
                      <a:pt x="1738196" y="6119022"/>
                    </a:lnTo>
                    <a:lnTo>
                      <a:pt x="1776623" y="6099057"/>
                    </a:lnTo>
                    <a:lnTo>
                      <a:pt x="1813151" y="6077268"/>
                    </a:lnTo>
                    <a:lnTo>
                      <a:pt x="1850772" y="6051240"/>
                    </a:lnTo>
                    <a:lnTo>
                      <a:pt x="1886813" y="6022334"/>
                    </a:lnTo>
                    <a:lnTo>
                      <a:pt x="1921271" y="5990550"/>
                    </a:lnTo>
                    <a:lnTo>
                      <a:pt x="1954145" y="5955889"/>
                    </a:lnTo>
                    <a:lnTo>
                      <a:pt x="1985434" y="5918349"/>
                    </a:lnTo>
                    <a:lnTo>
                      <a:pt x="2015134" y="5877929"/>
                    </a:lnTo>
                    <a:lnTo>
                      <a:pt x="2043245" y="5834631"/>
                    </a:lnTo>
                    <a:lnTo>
                      <a:pt x="2069765" y="5788452"/>
                    </a:lnTo>
                    <a:lnTo>
                      <a:pt x="2094691" y="5739393"/>
                    </a:lnTo>
                    <a:lnTo>
                      <a:pt x="2118023" y="5687453"/>
                    </a:lnTo>
                    <a:lnTo>
                      <a:pt x="2139759" y="5632632"/>
                    </a:lnTo>
                    <a:lnTo>
                      <a:pt x="2159896" y="5574929"/>
                    </a:lnTo>
                    <a:lnTo>
                      <a:pt x="2238277" y="5574929"/>
                    </a:lnTo>
                    <a:lnTo>
                      <a:pt x="2342089" y="6146313"/>
                    </a:lnTo>
                    <a:lnTo>
                      <a:pt x="2793439" y="6146313"/>
                    </a:lnTo>
                    <a:lnTo>
                      <a:pt x="2793426" y="2853387"/>
                    </a:lnTo>
                    <a:lnTo>
                      <a:pt x="1717116" y="2853387"/>
                    </a:lnTo>
                    <a:lnTo>
                      <a:pt x="1717116" y="3792022"/>
                    </a:lnTo>
                    <a:lnTo>
                      <a:pt x="2115768" y="3792022"/>
                    </a:lnTo>
                    <a:lnTo>
                      <a:pt x="2115768" y="4705465"/>
                    </a:lnTo>
                    <a:lnTo>
                      <a:pt x="2113413" y="4761329"/>
                    </a:lnTo>
                    <a:lnTo>
                      <a:pt x="2106336" y="4814124"/>
                    </a:lnTo>
                    <a:lnTo>
                      <a:pt x="2094520" y="4863846"/>
                    </a:lnTo>
                    <a:lnTo>
                      <a:pt x="2077945" y="4910494"/>
                    </a:lnTo>
                    <a:lnTo>
                      <a:pt x="2056595" y="4954065"/>
                    </a:lnTo>
                    <a:lnTo>
                      <a:pt x="2030449" y="4994557"/>
                    </a:lnTo>
                    <a:lnTo>
                      <a:pt x="1999490" y="5031968"/>
                    </a:lnTo>
                    <a:lnTo>
                      <a:pt x="1965073" y="5065276"/>
                    </a:lnTo>
                    <a:lnTo>
                      <a:pt x="1928103" y="5093453"/>
                    </a:lnTo>
                    <a:lnTo>
                      <a:pt x="1888572" y="5116501"/>
                    </a:lnTo>
                    <a:lnTo>
                      <a:pt x="1846471" y="5134422"/>
                    </a:lnTo>
                    <a:lnTo>
                      <a:pt x="1801792" y="5147220"/>
                    </a:lnTo>
                    <a:lnTo>
                      <a:pt x="1754526" y="5154897"/>
                    </a:lnTo>
                    <a:lnTo>
                      <a:pt x="1704664" y="5157455"/>
                    </a:lnTo>
                    <a:lnTo>
                      <a:pt x="1656388" y="5155592"/>
                    </a:lnTo>
                    <a:lnTo>
                      <a:pt x="1611227" y="5150003"/>
                    </a:lnTo>
                    <a:lnTo>
                      <a:pt x="1569180" y="5140688"/>
                    </a:lnTo>
                    <a:lnTo>
                      <a:pt x="1530248" y="5127646"/>
                    </a:lnTo>
                    <a:lnTo>
                      <a:pt x="1494431" y="5110876"/>
                    </a:lnTo>
                    <a:lnTo>
                      <a:pt x="1461728" y="5090379"/>
                    </a:lnTo>
                    <a:lnTo>
                      <a:pt x="1432139" y="5066154"/>
                    </a:lnTo>
                    <a:lnTo>
                      <a:pt x="1405666" y="5038200"/>
                    </a:lnTo>
                    <a:lnTo>
                      <a:pt x="1382306" y="5006517"/>
                    </a:lnTo>
                    <a:lnTo>
                      <a:pt x="1362062" y="4971106"/>
                    </a:lnTo>
                    <a:lnTo>
                      <a:pt x="1344932" y="4931964"/>
                    </a:lnTo>
                    <a:lnTo>
                      <a:pt x="1330916" y="4889092"/>
                    </a:lnTo>
                    <a:lnTo>
                      <a:pt x="1320015" y="4842490"/>
                    </a:lnTo>
                    <a:lnTo>
                      <a:pt x="1312229" y="4792157"/>
                    </a:lnTo>
                    <a:lnTo>
                      <a:pt x="1307557" y="4738093"/>
                    </a:lnTo>
                    <a:lnTo>
                      <a:pt x="1306000" y="4680297"/>
                    </a:lnTo>
                    <a:lnTo>
                      <a:pt x="1306000" y="1556987"/>
                    </a:lnTo>
                    <a:lnTo>
                      <a:pt x="1307754" y="1503465"/>
                    </a:lnTo>
                    <a:lnTo>
                      <a:pt x="1313024" y="1452792"/>
                    </a:lnTo>
                    <a:lnTo>
                      <a:pt x="1321823" y="1404967"/>
                    </a:lnTo>
                    <a:lnTo>
                      <a:pt x="1334163" y="1359988"/>
                    </a:lnTo>
                    <a:lnTo>
                      <a:pt x="1350054" y="1317858"/>
                    </a:lnTo>
                    <a:lnTo>
                      <a:pt x="1369509" y="1278574"/>
                    </a:lnTo>
                    <a:lnTo>
                      <a:pt x="1392541" y="1242136"/>
                    </a:lnTo>
                    <a:lnTo>
                      <a:pt x="1419160" y="1208545"/>
                    </a:lnTo>
                    <a:lnTo>
                      <a:pt x="1452626" y="1174408"/>
                    </a:lnTo>
                    <a:lnTo>
                      <a:pt x="1488517" y="1145516"/>
                    </a:lnTo>
                    <a:lnTo>
                      <a:pt x="1526841" y="1121871"/>
                    </a:lnTo>
                    <a:lnTo>
                      <a:pt x="1567609" y="1103476"/>
                    </a:lnTo>
                    <a:lnTo>
                      <a:pt x="1610829" y="1090333"/>
                    </a:lnTo>
                    <a:lnTo>
                      <a:pt x="1656511" y="1082446"/>
                    </a:lnTo>
                    <a:lnTo>
                      <a:pt x="1704664" y="1079816"/>
                    </a:lnTo>
                    <a:lnTo>
                      <a:pt x="1755243" y="1081937"/>
                    </a:lnTo>
                    <a:lnTo>
                      <a:pt x="1802334" y="1088301"/>
                    </a:lnTo>
                    <a:lnTo>
                      <a:pt x="1845936" y="1098907"/>
                    </a:lnTo>
                    <a:lnTo>
                      <a:pt x="1886051" y="1113754"/>
                    </a:lnTo>
                    <a:lnTo>
                      <a:pt x="1922677" y="1132844"/>
                    </a:lnTo>
                    <a:lnTo>
                      <a:pt x="1955814" y="1156174"/>
                    </a:lnTo>
                    <a:lnTo>
                      <a:pt x="1985463" y="1183746"/>
                    </a:lnTo>
                    <a:lnTo>
                      <a:pt x="2011625" y="1215559"/>
                    </a:lnTo>
                    <a:lnTo>
                      <a:pt x="2034297" y="1251613"/>
                    </a:lnTo>
                    <a:lnTo>
                      <a:pt x="2053482" y="1291907"/>
                    </a:lnTo>
                    <a:lnTo>
                      <a:pt x="2069179" y="1336441"/>
                    </a:lnTo>
                    <a:lnTo>
                      <a:pt x="2081387" y="1385215"/>
                    </a:lnTo>
                    <a:lnTo>
                      <a:pt x="2090107" y="1438229"/>
                    </a:lnTo>
                    <a:lnTo>
                      <a:pt x="2095339" y="1495482"/>
                    </a:lnTo>
                    <a:lnTo>
                      <a:pt x="2097083" y="1556974"/>
                    </a:lnTo>
                    <a:lnTo>
                      <a:pt x="2097083" y="2404513"/>
                    </a:lnTo>
                    <a:lnTo>
                      <a:pt x="2793426" y="2404513"/>
                    </a:lnTo>
                    <a:lnTo>
                      <a:pt x="2793426" y="1974009"/>
                    </a:lnTo>
                    <a:lnTo>
                      <a:pt x="3390116" y="1974009"/>
                    </a:lnTo>
                    <a:lnTo>
                      <a:pt x="3390116" y="1503648"/>
                    </a:lnTo>
                    <a:lnTo>
                      <a:pt x="3389441" y="1447144"/>
                    </a:lnTo>
                    <a:lnTo>
                      <a:pt x="3387415" y="1391655"/>
                    </a:lnTo>
                    <a:lnTo>
                      <a:pt x="3384039" y="1337182"/>
                    </a:lnTo>
                    <a:lnTo>
                      <a:pt x="3379313" y="1283724"/>
                    </a:lnTo>
                    <a:lnTo>
                      <a:pt x="3373236" y="1231281"/>
                    </a:lnTo>
                    <a:lnTo>
                      <a:pt x="3365809" y="1179853"/>
                    </a:lnTo>
                    <a:lnTo>
                      <a:pt x="3357031" y="1129441"/>
                    </a:lnTo>
                    <a:lnTo>
                      <a:pt x="3346903" y="1080043"/>
                    </a:lnTo>
                    <a:lnTo>
                      <a:pt x="3335425" y="1031661"/>
                    </a:lnTo>
                    <a:lnTo>
                      <a:pt x="3322596" y="984293"/>
                    </a:lnTo>
                    <a:lnTo>
                      <a:pt x="3308416" y="937940"/>
                    </a:lnTo>
                    <a:lnTo>
                      <a:pt x="3292887" y="892602"/>
                    </a:lnTo>
                    <a:lnTo>
                      <a:pt x="3276006" y="848279"/>
                    </a:lnTo>
                    <a:lnTo>
                      <a:pt x="3257776" y="804971"/>
                    </a:lnTo>
                    <a:lnTo>
                      <a:pt x="3238194" y="762677"/>
                    </a:lnTo>
                    <a:lnTo>
                      <a:pt x="3217263" y="721398"/>
                    </a:lnTo>
                    <a:lnTo>
                      <a:pt x="3194981" y="681133"/>
                    </a:lnTo>
                    <a:lnTo>
                      <a:pt x="3171348" y="641883"/>
                    </a:lnTo>
                    <a:lnTo>
                      <a:pt x="3146365" y="603648"/>
                    </a:lnTo>
                    <a:lnTo>
                      <a:pt x="3120031" y="566427"/>
                    </a:lnTo>
                    <a:lnTo>
                      <a:pt x="3092347" y="530220"/>
                    </a:lnTo>
                    <a:lnTo>
                      <a:pt x="3063313" y="495027"/>
                    </a:lnTo>
                    <a:lnTo>
                      <a:pt x="3032928" y="460849"/>
                    </a:lnTo>
                    <a:lnTo>
                      <a:pt x="3001192" y="427685"/>
                    </a:lnTo>
                    <a:lnTo>
                      <a:pt x="2968106" y="395535"/>
                    </a:lnTo>
                    <a:lnTo>
                      <a:pt x="2936322" y="366779"/>
                    </a:lnTo>
                    <a:lnTo>
                      <a:pt x="2903492" y="339108"/>
                    </a:lnTo>
                    <a:lnTo>
                      <a:pt x="2869614" y="312521"/>
                    </a:lnTo>
                    <a:lnTo>
                      <a:pt x="2834691" y="287021"/>
                    </a:lnTo>
                    <a:lnTo>
                      <a:pt x="2798720" y="262605"/>
                    </a:lnTo>
                    <a:lnTo>
                      <a:pt x="2761703" y="239274"/>
                    </a:lnTo>
                    <a:lnTo>
                      <a:pt x="2723639" y="217029"/>
                    </a:lnTo>
                    <a:lnTo>
                      <a:pt x="2684528" y="195868"/>
                    </a:lnTo>
                    <a:lnTo>
                      <a:pt x="2644371" y="175793"/>
                    </a:lnTo>
                    <a:lnTo>
                      <a:pt x="2603167" y="156803"/>
                    </a:lnTo>
                    <a:lnTo>
                      <a:pt x="2560916" y="138898"/>
                    </a:lnTo>
                    <a:lnTo>
                      <a:pt x="2517619" y="122078"/>
                    </a:lnTo>
                    <a:lnTo>
                      <a:pt x="2473274" y="106344"/>
                    </a:lnTo>
                    <a:lnTo>
                      <a:pt x="2427883" y="91694"/>
                    </a:lnTo>
                    <a:lnTo>
                      <a:pt x="2381446" y="78130"/>
                    </a:lnTo>
                    <a:lnTo>
                      <a:pt x="2333961" y="65651"/>
                    </a:lnTo>
                    <a:lnTo>
                      <a:pt x="2285430" y="54257"/>
                    </a:lnTo>
                    <a:lnTo>
                      <a:pt x="2235852" y="43948"/>
                    </a:lnTo>
                    <a:lnTo>
                      <a:pt x="2185228" y="34724"/>
                    </a:lnTo>
                    <a:lnTo>
                      <a:pt x="2133556" y="26586"/>
                    </a:lnTo>
                    <a:lnTo>
                      <a:pt x="2080838" y="19532"/>
                    </a:lnTo>
                    <a:lnTo>
                      <a:pt x="2027073" y="13564"/>
                    </a:lnTo>
                    <a:lnTo>
                      <a:pt x="1972262" y="8681"/>
                    </a:lnTo>
                    <a:lnTo>
                      <a:pt x="1916403" y="4883"/>
                    </a:lnTo>
                    <a:lnTo>
                      <a:pt x="1859498" y="2170"/>
                    </a:lnTo>
                    <a:lnTo>
                      <a:pt x="1801546" y="542"/>
                    </a:lnTo>
                    <a:lnTo>
                      <a:pt x="1742547" y="0"/>
                    </a:lnTo>
                    <a:close/>
                  </a:path>
                </a:pathLst>
              </a:custGeom>
              <a:solidFill>
                <a:srgbClr val="E53A7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3">
                <a:extLst>
                  <a:ext uri="{FF2B5EF4-FFF2-40B4-BE49-F238E27FC236}">
                    <a16:creationId xmlns:a16="http://schemas.microsoft.com/office/drawing/2014/main" id="{ED4FA5A3-EF95-5E3C-B463-C643367ECAA2}"/>
                  </a:ext>
                </a:extLst>
              </p:cNvPr>
              <p:cNvSpPr/>
              <p:nvPr/>
            </p:nvSpPr>
            <p:spPr>
              <a:xfrm>
                <a:off x="8165566" y="2548857"/>
                <a:ext cx="596900" cy="4172585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4172584">
                    <a:moveTo>
                      <a:pt x="596684" y="879360"/>
                    </a:moveTo>
                    <a:lnTo>
                      <a:pt x="0" y="879360"/>
                    </a:lnTo>
                    <a:lnTo>
                      <a:pt x="12" y="4172293"/>
                    </a:lnTo>
                    <a:lnTo>
                      <a:pt x="596684" y="4172293"/>
                    </a:lnTo>
                    <a:lnTo>
                      <a:pt x="596684" y="879360"/>
                    </a:lnTo>
                    <a:close/>
                  </a:path>
                  <a:path w="596900" h="4172584">
                    <a:moveTo>
                      <a:pt x="596684" y="0"/>
                    </a:moveTo>
                    <a:lnTo>
                      <a:pt x="0" y="0"/>
                    </a:lnTo>
                    <a:lnTo>
                      <a:pt x="0" y="430491"/>
                    </a:lnTo>
                    <a:lnTo>
                      <a:pt x="596684" y="430491"/>
                    </a:lnTo>
                    <a:lnTo>
                      <a:pt x="596684" y="0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AE7FCCB8-812F-18B4-899A-CC74CE249A00}"/>
                </a:ext>
              </a:extLst>
            </p:cNvPr>
            <p:cNvSpPr/>
            <p:nvPr/>
          </p:nvSpPr>
          <p:spPr>
            <a:xfrm>
              <a:off x="11274355" y="6720792"/>
              <a:ext cx="1290320" cy="1902460"/>
            </a:xfrm>
            <a:custGeom>
              <a:avLst/>
              <a:gdLst/>
              <a:ahLst/>
              <a:cxnLst/>
              <a:rect l="l" t="t" r="r" b="b"/>
              <a:pathLst>
                <a:path w="1290320" h="1902459">
                  <a:moveTo>
                    <a:pt x="0" y="1902460"/>
                  </a:moveTo>
                  <a:lnTo>
                    <a:pt x="1289916" y="1902460"/>
                  </a:lnTo>
                  <a:lnTo>
                    <a:pt x="1289916" y="0"/>
                  </a:lnTo>
                  <a:lnTo>
                    <a:pt x="0" y="0"/>
                  </a:lnTo>
                  <a:lnTo>
                    <a:pt x="0" y="190246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CFE3A863-AF4E-1766-2EC4-B1D34AEBEE8A}"/>
                </a:ext>
              </a:extLst>
            </p:cNvPr>
            <p:cNvSpPr/>
            <p:nvPr/>
          </p:nvSpPr>
          <p:spPr>
            <a:xfrm>
              <a:off x="13298775" y="6720792"/>
              <a:ext cx="1294130" cy="1902460"/>
            </a:xfrm>
            <a:custGeom>
              <a:avLst/>
              <a:gdLst/>
              <a:ahLst/>
              <a:cxnLst/>
              <a:rect l="l" t="t" r="r" b="b"/>
              <a:pathLst>
                <a:path w="1294130" h="1902459">
                  <a:moveTo>
                    <a:pt x="0" y="1902460"/>
                  </a:moveTo>
                  <a:lnTo>
                    <a:pt x="1293548" y="1902460"/>
                  </a:lnTo>
                  <a:lnTo>
                    <a:pt x="1293548" y="0"/>
                  </a:lnTo>
                  <a:lnTo>
                    <a:pt x="0" y="0"/>
                  </a:lnTo>
                  <a:lnTo>
                    <a:pt x="0" y="190246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5523B433-1D3A-D985-7A2D-2B70563A45FD}"/>
                </a:ext>
              </a:extLst>
            </p:cNvPr>
            <p:cNvSpPr/>
            <p:nvPr/>
          </p:nvSpPr>
          <p:spPr>
            <a:xfrm>
              <a:off x="11681312" y="6070553"/>
              <a:ext cx="883285" cy="650240"/>
            </a:xfrm>
            <a:custGeom>
              <a:avLst/>
              <a:gdLst/>
              <a:ahLst/>
              <a:cxnLst/>
              <a:rect l="l" t="t" r="r" b="b"/>
              <a:pathLst>
                <a:path w="883284" h="650240">
                  <a:moveTo>
                    <a:pt x="0" y="650239"/>
                  </a:moveTo>
                  <a:lnTo>
                    <a:pt x="882959" y="650239"/>
                  </a:lnTo>
                  <a:lnTo>
                    <a:pt x="882959" y="0"/>
                  </a:lnTo>
                  <a:lnTo>
                    <a:pt x="0" y="0"/>
                  </a:lnTo>
                  <a:lnTo>
                    <a:pt x="0" y="650239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object 17">
              <a:extLst>
                <a:ext uri="{FF2B5EF4-FFF2-40B4-BE49-F238E27FC236}">
                  <a16:creationId xmlns:a16="http://schemas.microsoft.com/office/drawing/2014/main" id="{C68568B3-547C-3D58-E65E-7D18F56A09ED}"/>
                </a:ext>
              </a:extLst>
            </p:cNvPr>
            <p:cNvGrpSpPr/>
            <p:nvPr/>
          </p:nvGrpSpPr>
          <p:grpSpPr>
            <a:xfrm>
              <a:off x="11274354" y="2548843"/>
              <a:ext cx="3318510" cy="4172585"/>
              <a:chOff x="11274354" y="2548843"/>
              <a:chExt cx="3318510" cy="4172585"/>
            </a:xfrm>
          </p:grpSpPr>
          <p:sp>
            <p:nvSpPr>
              <p:cNvPr id="23" name="object 18">
                <a:extLst>
                  <a:ext uri="{FF2B5EF4-FFF2-40B4-BE49-F238E27FC236}">
                    <a16:creationId xmlns:a16="http://schemas.microsoft.com/office/drawing/2014/main" id="{6BA21D7D-E23E-4556-6637-365087B6F31C}"/>
                  </a:ext>
                </a:extLst>
              </p:cNvPr>
              <p:cNvSpPr/>
              <p:nvPr/>
            </p:nvSpPr>
            <p:spPr>
              <a:xfrm>
                <a:off x="11681308" y="2548845"/>
                <a:ext cx="2226945" cy="4171950"/>
              </a:xfrm>
              <a:custGeom>
                <a:avLst/>
                <a:gdLst/>
                <a:ahLst/>
                <a:cxnLst/>
                <a:rect l="l" t="t" r="r" b="b"/>
                <a:pathLst>
                  <a:path w="2226944" h="4171950">
                    <a:moveTo>
                      <a:pt x="2226335" y="0"/>
                    </a:moveTo>
                    <a:lnTo>
                      <a:pt x="1617459" y="0"/>
                    </a:lnTo>
                    <a:lnTo>
                      <a:pt x="1617459" y="2429510"/>
                    </a:lnTo>
                    <a:lnTo>
                      <a:pt x="882954" y="2429510"/>
                    </a:lnTo>
                    <a:lnTo>
                      <a:pt x="882954" y="0"/>
                    </a:lnTo>
                    <a:lnTo>
                      <a:pt x="0" y="0"/>
                    </a:lnTo>
                    <a:lnTo>
                      <a:pt x="0" y="2429510"/>
                    </a:lnTo>
                    <a:lnTo>
                      <a:pt x="0" y="3521710"/>
                    </a:lnTo>
                    <a:lnTo>
                      <a:pt x="1617459" y="3521710"/>
                    </a:lnTo>
                    <a:lnTo>
                      <a:pt x="1617459" y="4171950"/>
                    </a:lnTo>
                    <a:lnTo>
                      <a:pt x="2226335" y="4171950"/>
                    </a:lnTo>
                    <a:lnTo>
                      <a:pt x="2226335" y="3521710"/>
                    </a:lnTo>
                    <a:lnTo>
                      <a:pt x="2226335" y="2429510"/>
                    </a:lnTo>
                    <a:lnTo>
                      <a:pt x="2226335" y="0"/>
                    </a:lnTo>
                    <a:close/>
                  </a:path>
                </a:pathLst>
              </a:custGeom>
              <a:solidFill>
                <a:srgbClr val="E53A7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9">
                <a:extLst>
                  <a:ext uri="{FF2B5EF4-FFF2-40B4-BE49-F238E27FC236}">
                    <a16:creationId xmlns:a16="http://schemas.microsoft.com/office/drawing/2014/main" id="{45F77DBD-F73A-5D47-5A15-F6AC60B634C7}"/>
                  </a:ext>
                </a:extLst>
              </p:cNvPr>
              <p:cNvSpPr/>
              <p:nvPr/>
            </p:nvSpPr>
            <p:spPr>
              <a:xfrm>
                <a:off x="11274349" y="2548845"/>
                <a:ext cx="3318510" cy="4172585"/>
              </a:xfrm>
              <a:custGeom>
                <a:avLst/>
                <a:gdLst/>
                <a:ahLst/>
                <a:cxnLst/>
                <a:rect l="l" t="t" r="r" b="b"/>
                <a:pathLst>
                  <a:path w="3318509" h="4172584">
                    <a:moveTo>
                      <a:pt x="406958" y="0"/>
                    </a:moveTo>
                    <a:lnTo>
                      <a:pt x="0" y="0"/>
                    </a:lnTo>
                    <a:lnTo>
                      <a:pt x="0" y="4172293"/>
                    </a:lnTo>
                    <a:lnTo>
                      <a:pt x="406958" y="4172293"/>
                    </a:lnTo>
                    <a:lnTo>
                      <a:pt x="406958" y="0"/>
                    </a:lnTo>
                    <a:close/>
                  </a:path>
                  <a:path w="3318509" h="4172584">
                    <a:moveTo>
                      <a:pt x="3317964" y="12"/>
                    </a:moveTo>
                    <a:lnTo>
                      <a:pt x="2633294" y="12"/>
                    </a:lnTo>
                    <a:lnTo>
                      <a:pt x="2633294" y="4172305"/>
                    </a:lnTo>
                    <a:lnTo>
                      <a:pt x="3317964" y="4172305"/>
                    </a:lnTo>
                    <a:lnTo>
                      <a:pt x="3317964" y="12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20">
              <a:extLst>
                <a:ext uri="{FF2B5EF4-FFF2-40B4-BE49-F238E27FC236}">
                  <a16:creationId xmlns:a16="http://schemas.microsoft.com/office/drawing/2014/main" id="{2A583552-9217-F69C-94D6-CBB211A26331}"/>
                </a:ext>
              </a:extLst>
            </p:cNvPr>
            <p:cNvGrpSpPr/>
            <p:nvPr/>
          </p:nvGrpSpPr>
          <p:grpSpPr>
            <a:xfrm>
              <a:off x="2585446" y="2484862"/>
              <a:ext cx="3441065" cy="6210300"/>
              <a:chOff x="2585446" y="2484862"/>
              <a:chExt cx="3441065" cy="6210300"/>
            </a:xfrm>
          </p:grpSpPr>
          <p:sp>
            <p:nvSpPr>
              <p:cNvPr id="21" name="object 21">
                <a:extLst>
                  <a:ext uri="{FF2B5EF4-FFF2-40B4-BE49-F238E27FC236}">
                    <a16:creationId xmlns:a16="http://schemas.microsoft.com/office/drawing/2014/main" id="{692488A4-7606-DCF6-6628-19F4834E9F80}"/>
                  </a:ext>
                </a:extLst>
              </p:cNvPr>
              <p:cNvSpPr/>
              <p:nvPr/>
            </p:nvSpPr>
            <p:spPr>
              <a:xfrm>
                <a:off x="2585446" y="2484862"/>
                <a:ext cx="3441065" cy="6210300"/>
              </a:xfrm>
              <a:custGeom>
                <a:avLst/>
                <a:gdLst/>
                <a:ahLst/>
                <a:cxnLst/>
                <a:rect l="l" t="t" r="r" b="b"/>
                <a:pathLst>
                  <a:path w="3441065" h="6210300">
                    <a:moveTo>
                      <a:pt x="1998585" y="6197599"/>
                    </a:moveTo>
                    <a:lnTo>
                      <a:pt x="1427246" y="6197599"/>
                    </a:lnTo>
                    <a:lnTo>
                      <a:pt x="1481998" y="6210299"/>
                    </a:lnTo>
                    <a:lnTo>
                      <a:pt x="1943070" y="6210299"/>
                    </a:lnTo>
                    <a:lnTo>
                      <a:pt x="1998585" y="6197599"/>
                    </a:lnTo>
                    <a:close/>
                  </a:path>
                  <a:path w="3441065" h="6210300">
                    <a:moveTo>
                      <a:pt x="2106581" y="6184899"/>
                    </a:moveTo>
                    <a:lnTo>
                      <a:pt x="1320710" y="6184899"/>
                    </a:lnTo>
                    <a:lnTo>
                      <a:pt x="1373484" y="6197599"/>
                    </a:lnTo>
                    <a:lnTo>
                      <a:pt x="2053089" y="6197599"/>
                    </a:lnTo>
                    <a:lnTo>
                      <a:pt x="2106581" y="6184899"/>
                    </a:lnTo>
                    <a:close/>
                  </a:path>
                  <a:path w="3441065" h="6210300">
                    <a:moveTo>
                      <a:pt x="2040006" y="12699"/>
                    </a:moveTo>
                    <a:lnTo>
                      <a:pt x="1427246" y="12699"/>
                    </a:lnTo>
                    <a:lnTo>
                      <a:pt x="1373484" y="25399"/>
                    </a:lnTo>
                    <a:lnTo>
                      <a:pt x="1320710" y="25399"/>
                    </a:lnTo>
                    <a:lnTo>
                      <a:pt x="1218131" y="50799"/>
                    </a:lnTo>
                    <a:lnTo>
                      <a:pt x="1071681" y="88899"/>
                    </a:lnTo>
                    <a:lnTo>
                      <a:pt x="934134" y="126999"/>
                    </a:lnTo>
                    <a:lnTo>
                      <a:pt x="890263" y="152399"/>
                    </a:lnTo>
                    <a:lnTo>
                      <a:pt x="847381" y="165099"/>
                    </a:lnTo>
                    <a:lnTo>
                      <a:pt x="805488" y="190499"/>
                    </a:lnTo>
                    <a:lnTo>
                      <a:pt x="764584" y="215899"/>
                    </a:lnTo>
                    <a:lnTo>
                      <a:pt x="724669" y="241299"/>
                    </a:lnTo>
                    <a:lnTo>
                      <a:pt x="685744" y="266699"/>
                    </a:lnTo>
                    <a:lnTo>
                      <a:pt x="647807" y="292099"/>
                    </a:lnTo>
                    <a:lnTo>
                      <a:pt x="610860" y="317499"/>
                    </a:lnTo>
                    <a:lnTo>
                      <a:pt x="574901" y="342899"/>
                    </a:lnTo>
                    <a:lnTo>
                      <a:pt x="539932" y="368299"/>
                    </a:lnTo>
                    <a:lnTo>
                      <a:pt x="505951" y="406399"/>
                    </a:lnTo>
                    <a:lnTo>
                      <a:pt x="472960" y="431799"/>
                    </a:lnTo>
                    <a:lnTo>
                      <a:pt x="440958" y="469899"/>
                    </a:lnTo>
                    <a:lnTo>
                      <a:pt x="416417" y="495299"/>
                    </a:lnTo>
                    <a:lnTo>
                      <a:pt x="393906" y="533399"/>
                    </a:lnTo>
                    <a:lnTo>
                      <a:pt x="372147" y="558799"/>
                    </a:lnTo>
                    <a:lnTo>
                      <a:pt x="349861" y="596899"/>
                    </a:lnTo>
                    <a:lnTo>
                      <a:pt x="349861" y="4241799"/>
                    </a:lnTo>
                    <a:lnTo>
                      <a:pt x="0" y="4241799"/>
                    </a:lnTo>
                    <a:lnTo>
                      <a:pt x="0" y="4381499"/>
                    </a:lnTo>
                    <a:lnTo>
                      <a:pt x="489" y="4444999"/>
                    </a:lnTo>
                    <a:lnTo>
                      <a:pt x="1958" y="4495799"/>
                    </a:lnTo>
                    <a:lnTo>
                      <a:pt x="4407" y="4559299"/>
                    </a:lnTo>
                    <a:lnTo>
                      <a:pt x="7835" y="4610099"/>
                    </a:lnTo>
                    <a:lnTo>
                      <a:pt x="12242" y="4673599"/>
                    </a:lnTo>
                    <a:lnTo>
                      <a:pt x="17629" y="4724399"/>
                    </a:lnTo>
                    <a:lnTo>
                      <a:pt x="23996" y="4775199"/>
                    </a:lnTo>
                    <a:lnTo>
                      <a:pt x="31343" y="4838699"/>
                    </a:lnTo>
                    <a:lnTo>
                      <a:pt x="39669" y="4889499"/>
                    </a:lnTo>
                    <a:lnTo>
                      <a:pt x="48975" y="4940299"/>
                    </a:lnTo>
                    <a:lnTo>
                      <a:pt x="59261" y="4991099"/>
                    </a:lnTo>
                    <a:lnTo>
                      <a:pt x="70527" y="5029199"/>
                    </a:lnTo>
                    <a:lnTo>
                      <a:pt x="82774" y="5079999"/>
                    </a:lnTo>
                    <a:lnTo>
                      <a:pt x="96000" y="5130799"/>
                    </a:lnTo>
                    <a:lnTo>
                      <a:pt x="110206" y="5181599"/>
                    </a:lnTo>
                    <a:lnTo>
                      <a:pt x="125393" y="5219699"/>
                    </a:lnTo>
                    <a:lnTo>
                      <a:pt x="141559" y="5270499"/>
                    </a:lnTo>
                    <a:lnTo>
                      <a:pt x="158706" y="5308599"/>
                    </a:lnTo>
                    <a:lnTo>
                      <a:pt x="176834" y="5346699"/>
                    </a:lnTo>
                    <a:lnTo>
                      <a:pt x="195942" y="5397499"/>
                    </a:lnTo>
                    <a:lnTo>
                      <a:pt x="216030" y="5435599"/>
                    </a:lnTo>
                    <a:lnTo>
                      <a:pt x="237099" y="5473699"/>
                    </a:lnTo>
                    <a:lnTo>
                      <a:pt x="259149" y="5511799"/>
                    </a:lnTo>
                    <a:lnTo>
                      <a:pt x="282179" y="5549899"/>
                    </a:lnTo>
                    <a:lnTo>
                      <a:pt x="306190" y="5587999"/>
                    </a:lnTo>
                    <a:lnTo>
                      <a:pt x="331182" y="5613399"/>
                    </a:lnTo>
                    <a:lnTo>
                      <a:pt x="357154" y="5651499"/>
                    </a:lnTo>
                    <a:lnTo>
                      <a:pt x="384108" y="5689599"/>
                    </a:lnTo>
                    <a:lnTo>
                      <a:pt x="412042" y="5714999"/>
                    </a:lnTo>
                    <a:lnTo>
                      <a:pt x="440958" y="5753099"/>
                    </a:lnTo>
                    <a:lnTo>
                      <a:pt x="472960" y="5778499"/>
                    </a:lnTo>
                    <a:lnTo>
                      <a:pt x="505951" y="5816599"/>
                    </a:lnTo>
                    <a:lnTo>
                      <a:pt x="539932" y="5841999"/>
                    </a:lnTo>
                    <a:lnTo>
                      <a:pt x="574901" y="5880099"/>
                    </a:lnTo>
                    <a:lnTo>
                      <a:pt x="610860" y="5905499"/>
                    </a:lnTo>
                    <a:lnTo>
                      <a:pt x="647807" y="5930899"/>
                    </a:lnTo>
                    <a:lnTo>
                      <a:pt x="685744" y="5956299"/>
                    </a:lnTo>
                    <a:lnTo>
                      <a:pt x="724669" y="5981699"/>
                    </a:lnTo>
                    <a:lnTo>
                      <a:pt x="764584" y="6007099"/>
                    </a:lnTo>
                    <a:lnTo>
                      <a:pt x="805488" y="6019799"/>
                    </a:lnTo>
                    <a:lnTo>
                      <a:pt x="847381" y="6045199"/>
                    </a:lnTo>
                    <a:lnTo>
                      <a:pt x="890263" y="6070599"/>
                    </a:lnTo>
                    <a:lnTo>
                      <a:pt x="978994" y="6095999"/>
                    </a:lnTo>
                    <a:lnTo>
                      <a:pt x="1024843" y="6121399"/>
                    </a:lnTo>
                    <a:lnTo>
                      <a:pt x="1119509" y="6146799"/>
                    </a:lnTo>
                    <a:lnTo>
                      <a:pt x="1268926" y="6184899"/>
                    </a:lnTo>
                    <a:lnTo>
                      <a:pt x="2159062" y="6184899"/>
                    </a:lnTo>
                    <a:lnTo>
                      <a:pt x="2310433" y="6146799"/>
                    </a:lnTo>
                    <a:lnTo>
                      <a:pt x="2406288" y="6121399"/>
                    </a:lnTo>
                    <a:lnTo>
                      <a:pt x="2452698" y="6095999"/>
                    </a:lnTo>
                    <a:lnTo>
                      <a:pt x="2542481" y="6070599"/>
                    </a:lnTo>
                    <a:lnTo>
                      <a:pt x="2585855" y="6045199"/>
                    </a:lnTo>
                    <a:lnTo>
                      <a:pt x="2628216" y="6019799"/>
                    </a:lnTo>
                    <a:lnTo>
                      <a:pt x="2669564" y="6007099"/>
                    </a:lnTo>
                    <a:lnTo>
                      <a:pt x="2709901" y="5981699"/>
                    </a:lnTo>
                    <a:lnTo>
                      <a:pt x="2749225" y="5956299"/>
                    </a:lnTo>
                    <a:lnTo>
                      <a:pt x="2787536" y="5930899"/>
                    </a:lnTo>
                    <a:lnTo>
                      <a:pt x="2824835" y="5905499"/>
                    </a:lnTo>
                    <a:lnTo>
                      <a:pt x="2861121" y="5880099"/>
                    </a:lnTo>
                    <a:lnTo>
                      <a:pt x="2896395" y="5841999"/>
                    </a:lnTo>
                    <a:lnTo>
                      <a:pt x="2930656" y="5816599"/>
                    </a:lnTo>
                    <a:lnTo>
                      <a:pt x="2963904" y="5778499"/>
                    </a:lnTo>
                    <a:lnTo>
                      <a:pt x="2996139" y="5753099"/>
                    </a:lnTo>
                    <a:lnTo>
                      <a:pt x="3025260" y="5714999"/>
                    </a:lnTo>
                    <a:lnTo>
                      <a:pt x="3053395" y="5689599"/>
                    </a:lnTo>
                    <a:lnTo>
                      <a:pt x="3080544" y="5651499"/>
                    </a:lnTo>
                    <a:lnTo>
                      <a:pt x="3106706" y="5613399"/>
                    </a:lnTo>
                    <a:lnTo>
                      <a:pt x="3131881" y="5587999"/>
                    </a:lnTo>
                    <a:lnTo>
                      <a:pt x="3156070" y="5549899"/>
                    </a:lnTo>
                    <a:lnTo>
                      <a:pt x="3179272" y="5511799"/>
                    </a:lnTo>
                    <a:lnTo>
                      <a:pt x="3201487" y="5473699"/>
                    </a:lnTo>
                    <a:lnTo>
                      <a:pt x="3222716" y="5435599"/>
                    </a:lnTo>
                    <a:lnTo>
                      <a:pt x="3242958" y="5397499"/>
                    </a:lnTo>
                    <a:lnTo>
                      <a:pt x="3262213" y="5346699"/>
                    </a:lnTo>
                    <a:lnTo>
                      <a:pt x="3280481" y="5308599"/>
                    </a:lnTo>
                    <a:lnTo>
                      <a:pt x="3297762" y="5270499"/>
                    </a:lnTo>
                    <a:lnTo>
                      <a:pt x="3314056" y="5219699"/>
                    </a:lnTo>
                    <a:lnTo>
                      <a:pt x="3329362" y="5181599"/>
                    </a:lnTo>
                    <a:lnTo>
                      <a:pt x="3340102" y="5143499"/>
                    </a:lnTo>
                    <a:lnTo>
                      <a:pt x="1668965" y="5143499"/>
                    </a:lnTo>
                    <a:lnTo>
                      <a:pt x="1623249" y="5130799"/>
                    </a:lnTo>
                    <a:lnTo>
                      <a:pt x="1579980" y="5118099"/>
                    </a:lnTo>
                    <a:lnTo>
                      <a:pt x="1539157" y="5105399"/>
                    </a:lnTo>
                    <a:lnTo>
                      <a:pt x="1500782" y="5079999"/>
                    </a:lnTo>
                    <a:lnTo>
                      <a:pt x="1464854" y="5041899"/>
                    </a:lnTo>
                    <a:lnTo>
                      <a:pt x="1431374" y="5016499"/>
                    </a:lnTo>
                    <a:lnTo>
                      <a:pt x="1401421" y="4965699"/>
                    </a:lnTo>
                    <a:lnTo>
                      <a:pt x="1376075" y="4927599"/>
                    </a:lnTo>
                    <a:lnTo>
                      <a:pt x="1355336" y="4889499"/>
                    </a:lnTo>
                    <a:lnTo>
                      <a:pt x="1339205" y="4838699"/>
                    </a:lnTo>
                    <a:lnTo>
                      <a:pt x="1327683" y="4775199"/>
                    </a:lnTo>
                    <a:lnTo>
                      <a:pt x="1320769" y="4724399"/>
                    </a:lnTo>
                    <a:lnTo>
                      <a:pt x="1318464" y="4660899"/>
                    </a:lnTo>
                    <a:lnTo>
                      <a:pt x="1318464" y="1549399"/>
                    </a:lnTo>
                    <a:lnTo>
                      <a:pt x="1320229" y="1498599"/>
                    </a:lnTo>
                    <a:lnTo>
                      <a:pt x="1325522" y="1447799"/>
                    </a:lnTo>
                    <a:lnTo>
                      <a:pt x="1334344" y="1396999"/>
                    </a:lnTo>
                    <a:lnTo>
                      <a:pt x="1346695" y="1358899"/>
                    </a:lnTo>
                    <a:lnTo>
                      <a:pt x="1362573" y="1320799"/>
                    </a:lnTo>
                    <a:lnTo>
                      <a:pt x="1381979" y="1282699"/>
                    </a:lnTo>
                    <a:lnTo>
                      <a:pt x="1404913" y="1244599"/>
                    </a:lnTo>
                    <a:lnTo>
                      <a:pt x="1431374" y="1206499"/>
                    </a:lnTo>
                    <a:lnTo>
                      <a:pt x="1464981" y="1168399"/>
                    </a:lnTo>
                    <a:lnTo>
                      <a:pt x="1501290" y="1142999"/>
                    </a:lnTo>
                    <a:lnTo>
                      <a:pt x="1540300" y="1117599"/>
                    </a:lnTo>
                    <a:lnTo>
                      <a:pt x="1582013" y="1104899"/>
                    </a:lnTo>
                    <a:lnTo>
                      <a:pt x="1626427" y="1092199"/>
                    </a:lnTo>
                    <a:lnTo>
                      <a:pt x="1673543" y="1079499"/>
                    </a:lnTo>
                    <a:lnTo>
                      <a:pt x="2786692" y="1079499"/>
                    </a:lnTo>
                    <a:lnTo>
                      <a:pt x="2786692" y="292099"/>
                    </a:lnTo>
                    <a:lnTo>
                      <a:pt x="2750199" y="266699"/>
                    </a:lnTo>
                    <a:lnTo>
                      <a:pt x="2712792" y="241299"/>
                    </a:lnTo>
                    <a:lnTo>
                      <a:pt x="2674469" y="215899"/>
                    </a:lnTo>
                    <a:lnTo>
                      <a:pt x="2635225" y="190499"/>
                    </a:lnTo>
                    <a:lnTo>
                      <a:pt x="2595059" y="177799"/>
                    </a:lnTo>
                    <a:lnTo>
                      <a:pt x="2553966" y="152399"/>
                    </a:lnTo>
                    <a:lnTo>
                      <a:pt x="2468992" y="126999"/>
                    </a:lnTo>
                    <a:lnTo>
                      <a:pt x="2425105" y="101599"/>
                    </a:lnTo>
                    <a:lnTo>
                      <a:pt x="2287806" y="63499"/>
                    </a:lnTo>
                    <a:lnTo>
                      <a:pt x="2191546" y="38099"/>
                    </a:lnTo>
                    <a:lnTo>
                      <a:pt x="2141989" y="38099"/>
                    </a:lnTo>
                    <a:lnTo>
                      <a:pt x="2040006" y="12699"/>
                    </a:lnTo>
                    <a:close/>
                  </a:path>
                  <a:path w="3441065" h="6210300">
                    <a:moveTo>
                      <a:pt x="2786692" y="1079499"/>
                    </a:moveTo>
                    <a:lnTo>
                      <a:pt x="1773097" y="1079499"/>
                    </a:lnTo>
                    <a:lnTo>
                      <a:pt x="1819987" y="1092199"/>
                    </a:lnTo>
                    <a:lnTo>
                      <a:pt x="1864045" y="1104899"/>
                    </a:lnTo>
                    <a:lnTo>
                      <a:pt x="1905284" y="1117599"/>
                    </a:lnTo>
                    <a:lnTo>
                      <a:pt x="1943718" y="1142999"/>
                    </a:lnTo>
                    <a:lnTo>
                      <a:pt x="1979358" y="1168399"/>
                    </a:lnTo>
                    <a:lnTo>
                      <a:pt x="2012219" y="1206499"/>
                    </a:lnTo>
                    <a:lnTo>
                      <a:pt x="2037950" y="1244599"/>
                    </a:lnTo>
                    <a:lnTo>
                      <a:pt x="2060252" y="1282699"/>
                    </a:lnTo>
                    <a:lnTo>
                      <a:pt x="2079122" y="1320799"/>
                    </a:lnTo>
                    <a:lnTo>
                      <a:pt x="2094562" y="1358899"/>
                    </a:lnTo>
                    <a:lnTo>
                      <a:pt x="2106572" y="1396999"/>
                    </a:lnTo>
                    <a:lnTo>
                      <a:pt x="2115150" y="1447799"/>
                    </a:lnTo>
                    <a:lnTo>
                      <a:pt x="2120297" y="1498599"/>
                    </a:lnTo>
                    <a:lnTo>
                      <a:pt x="2122012" y="1549399"/>
                    </a:lnTo>
                    <a:lnTo>
                      <a:pt x="2122012" y="4660899"/>
                    </a:lnTo>
                    <a:lnTo>
                      <a:pt x="2120297" y="4724399"/>
                    </a:lnTo>
                    <a:lnTo>
                      <a:pt x="2115150" y="4775199"/>
                    </a:lnTo>
                    <a:lnTo>
                      <a:pt x="2106572" y="4813299"/>
                    </a:lnTo>
                    <a:lnTo>
                      <a:pt x="2094562" y="4864099"/>
                    </a:lnTo>
                    <a:lnTo>
                      <a:pt x="2079122" y="4902199"/>
                    </a:lnTo>
                    <a:lnTo>
                      <a:pt x="2060252" y="4940299"/>
                    </a:lnTo>
                    <a:lnTo>
                      <a:pt x="2037950" y="4978399"/>
                    </a:lnTo>
                    <a:lnTo>
                      <a:pt x="2012219" y="5016499"/>
                    </a:lnTo>
                    <a:lnTo>
                      <a:pt x="1979217" y="5054599"/>
                    </a:lnTo>
                    <a:lnTo>
                      <a:pt x="1943163" y="5079999"/>
                    </a:lnTo>
                    <a:lnTo>
                      <a:pt x="1904058" y="5105399"/>
                    </a:lnTo>
                    <a:lnTo>
                      <a:pt x="1861901" y="5118099"/>
                    </a:lnTo>
                    <a:lnTo>
                      <a:pt x="1816694" y="5130799"/>
                    </a:lnTo>
                    <a:lnTo>
                      <a:pt x="1768436" y="5143499"/>
                    </a:lnTo>
                    <a:lnTo>
                      <a:pt x="3340102" y="5143499"/>
                    </a:lnTo>
                    <a:lnTo>
                      <a:pt x="3343682" y="5130799"/>
                    </a:lnTo>
                    <a:lnTo>
                      <a:pt x="3357015" y="5079999"/>
                    </a:lnTo>
                    <a:lnTo>
                      <a:pt x="3369360" y="5029199"/>
                    </a:lnTo>
                    <a:lnTo>
                      <a:pt x="3380718" y="4991099"/>
                    </a:lnTo>
                    <a:lnTo>
                      <a:pt x="3391088" y="4940299"/>
                    </a:lnTo>
                    <a:lnTo>
                      <a:pt x="3400471" y="4889499"/>
                    </a:lnTo>
                    <a:lnTo>
                      <a:pt x="3408867" y="4838699"/>
                    </a:lnTo>
                    <a:lnTo>
                      <a:pt x="3416275" y="4775199"/>
                    </a:lnTo>
                    <a:lnTo>
                      <a:pt x="3422696" y="4724399"/>
                    </a:lnTo>
                    <a:lnTo>
                      <a:pt x="3428129" y="4673599"/>
                    </a:lnTo>
                    <a:lnTo>
                      <a:pt x="3432574" y="4610099"/>
                    </a:lnTo>
                    <a:lnTo>
                      <a:pt x="3436031" y="4559299"/>
                    </a:lnTo>
                    <a:lnTo>
                      <a:pt x="3438501" y="4495799"/>
                    </a:lnTo>
                    <a:lnTo>
                      <a:pt x="3439983" y="4444999"/>
                    </a:lnTo>
                    <a:lnTo>
                      <a:pt x="3440477" y="4381499"/>
                    </a:lnTo>
                    <a:lnTo>
                      <a:pt x="3440477" y="4178299"/>
                    </a:lnTo>
                    <a:lnTo>
                      <a:pt x="3396445" y="4152899"/>
                    </a:lnTo>
                    <a:lnTo>
                      <a:pt x="3353350" y="4127499"/>
                    </a:lnTo>
                    <a:lnTo>
                      <a:pt x="3311253" y="4102099"/>
                    </a:lnTo>
                    <a:lnTo>
                      <a:pt x="3270216" y="4063999"/>
                    </a:lnTo>
                    <a:lnTo>
                      <a:pt x="3230297" y="4038599"/>
                    </a:lnTo>
                    <a:lnTo>
                      <a:pt x="3191560" y="4000499"/>
                    </a:lnTo>
                    <a:lnTo>
                      <a:pt x="3154063" y="3962399"/>
                    </a:lnTo>
                    <a:lnTo>
                      <a:pt x="3117869" y="3924299"/>
                    </a:lnTo>
                    <a:lnTo>
                      <a:pt x="3090866" y="3886199"/>
                    </a:lnTo>
                    <a:lnTo>
                      <a:pt x="3065010" y="3860799"/>
                    </a:lnTo>
                    <a:lnTo>
                      <a:pt x="3040301" y="3822699"/>
                    </a:lnTo>
                    <a:lnTo>
                      <a:pt x="3016738" y="3784599"/>
                    </a:lnTo>
                    <a:lnTo>
                      <a:pt x="2994323" y="3746499"/>
                    </a:lnTo>
                    <a:lnTo>
                      <a:pt x="2973055" y="3708399"/>
                    </a:lnTo>
                    <a:lnTo>
                      <a:pt x="2952934" y="3670299"/>
                    </a:lnTo>
                    <a:lnTo>
                      <a:pt x="2933962" y="3619499"/>
                    </a:lnTo>
                    <a:lnTo>
                      <a:pt x="2916137" y="3581399"/>
                    </a:lnTo>
                    <a:lnTo>
                      <a:pt x="2899460" y="3530599"/>
                    </a:lnTo>
                    <a:lnTo>
                      <a:pt x="2883933" y="3492499"/>
                    </a:lnTo>
                    <a:lnTo>
                      <a:pt x="2869553" y="3441699"/>
                    </a:lnTo>
                    <a:lnTo>
                      <a:pt x="2856323" y="3390899"/>
                    </a:lnTo>
                    <a:lnTo>
                      <a:pt x="2844242" y="3352799"/>
                    </a:lnTo>
                    <a:lnTo>
                      <a:pt x="2833311" y="3301999"/>
                    </a:lnTo>
                    <a:lnTo>
                      <a:pt x="2823529" y="3251199"/>
                    </a:lnTo>
                    <a:lnTo>
                      <a:pt x="2814897" y="3200399"/>
                    </a:lnTo>
                    <a:lnTo>
                      <a:pt x="2807415" y="3136899"/>
                    </a:lnTo>
                    <a:lnTo>
                      <a:pt x="2801084" y="3086099"/>
                    </a:lnTo>
                    <a:lnTo>
                      <a:pt x="2795903" y="3035299"/>
                    </a:lnTo>
                    <a:lnTo>
                      <a:pt x="2791874" y="2971799"/>
                    </a:lnTo>
                    <a:lnTo>
                      <a:pt x="2788995" y="2920999"/>
                    </a:lnTo>
                    <a:lnTo>
                      <a:pt x="2787267" y="2857499"/>
                    </a:lnTo>
                    <a:lnTo>
                      <a:pt x="2786692" y="2793999"/>
                    </a:lnTo>
                    <a:lnTo>
                      <a:pt x="2786692" y="1079499"/>
                    </a:lnTo>
                    <a:close/>
                  </a:path>
                  <a:path w="3441065" h="6210300">
                    <a:moveTo>
                      <a:pt x="1879816" y="0"/>
                    </a:moveTo>
                    <a:lnTo>
                      <a:pt x="1537739" y="0"/>
                    </a:lnTo>
                    <a:lnTo>
                      <a:pt x="1481998" y="12699"/>
                    </a:lnTo>
                    <a:lnTo>
                      <a:pt x="1934178" y="12699"/>
                    </a:lnTo>
                    <a:lnTo>
                      <a:pt x="1879816" y="0"/>
                    </a:lnTo>
                    <a:close/>
                  </a:path>
                </a:pathLst>
              </a:custGeom>
              <a:solidFill>
                <a:srgbClr val="FF77D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>
                <a:extLst>
                  <a:ext uri="{FF2B5EF4-FFF2-40B4-BE49-F238E27FC236}">
                    <a16:creationId xmlns:a16="http://schemas.microsoft.com/office/drawing/2014/main" id="{E7FFB17B-AA97-3B66-8068-A0A75CA0CD29}"/>
                  </a:ext>
                </a:extLst>
              </p:cNvPr>
              <p:cNvSpPr/>
              <p:nvPr/>
            </p:nvSpPr>
            <p:spPr>
              <a:xfrm>
                <a:off x="2585440" y="2766459"/>
                <a:ext cx="3441065" cy="3954779"/>
              </a:xfrm>
              <a:custGeom>
                <a:avLst/>
                <a:gdLst/>
                <a:ahLst/>
                <a:cxnLst/>
                <a:rect l="l" t="t" r="r" b="b"/>
                <a:pathLst>
                  <a:path w="3441065" h="3954779">
                    <a:moveTo>
                      <a:pt x="349859" y="302971"/>
                    </a:moveTo>
                    <a:lnTo>
                      <a:pt x="323951" y="338734"/>
                    </a:lnTo>
                    <a:lnTo>
                      <a:pt x="299008" y="375437"/>
                    </a:lnTo>
                    <a:lnTo>
                      <a:pt x="275031" y="413080"/>
                    </a:lnTo>
                    <a:lnTo>
                      <a:pt x="252006" y="451675"/>
                    </a:lnTo>
                    <a:lnTo>
                      <a:pt x="229958" y="491223"/>
                    </a:lnTo>
                    <a:lnTo>
                      <a:pt x="208902" y="531736"/>
                    </a:lnTo>
                    <a:lnTo>
                      <a:pt x="188810" y="573201"/>
                    </a:lnTo>
                    <a:lnTo>
                      <a:pt x="169710" y="615632"/>
                    </a:lnTo>
                    <a:lnTo>
                      <a:pt x="151612" y="659028"/>
                    </a:lnTo>
                    <a:lnTo>
                      <a:pt x="134493" y="703402"/>
                    </a:lnTo>
                    <a:lnTo>
                      <a:pt x="118389" y="748766"/>
                    </a:lnTo>
                    <a:lnTo>
                      <a:pt x="103276" y="795096"/>
                    </a:lnTo>
                    <a:lnTo>
                      <a:pt x="89179" y="842429"/>
                    </a:lnTo>
                    <a:lnTo>
                      <a:pt x="76111" y="890752"/>
                    </a:lnTo>
                    <a:lnTo>
                      <a:pt x="64046" y="940066"/>
                    </a:lnTo>
                    <a:lnTo>
                      <a:pt x="53009" y="990384"/>
                    </a:lnTo>
                    <a:lnTo>
                      <a:pt x="43002" y="1041717"/>
                    </a:lnTo>
                    <a:lnTo>
                      <a:pt x="34023" y="1094054"/>
                    </a:lnTo>
                    <a:lnTo>
                      <a:pt x="26085" y="1147419"/>
                    </a:lnTo>
                    <a:lnTo>
                      <a:pt x="19202" y="1201788"/>
                    </a:lnTo>
                    <a:lnTo>
                      <a:pt x="13347" y="1257185"/>
                    </a:lnTo>
                    <a:lnTo>
                      <a:pt x="8559" y="1313624"/>
                    </a:lnTo>
                    <a:lnTo>
                      <a:pt x="4826" y="1371092"/>
                    </a:lnTo>
                    <a:lnTo>
                      <a:pt x="2146" y="1429588"/>
                    </a:lnTo>
                    <a:lnTo>
                      <a:pt x="533" y="1489138"/>
                    </a:lnTo>
                    <a:lnTo>
                      <a:pt x="0" y="1549730"/>
                    </a:lnTo>
                    <a:lnTo>
                      <a:pt x="0" y="3954691"/>
                    </a:lnTo>
                    <a:lnTo>
                      <a:pt x="349859" y="3954691"/>
                    </a:lnTo>
                    <a:lnTo>
                      <a:pt x="349859" y="302971"/>
                    </a:lnTo>
                    <a:close/>
                  </a:path>
                  <a:path w="3441065" h="3954779">
                    <a:moveTo>
                      <a:pt x="3440480" y="1549742"/>
                    </a:moveTo>
                    <a:lnTo>
                      <a:pt x="3439985" y="1489748"/>
                    </a:lnTo>
                    <a:lnTo>
                      <a:pt x="3438512" y="1430743"/>
                    </a:lnTo>
                    <a:lnTo>
                      <a:pt x="3436061" y="1372730"/>
                    </a:lnTo>
                    <a:lnTo>
                      <a:pt x="3432632" y="1315681"/>
                    </a:lnTo>
                    <a:lnTo>
                      <a:pt x="3428212" y="1259611"/>
                    </a:lnTo>
                    <a:lnTo>
                      <a:pt x="3422827" y="1204531"/>
                    </a:lnTo>
                    <a:lnTo>
                      <a:pt x="3416452" y="1150416"/>
                    </a:lnTo>
                    <a:lnTo>
                      <a:pt x="3409086" y="1097292"/>
                    </a:lnTo>
                    <a:lnTo>
                      <a:pt x="3400755" y="1045146"/>
                    </a:lnTo>
                    <a:lnTo>
                      <a:pt x="3391433" y="993978"/>
                    </a:lnTo>
                    <a:lnTo>
                      <a:pt x="3381133" y="943787"/>
                    </a:lnTo>
                    <a:lnTo>
                      <a:pt x="3369856" y="894575"/>
                    </a:lnTo>
                    <a:lnTo>
                      <a:pt x="3357600" y="846353"/>
                    </a:lnTo>
                    <a:lnTo>
                      <a:pt x="3344354" y="799096"/>
                    </a:lnTo>
                    <a:lnTo>
                      <a:pt x="3330143" y="752830"/>
                    </a:lnTo>
                    <a:lnTo>
                      <a:pt x="3314941" y="707542"/>
                    </a:lnTo>
                    <a:lnTo>
                      <a:pt x="3298761" y="663232"/>
                    </a:lnTo>
                    <a:lnTo>
                      <a:pt x="3281603" y="619899"/>
                    </a:lnTo>
                    <a:lnTo>
                      <a:pt x="3263455" y="577545"/>
                    </a:lnTo>
                    <a:lnTo>
                      <a:pt x="3244342" y="536181"/>
                    </a:lnTo>
                    <a:lnTo>
                      <a:pt x="3224238" y="495782"/>
                    </a:lnTo>
                    <a:lnTo>
                      <a:pt x="3203156" y="456374"/>
                    </a:lnTo>
                    <a:lnTo>
                      <a:pt x="3181108" y="417944"/>
                    </a:lnTo>
                    <a:lnTo>
                      <a:pt x="3158058" y="380492"/>
                    </a:lnTo>
                    <a:lnTo>
                      <a:pt x="3134042" y="344030"/>
                    </a:lnTo>
                    <a:lnTo>
                      <a:pt x="3109049" y="308533"/>
                    </a:lnTo>
                    <a:lnTo>
                      <a:pt x="3083064" y="274027"/>
                    </a:lnTo>
                    <a:lnTo>
                      <a:pt x="3056115" y="240499"/>
                    </a:lnTo>
                    <a:lnTo>
                      <a:pt x="3028175" y="207949"/>
                    </a:lnTo>
                    <a:lnTo>
                      <a:pt x="2999257" y="176377"/>
                    </a:lnTo>
                    <a:lnTo>
                      <a:pt x="2960039" y="137287"/>
                    </a:lnTo>
                    <a:lnTo>
                      <a:pt x="2918904" y="100431"/>
                    </a:lnTo>
                    <a:lnTo>
                      <a:pt x="2876105" y="65493"/>
                    </a:lnTo>
                    <a:lnTo>
                      <a:pt x="2831947" y="32118"/>
                    </a:lnTo>
                    <a:lnTo>
                      <a:pt x="2786697" y="0"/>
                    </a:lnTo>
                    <a:lnTo>
                      <a:pt x="2786697" y="2507627"/>
                    </a:lnTo>
                    <a:lnTo>
                      <a:pt x="2787269" y="2568232"/>
                    </a:lnTo>
                    <a:lnTo>
                      <a:pt x="2788996" y="2627655"/>
                    </a:lnTo>
                    <a:lnTo>
                      <a:pt x="2791879" y="2685885"/>
                    </a:lnTo>
                    <a:lnTo>
                      <a:pt x="2795905" y="2742933"/>
                    </a:lnTo>
                    <a:lnTo>
                      <a:pt x="2801086" y="2798800"/>
                    </a:lnTo>
                    <a:lnTo>
                      <a:pt x="2807411" y="2853474"/>
                    </a:lnTo>
                    <a:lnTo>
                      <a:pt x="2814891" y="2906966"/>
                    </a:lnTo>
                    <a:lnTo>
                      <a:pt x="2823527" y="2959265"/>
                    </a:lnTo>
                    <a:lnTo>
                      <a:pt x="2833306" y="3010370"/>
                    </a:lnTo>
                    <a:lnTo>
                      <a:pt x="2844241" y="3060293"/>
                    </a:lnTo>
                    <a:lnTo>
                      <a:pt x="2856319" y="3109036"/>
                    </a:lnTo>
                    <a:lnTo>
                      <a:pt x="2869552" y="3156585"/>
                    </a:lnTo>
                    <a:lnTo>
                      <a:pt x="2883928" y="3202952"/>
                    </a:lnTo>
                    <a:lnTo>
                      <a:pt x="2899460" y="3248126"/>
                    </a:lnTo>
                    <a:lnTo>
                      <a:pt x="2916136" y="3292106"/>
                    </a:lnTo>
                    <a:lnTo>
                      <a:pt x="2933954" y="3334905"/>
                    </a:lnTo>
                    <a:lnTo>
                      <a:pt x="2952927" y="3376523"/>
                    </a:lnTo>
                    <a:lnTo>
                      <a:pt x="2973057" y="3416947"/>
                    </a:lnTo>
                    <a:lnTo>
                      <a:pt x="2994317" y="3456178"/>
                    </a:lnTo>
                    <a:lnTo>
                      <a:pt x="3016732" y="3494227"/>
                    </a:lnTo>
                    <a:lnTo>
                      <a:pt x="3040303" y="3531095"/>
                    </a:lnTo>
                    <a:lnTo>
                      <a:pt x="3065005" y="3566769"/>
                    </a:lnTo>
                    <a:lnTo>
                      <a:pt x="3090862" y="3601250"/>
                    </a:lnTo>
                    <a:lnTo>
                      <a:pt x="3117875" y="3634549"/>
                    </a:lnTo>
                    <a:lnTo>
                      <a:pt x="3154070" y="3675253"/>
                    </a:lnTo>
                    <a:lnTo>
                      <a:pt x="3191560" y="3713340"/>
                    </a:lnTo>
                    <a:lnTo>
                      <a:pt x="3230295" y="3748951"/>
                    </a:lnTo>
                    <a:lnTo>
                      <a:pt x="3270212" y="3782187"/>
                    </a:lnTo>
                    <a:lnTo>
                      <a:pt x="3311258" y="3813175"/>
                    </a:lnTo>
                    <a:lnTo>
                      <a:pt x="3353358" y="3842016"/>
                    </a:lnTo>
                    <a:lnTo>
                      <a:pt x="3396450" y="3868851"/>
                    </a:lnTo>
                    <a:lnTo>
                      <a:pt x="3440480" y="3893769"/>
                    </a:lnTo>
                    <a:lnTo>
                      <a:pt x="3440480" y="1549742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2517E93-F39D-99E2-C151-2740A054F19A}"/>
                </a:ext>
              </a:extLst>
            </p:cNvPr>
            <p:cNvSpPr/>
            <p:nvPr/>
          </p:nvSpPr>
          <p:spPr>
            <a:xfrm>
              <a:off x="917832" y="1023561"/>
              <a:ext cx="2734945" cy="358775"/>
            </a:xfrm>
            <a:custGeom>
              <a:avLst/>
              <a:gdLst/>
              <a:ahLst/>
              <a:cxnLst/>
              <a:rect l="l" t="t" r="r" b="b"/>
              <a:pathLst>
                <a:path w="2734945" h="358775">
                  <a:moveTo>
                    <a:pt x="48953" y="3040"/>
                  </a:moveTo>
                  <a:lnTo>
                    <a:pt x="0" y="3040"/>
                  </a:lnTo>
                  <a:lnTo>
                    <a:pt x="0" y="353982"/>
                  </a:lnTo>
                  <a:lnTo>
                    <a:pt x="138642" y="353982"/>
                  </a:lnTo>
                  <a:lnTo>
                    <a:pt x="138642" y="318888"/>
                  </a:lnTo>
                  <a:lnTo>
                    <a:pt x="48953" y="318888"/>
                  </a:lnTo>
                  <a:lnTo>
                    <a:pt x="48953" y="3040"/>
                  </a:lnTo>
                  <a:close/>
                </a:path>
                <a:path w="2734945" h="358775">
                  <a:moveTo>
                    <a:pt x="306059" y="3040"/>
                  </a:moveTo>
                  <a:lnTo>
                    <a:pt x="170017" y="3040"/>
                  </a:lnTo>
                  <a:lnTo>
                    <a:pt x="170017" y="353982"/>
                  </a:lnTo>
                  <a:lnTo>
                    <a:pt x="306926" y="353982"/>
                  </a:lnTo>
                  <a:lnTo>
                    <a:pt x="306926" y="318888"/>
                  </a:lnTo>
                  <a:lnTo>
                    <a:pt x="218971" y="318888"/>
                  </a:lnTo>
                  <a:lnTo>
                    <a:pt x="218971" y="190209"/>
                  </a:lnTo>
                  <a:lnTo>
                    <a:pt x="289599" y="190209"/>
                  </a:lnTo>
                  <a:lnTo>
                    <a:pt x="289599" y="155542"/>
                  </a:lnTo>
                  <a:lnTo>
                    <a:pt x="218971" y="155542"/>
                  </a:lnTo>
                  <a:lnTo>
                    <a:pt x="218971" y="39429"/>
                  </a:lnTo>
                  <a:lnTo>
                    <a:pt x="306059" y="39429"/>
                  </a:lnTo>
                  <a:lnTo>
                    <a:pt x="306059" y="3040"/>
                  </a:lnTo>
                  <a:close/>
                </a:path>
                <a:path w="2734945" h="358775">
                  <a:moveTo>
                    <a:pt x="447052" y="3040"/>
                  </a:moveTo>
                  <a:lnTo>
                    <a:pt x="399832" y="3040"/>
                  </a:lnTo>
                  <a:lnTo>
                    <a:pt x="325309" y="353982"/>
                  </a:lnTo>
                  <a:lnTo>
                    <a:pt x="371234" y="353982"/>
                  </a:lnTo>
                  <a:lnTo>
                    <a:pt x="388134" y="265600"/>
                  </a:lnTo>
                  <a:lnTo>
                    <a:pt x="503136" y="265600"/>
                  </a:lnTo>
                  <a:lnTo>
                    <a:pt x="495640" y="230506"/>
                  </a:lnTo>
                  <a:lnTo>
                    <a:pt x="394630" y="230506"/>
                  </a:lnTo>
                  <a:lnTo>
                    <a:pt x="423656" y="72362"/>
                  </a:lnTo>
                  <a:lnTo>
                    <a:pt x="461859" y="72362"/>
                  </a:lnTo>
                  <a:lnTo>
                    <a:pt x="447052" y="3040"/>
                  </a:lnTo>
                  <a:close/>
                </a:path>
                <a:path w="2734945" h="358775">
                  <a:moveTo>
                    <a:pt x="503136" y="265600"/>
                  </a:moveTo>
                  <a:lnTo>
                    <a:pt x="459617" y="265600"/>
                  </a:lnTo>
                  <a:lnTo>
                    <a:pt x="475650" y="353982"/>
                  </a:lnTo>
                  <a:lnTo>
                    <a:pt x="522015" y="353982"/>
                  </a:lnTo>
                  <a:lnTo>
                    <a:pt x="503136" y="265600"/>
                  </a:lnTo>
                  <a:close/>
                </a:path>
                <a:path w="2734945" h="358775">
                  <a:moveTo>
                    <a:pt x="461859" y="72362"/>
                  </a:moveTo>
                  <a:lnTo>
                    <a:pt x="423656" y="72362"/>
                  </a:lnTo>
                  <a:lnTo>
                    <a:pt x="453121" y="230506"/>
                  </a:lnTo>
                  <a:lnTo>
                    <a:pt x="495640" y="230506"/>
                  </a:lnTo>
                  <a:lnTo>
                    <a:pt x="461859" y="72362"/>
                  </a:lnTo>
                  <a:close/>
                </a:path>
                <a:path w="2734945" h="358775">
                  <a:moveTo>
                    <a:pt x="631809" y="3040"/>
                  </a:moveTo>
                  <a:lnTo>
                    <a:pt x="555551" y="3040"/>
                  </a:lnTo>
                  <a:lnTo>
                    <a:pt x="555551" y="353982"/>
                  </a:lnTo>
                  <a:lnTo>
                    <a:pt x="635704" y="353982"/>
                  </a:lnTo>
                  <a:lnTo>
                    <a:pt x="682415" y="346522"/>
                  </a:lnTo>
                  <a:lnTo>
                    <a:pt x="713365" y="324519"/>
                  </a:lnTo>
                  <a:lnTo>
                    <a:pt x="716048" y="318888"/>
                  </a:lnTo>
                  <a:lnTo>
                    <a:pt x="604505" y="318888"/>
                  </a:lnTo>
                  <a:lnTo>
                    <a:pt x="604505" y="39429"/>
                  </a:lnTo>
                  <a:lnTo>
                    <a:pt x="718011" y="39429"/>
                  </a:lnTo>
                  <a:lnTo>
                    <a:pt x="713039" y="29903"/>
                  </a:lnTo>
                  <a:lnTo>
                    <a:pt x="680952" y="9769"/>
                  </a:lnTo>
                  <a:lnTo>
                    <a:pt x="631809" y="3040"/>
                  </a:lnTo>
                  <a:close/>
                </a:path>
                <a:path w="2734945" h="358775">
                  <a:moveTo>
                    <a:pt x="718011" y="39429"/>
                  </a:moveTo>
                  <a:lnTo>
                    <a:pt x="630942" y="39429"/>
                  </a:lnTo>
                  <a:lnTo>
                    <a:pt x="660809" y="43795"/>
                  </a:lnTo>
                  <a:lnTo>
                    <a:pt x="677514" y="57463"/>
                  </a:lnTo>
                  <a:lnTo>
                    <a:pt x="684795" y="81284"/>
                  </a:lnTo>
                  <a:lnTo>
                    <a:pt x="686391" y="116113"/>
                  </a:lnTo>
                  <a:lnTo>
                    <a:pt x="686391" y="230066"/>
                  </a:lnTo>
                  <a:lnTo>
                    <a:pt x="685423" y="267888"/>
                  </a:lnTo>
                  <a:lnTo>
                    <a:pt x="679297" y="295761"/>
                  </a:lnTo>
                  <a:lnTo>
                    <a:pt x="663179" y="312991"/>
                  </a:lnTo>
                  <a:lnTo>
                    <a:pt x="632236" y="318888"/>
                  </a:lnTo>
                  <a:lnTo>
                    <a:pt x="716048" y="318888"/>
                  </a:lnTo>
                  <a:lnTo>
                    <a:pt x="730505" y="288543"/>
                  </a:lnTo>
                  <a:lnTo>
                    <a:pt x="735784" y="239163"/>
                  </a:lnTo>
                  <a:lnTo>
                    <a:pt x="735784" y="110057"/>
                  </a:lnTo>
                  <a:lnTo>
                    <a:pt x="730504" y="63359"/>
                  </a:lnTo>
                  <a:lnTo>
                    <a:pt x="718011" y="39429"/>
                  </a:lnTo>
                  <a:close/>
                </a:path>
                <a:path w="2734945" h="358775">
                  <a:moveTo>
                    <a:pt x="832586" y="3040"/>
                  </a:moveTo>
                  <a:lnTo>
                    <a:pt x="784499" y="3040"/>
                  </a:lnTo>
                  <a:lnTo>
                    <a:pt x="784499" y="353982"/>
                  </a:lnTo>
                  <a:lnTo>
                    <a:pt x="832586" y="353982"/>
                  </a:lnTo>
                  <a:lnTo>
                    <a:pt x="832586" y="3040"/>
                  </a:lnTo>
                  <a:close/>
                </a:path>
                <a:path w="2734945" h="358775">
                  <a:moveTo>
                    <a:pt x="920717" y="3040"/>
                  </a:moveTo>
                  <a:lnTo>
                    <a:pt x="887357" y="3040"/>
                  </a:lnTo>
                  <a:lnTo>
                    <a:pt x="887357" y="353982"/>
                  </a:lnTo>
                  <a:lnTo>
                    <a:pt x="928947" y="353982"/>
                  </a:lnTo>
                  <a:lnTo>
                    <a:pt x="928947" y="114392"/>
                  </a:lnTo>
                  <a:lnTo>
                    <a:pt x="968322" y="114392"/>
                  </a:lnTo>
                  <a:lnTo>
                    <a:pt x="920717" y="3040"/>
                  </a:lnTo>
                  <a:close/>
                </a:path>
                <a:path w="2734945" h="358775">
                  <a:moveTo>
                    <a:pt x="968322" y="114392"/>
                  </a:moveTo>
                  <a:lnTo>
                    <a:pt x="928947" y="114392"/>
                  </a:lnTo>
                  <a:lnTo>
                    <a:pt x="1029895" y="353982"/>
                  </a:lnTo>
                  <a:lnTo>
                    <a:pt x="1061094" y="353982"/>
                  </a:lnTo>
                  <a:lnTo>
                    <a:pt x="1061094" y="236135"/>
                  </a:lnTo>
                  <a:lnTo>
                    <a:pt x="1020371" y="236135"/>
                  </a:lnTo>
                  <a:lnTo>
                    <a:pt x="968322" y="114392"/>
                  </a:lnTo>
                  <a:close/>
                </a:path>
                <a:path w="2734945" h="358775">
                  <a:moveTo>
                    <a:pt x="1061094" y="3040"/>
                  </a:moveTo>
                  <a:lnTo>
                    <a:pt x="1020371" y="3040"/>
                  </a:lnTo>
                  <a:lnTo>
                    <a:pt x="1020371" y="236135"/>
                  </a:lnTo>
                  <a:lnTo>
                    <a:pt x="1061094" y="236135"/>
                  </a:lnTo>
                  <a:lnTo>
                    <a:pt x="1061094" y="3040"/>
                  </a:lnTo>
                  <a:close/>
                </a:path>
                <a:path w="2734945" h="358775">
                  <a:moveTo>
                    <a:pt x="1201659" y="0"/>
                  </a:moveTo>
                  <a:lnTo>
                    <a:pt x="1155709" y="8171"/>
                  </a:lnTo>
                  <a:lnTo>
                    <a:pt x="1126861" y="31901"/>
                  </a:lnTo>
                  <a:lnTo>
                    <a:pt x="1111906" y="70008"/>
                  </a:lnTo>
                  <a:lnTo>
                    <a:pt x="1107635" y="121315"/>
                  </a:lnTo>
                  <a:lnTo>
                    <a:pt x="1107676" y="239163"/>
                  </a:lnTo>
                  <a:lnTo>
                    <a:pt x="1112455" y="289406"/>
                  </a:lnTo>
                  <a:lnTo>
                    <a:pt x="1127998" y="326958"/>
                  </a:lnTo>
                  <a:lnTo>
                    <a:pt x="1155889" y="350295"/>
                  </a:lnTo>
                  <a:lnTo>
                    <a:pt x="1197751" y="358317"/>
                  </a:lnTo>
                  <a:lnTo>
                    <a:pt x="1220785" y="355000"/>
                  </a:lnTo>
                  <a:lnTo>
                    <a:pt x="1238374" y="345751"/>
                  </a:lnTo>
                  <a:lnTo>
                    <a:pt x="1251252" y="331627"/>
                  </a:lnTo>
                  <a:lnTo>
                    <a:pt x="1257358" y="319315"/>
                  </a:lnTo>
                  <a:lnTo>
                    <a:pt x="1203820" y="319315"/>
                  </a:lnTo>
                  <a:lnTo>
                    <a:pt x="1180172" y="314666"/>
                  </a:lnTo>
                  <a:lnTo>
                    <a:pt x="1165744" y="300634"/>
                  </a:lnTo>
                  <a:lnTo>
                    <a:pt x="1158546" y="277099"/>
                  </a:lnTo>
                  <a:lnTo>
                    <a:pt x="1156588" y="243938"/>
                  </a:lnTo>
                  <a:lnTo>
                    <a:pt x="1156588" y="113952"/>
                  </a:lnTo>
                  <a:lnTo>
                    <a:pt x="1157672" y="83828"/>
                  </a:lnTo>
                  <a:lnTo>
                    <a:pt x="1163306" y="59797"/>
                  </a:lnTo>
                  <a:lnTo>
                    <a:pt x="1177066" y="43888"/>
                  </a:lnTo>
                  <a:lnTo>
                    <a:pt x="1202526" y="38134"/>
                  </a:lnTo>
                  <a:lnTo>
                    <a:pt x="1278577" y="38134"/>
                  </a:lnTo>
                  <a:lnTo>
                    <a:pt x="1272060" y="25131"/>
                  </a:lnTo>
                  <a:lnTo>
                    <a:pt x="1243724" y="6228"/>
                  </a:lnTo>
                  <a:lnTo>
                    <a:pt x="1201659" y="0"/>
                  </a:lnTo>
                  <a:close/>
                </a:path>
                <a:path w="2734945" h="358775">
                  <a:moveTo>
                    <a:pt x="1295671" y="313686"/>
                  </a:moveTo>
                  <a:lnTo>
                    <a:pt x="1260150" y="313686"/>
                  </a:lnTo>
                  <a:lnTo>
                    <a:pt x="1264912" y="353982"/>
                  </a:lnTo>
                  <a:lnTo>
                    <a:pt x="1295671" y="353982"/>
                  </a:lnTo>
                  <a:lnTo>
                    <a:pt x="1295671" y="313686"/>
                  </a:lnTo>
                  <a:close/>
                </a:path>
                <a:path w="2734945" h="358775">
                  <a:moveTo>
                    <a:pt x="1295671" y="180245"/>
                  </a:moveTo>
                  <a:lnTo>
                    <a:pt x="1206849" y="180245"/>
                  </a:lnTo>
                  <a:lnTo>
                    <a:pt x="1206849" y="214900"/>
                  </a:lnTo>
                  <a:lnTo>
                    <a:pt x="1251480" y="214900"/>
                  </a:lnTo>
                  <a:lnTo>
                    <a:pt x="1251480" y="239163"/>
                  </a:lnTo>
                  <a:lnTo>
                    <a:pt x="1249394" y="273988"/>
                  </a:lnTo>
                  <a:lnTo>
                    <a:pt x="1241946" y="299062"/>
                  </a:lnTo>
                  <a:lnTo>
                    <a:pt x="1227350" y="314225"/>
                  </a:lnTo>
                  <a:lnTo>
                    <a:pt x="1203820" y="319315"/>
                  </a:lnTo>
                  <a:lnTo>
                    <a:pt x="1257358" y="319315"/>
                  </a:lnTo>
                  <a:lnTo>
                    <a:pt x="1260150" y="313686"/>
                  </a:lnTo>
                  <a:lnTo>
                    <a:pt x="1295671" y="313686"/>
                  </a:lnTo>
                  <a:lnTo>
                    <a:pt x="1295671" y="180245"/>
                  </a:lnTo>
                  <a:close/>
                </a:path>
                <a:path w="2734945" h="358775">
                  <a:moveTo>
                    <a:pt x="1278577" y="38134"/>
                  </a:moveTo>
                  <a:lnTo>
                    <a:pt x="1202526" y="38134"/>
                  </a:lnTo>
                  <a:lnTo>
                    <a:pt x="1226127" y="42094"/>
                  </a:lnTo>
                  <a:lnTo>
                    <a:pt x="1239617" y="54218"/>
                  </a:lnTo>
                  <a:lnTo>
                    <a:pt x="1245716" y="74870"/>
                  </a:lnTo>
                  <a:lnTo>
                    <a:pt x="1247040" y="102254"/>
                  </a:lnTo>
                  <a:lnTo>
                    <a:pt x="1247145" y="115246"/>
                  </a:lnTo>
                  <a:lnTo>
                    <a:pt x="1293070" y="115246"/>
                  </a:lnTo>
                  <a:lnTo>
                    <a:pt x="1293070" y="102254"/>
                  </a:lnTo>
                  <a:lnTo>
                    <a:pt x="1288048" y="57032"/>
                  </a:lnTo>
                  <a:lnTo>
                    <a:pt x="1278577" y="38134"/>
                  </a:lnTo>
                  <a:close/>
                </a:path>
                <a:path w="2734945" h="358775">
                  <a:moveTo>
                    <a:pt x="1508850" y="39429"/>
                  </a:moveTo>
                  <a:lnTo>
                    <a:pt x="1459884" y="39429"/>
                  </a:lnTo>
                  <a:lnTo>
                    <a:pt x="1459884" y="353982"/>
                  </a:lnTo>
                  <a:lnTo>
                    <a:pt x="1508850" y="353982"/>
                  </a:lnTo>
                  <a:lnTo>
                    <a:pt x="1508850" y="39429"/>
                  </a:lnTo>
                  <a:close/>
                </a:path>
                <a:path w="2734945" h="358775">
                  <a:moveTo>
                    <a:pt x="1566473" y="3040"/>
                  </a:moveTo>
                  <a:lnTo>
                    <a:pt x="1400526" y="3040"/>
                  </a:lnTo>
                  <a:lnTo>
                    <a:pt x="1400526" y="39429"/>
                  </a:lnTo>
                  <a:lnTo>
                    <a:pt x="1566473" y="39429"/>
                  </a:lnTo>
                  <a:lnTo>
                    <a:pt x="1566473" y="3040"/>
                  </a:lnTo>
                  <a:close/>
                </a:path>
                <a:path w="2734945" h="358775">
                  <a:moveTo>
                    <a:pt x="1647241" y="3040"/>
                  </a:moveTo>
                  <a:lnTo>
                    <a:pt x="1598275" y="3040"/>
                  </a:lnTo>
                  <a:lnTo>
                    <a:pt x="1598275" y="353982"/>
                  </a:lnTo>
                  <a:lnTo>
                    <a:pt x="1647241" y="353982"/>
                  </a:lnTo>
                  <a:lnTo>
                    <a:pt x="1647241" y="189770"/>
                  </a:lnTo>
                  <a:lnTo>
                    <a:pt x="1786324" y="189770"/>
                  </a:lnTo>
                  <a:lnTo>
                    <a:pt x="1786324" y="154675"/>
                  </a:lnTo>
                  <a:lnTo>
                    <a:pt x="1647241" y="154675"/>
                  </a:lnTo>
                  <a:lnTo>
                    <a:pt x="1647241" y="3040"/>
                  </a:lnTo>
                  <a:close/>
                </a:path>
                <a:path w="2734945" h="358775">
                  <a:moveTo>
                    <a:pt x="1786324" y="189770"/>
                  </a:moveTo>
                  <a:lnTo>
                    <a:pt x="1737358" y="189770"/>
                  </a:lnTo>
                  <a:lnTo>
                    <a:pt x="1737358" y="353982"/>
                  </a:lnTo>
                  <a:lnTo>
                    <a:pt x="1786324" y="353982"/>
                  </a:lnTo>
                  <a:lnTo>
                    <a:pt x="1786324" y="189770"/>
                  </a:lnTo>
                  <a:close/>
                </a:path>
                <a:path w="2734945" h="358775">
                  <a:moveTo>
                    <a:pt x="1786324" y="3040"/>
                  </a:moveTo>
                  <a:lnTo>
                    <a:pt x="1737358" y="3040"/>
                  </a:lnTo>
                  <a:lnTo>
                    <a:pt x="1737358" y="154675"/>
                  </a:lnTo>
                  <a:lnTo>
                    <a:pt x="1786324" y="154675"/>
                  </a:lnTo>
                  <a:lnTo>
                    <a:pt x="1786324" y="3040"/>
                  </a:lnTo>
                  <a:close/>
                </a:path>
                <a:path w="2734945" h="358775">
                  <a:moveTo>
                    <a:pt x="1975403" y="3040"/>
                  </a:moveTo>
                  <a:lnTo>
                    <a:pt x="1839349" y="3040"/>
                  </a:lnTo>
                  <a:lnTo>
                    <a:pt x="1839349" y="353982"/>
                  </a:lnTo>
                  <a:lnTo>
                    <a:pt x="1976270" y="353982"/>
                  </a:lnTo>
                  <a:lnTo>
                    <a:pt x="1976270" y="318888"/>
                  </a:lnTo>
                  <a:lnTo>
                    <a:pt x="1888315" y="318888"/>
                  </a:lnTo>
                  <a:lnTo>
                    <a:pt x="1888315" y="190209"/>
                  </a:lnTo>
                  <a:lnTo>
                    <a:pt x="1958930" y="190209"/>
                  </a:lnTo>
                  <a:lnTo>
                    <a:pt x="1958930" y="155542"/>
                  </a:lnTo>
                  <a:lnTo>
                    <a:pt x="1888315" y="155542"/>
                  </a:lnTo>
                  <a:lnTo>
                    <a:pt x="1888315" y="39429"/>
                  </a:lnTo>
                  <a:lnTo>
                    <a:pt x="1975403" y="39429"/>
                  </a:lnTo>
                  <a:lnTo>
                    <a:pt x="1975403" y="3040"/>
                  </a:lnTo>
                  <a:close/>
                </a:path>
                <a:path w="2734945" h="358775">
                  <a:moveTo>
                    <a:pt x="2120128" y="3040"/>
                  </a:moveTo>
                  <a:lnTo>
                    <a:pt x="2079392" y="3040"/>
                  </a:lnTo>
                  <a:lnTo>
                    <a:pt x="2136588" y="353982"/>
                  </a:lnTo>
                  <a:lnTo>
                    <a:pt x="2173843" y="353982"/>
                  </a:lnTo>
                  <a:lnTo>
                    <a:pt x="2192613" y="255196"/>
                  </a:lnTo>
                  <a:lnTo>
                    <a:pt x="2157823" y="255196"/>
                  </a:lnTo>
                  <a:lnTo>
                    <a:pt x="2120128" y="3040"/>
                  </a:lnTo>
                  <a:close/>
                </a:path>
                <a:path w="2734945" h="358775">
                  <a:moveTo>
                    <a:pt x="2256660" y="94024"/>
                  </a:moveTo>
                  <a:lnTo>
                    <a:pt x="2223236" y="94024"/>
                  </a:lnTo>
                  <a:lnTo>
                    <a:pt x="2272203" y="353982"/>
                  </a:lnTo>
                  <a:lnTo>
                    <a:pt x="2307724" y="353982"/>
                  </a:lnTo>
                  <a:lnTo>
                    <a:pt x="2323370" y="256503"/>
                  </a:lnTo>
                  <a:lnTo>
                    <a:pt x="2287369" y="256503"/>
                  </a:lnTo>
                  <a:lnTo>
                    <a:pt x="2256660" y="94024"/>
                  </a:lnTo>
                  <a:close/>
                </a:path>
                <a:path w="2734945" h="358775">
                  <a:moveTo>
                    <a:pt x="2477315" y="3040"/>
                  </a:moveTo>
                  <a:lnTo>
                    <a:pt x="2430083" y="3040"/>
                  </a:lnTo>
                  <a:lnTo>
                    <a:pt x="2355572" y="353982"/>
                  </a:lnTo>
                  <a:lnTo>
                    <a:pt x="2401497" y="353982"/>
                  </a:lnTo>
                  <a:lnTo>
                    <a:pt x="2418384" y="265600"/>
                  </a:lnTo>
                  <a:lnTo>
                    <a:pt x="2533389" y="265600"/>
                  </a:lnTo>
                  <a:lnTo>
                    <a:pt x="2525894" y="230506"/>
                  </a:lnTo>
                  <a:lnTo>
                    <a:pt x="2424893" y="230506"/>
                  </a:lnTo>
                  <a:lnTo>
                    <a:pt x="2453918" y="72362"/>
                  </a:lnTo>
                  <a:lnTo>
                    <a:pt x="2492120" y="72362"/>
                  </a:lnTo>
                  <a:lnTo>
                    <a:pt x="2477315" y="3040"/>
                  </a:lnTo>
                  <a:close/>
                </a:path>
                <a:path w="2734945" h="358775">
                  <a:moveTo>
                    <a:pt x="2533389" y="265600"/>
                  </a:moveTo>
                  <a:lnTo>
                    <a:pt x="2489880" y="265600"/>
                  </a:lnTo>
                  <a:lnTo>
                    <a:pt x="2505913" y="353982"/>
                  </a:lnTo>
                  <a:lnTo>
                    <a:pt x="2552265" y="353982"/>
                  </a:lnTo>
                  <a:lnTo>
                    <a:pt x="2533389" y="265600"/>
                  </a:lnTo>
                  <a:close/>
                </a:path>
                <a:path w="2734945" h="358775">
                  <a:moveTo>
                    <a:pt x="2582346" y="3040"/>
                  </a:moveTo>
                  <a:lnTo>
                    <a:pt x="2536848" y="3040"/>
                  </a:lnTo>
                  <a:lnTo>
                    <a:pt x="2612678" y="230066"/>
                  </a:lnTo>
                  <a:lnTo>
                    <a:pt x="2612678" y="353982"/>
                  </a:lnTo>
                  <a:lnTo>
                    <a:pt x="2659470" y="353982"/>
                  </a:lnTo>
                  <a:lnTo>
                    <a:pt x="2659470" y="230066"/>
                  </a:lnTo>
                  <a:lnTo>
                    <a:pt x="2678606" y="172442"/>
                  </a:lnTo>
                  <a:lnTo>
                    <a:pt x="2636074" y="172442"/>
                  </a:lnTo>
                  <a:lnTo>
                    <a:pt x="2582346" y="3040"/>
                  </a:lnTo>
                  <a:close/>
                </a:path>
                <a:path w="2734945" h="358775">
                  <a:moveTo>
                    <a:pt x="2364053" y="3040"/>
                  </a:moveTo>
                  <a:lnTo>
                    <a:pt x="2324197" y="3040"/>
                  </a:lnTo>
                  <a:lnTo>
                    <a:pt x="2287369" y="256503"/>
                  </a:lnTo>
                  <a:lnTo>
                    <a:pt x="2323370" y="256503"/>
                  </a:lnTo>
                  <a:lnTo>
                    <a:pt x="2364053" y="3040"/>
                  </a:lnTo>
                  <a:close/>
                </a:path>
                <a:path w="2734945" h="358775">
                  <a:moveTo>
                    <a:pt x="2239709" y="4334"/>
                  </a:moveTo>
                  <a:lnTo>
                    <a:pt x="2205042" y="4334"/>
                  </a:lnTo>
                  <a:lnTo>
                    <a:pt x="2157823" y="255196"/>
                  </a:lnTo>
                  <a:lnTo>
                    <a:pt x="2192613" y="255196"/>
                  </a:lnTo>
                  <a:lnTo>
                    <a:pt x="2223236" y="94024"/>
                  </a:lnTo>
                  <a:lnTo>
                    <a:pt x="2256660" y="94024"/>
                  </a:lnTo>
                  <a:lnTo>
                    <a:pt x="2239709" y="4334"/>
                  </a:lnTo>
                  <a:close/>
                </a:path>
                <a:path w="2734945" h="358775">
                  <a:moveTo>
                    <a:pt x="2492120" y="72362"/>
                  </a:moveTo>
                  <a:lnTo>
                    <a:pt x="2453918" y="72362"/>
                  </a:lnTo>
                  <a:lnTo>
                    <a:pt x="2483384" y="230506"/>
                  </a:lnTo>
                  <a:lnTo>
                    <a:pt x="2525894" y="230506"/>
                  </a:lnTo>
                  <a:lnTo>
                    <a:pt x="2492120" y="72362"/>
                  </a:lnTo>
                  <a:close/>
                </a:path>
                <a:path w="2734945" h="358775">
                  <a:moveTo>
                    <a:pt x="2734861" y="3040"/>
                  </a:moveTo>
                  <a:lnTo>
                    <a:pt x="2688935" y="3040"/>
                  </a:lnTo>
                  <a:lnTo>
                    <a:pt x="2636074" y="172442"/>
                  </a:lnTo>
                  <a:lnTo>
                    <a:pt x="2678606" y="172442"/>
                  </a:lnTo>
                  <a:lnTo>
                    <a:pt x="2734861" y="3040"/>
                  </a:lnTo>
                  <a:close/>
                </a:path>
              </a:pathLst>
            </a:custGeom>
            <a:solidFill>
              <a:srgbClr val="020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5852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900E-A115-0FD4-C81C-F98F508D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E9A0-9705-884D-ACDC-2FD77CCC49B1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504A-272B-CA7C-2390-5DDA4C27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A57E-5E08-7A4F-F1D6-0D367852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1F54C8E8-B71F-2072-34F0-EB6CF3BC512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8" y="557016"/>
            <a:ext cx="11165548" cy="87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91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6" y="505468"/>
            <a:ext cx="9317132" cy="7296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975" y="2225675"/>
            <a:ext cx="9317133" cy="6105807"/>
          </a:xfrm>
        </p:spPr>
        <p:txBody>
          <a:bodyPr/>
          <a:lstStyle>
            <a:lvl1pPr marL="385200" indent="-385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 marL="9144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2pPr>
            <a:lvl3pPr marL="13716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8288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4pPr>
            <a:lvl5pPr marL="22860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Large bullets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1D4B-E82A-8F4E-8EDD-05EE04F3AACB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A2F91F-F124-5814-E82F-A496B9253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8250" y="504825"/>
            <a:ext cx="9317132" cy="88074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33023FA-E7BD-581F-5ADA-3BEF51912110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898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6" y="505468"/>
            <a:ext cx="9317132" cy="7296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975" y="2225675"/>
            <a:ext cx="9317133" cy="6105807"/>
          </a:xfrm>
        </p:spPr>
        <p:txBody>
          <a:bodyPr>
            <a:normAutofit/>
          </a:bodyPr>
          <a:lstStyle>
            <a:lvl1pPr marL="180000" indent="-180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1pPr>
            <a:lvl2pPr marL="914400" indent="-241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2pPr>
            <a:lvl3pPr marL="1371600" indent="-241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3pPr>
            <a:lvl4pPr marL="1828800" indent="-241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4pPr>
            <a:lvl5pPr marL="2286000" indent="-241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GB"/>
              <a:t>Small bullets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1D4B-E82A-8F4E-8EDD-05EE04F3AACB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A2F91F-F124-5814-E82F-A496B9253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8250" y="504825"/>
            <a:ext cx="9317132" cy="88074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33023FA-E7BD-581F-5ADA-3BEF51912110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03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>
            <a:extLst>
              <a:ext uri="{FF2B5EF4-FFF2-40B4-BE49-F238E27FC236}">
                <a16:creationId xmlns:a16="http://schemas.microsoft.com/office/drawing/2014/main" id="{11521973-71EF-A56F-7D09-4CC7EC024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64" y="1232347"/>
            <a:ext cx="1708848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/>
            </a:lvl1pPr>
          </a:lstStyle>
          <a:p>
            <a:endParaRPr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B15D07FE-07D4-DE5A-5276-D55BBC46658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83564" y="1844675"/>
            <a:ext cx="1407287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E53B78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/>
          </a:p>
        </p:txBody>
      </p:sp>
      <p:sp>
        <p:nvSpPr>
          <p:cNvPr id="19" name="Holder 4">
            <a:extLst>
              <a:ext uri="{FF2B5EF4-FFF2-40B4-BE49-F238E27FC236}">
                <a16:creationId xmlns:a16="http://schemas.microsoft.com/office/drawing/2014/main" id="{96FF3EF5-3558-4DD4-2317-9F0711EE313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83564" y="10491001"/>
            <a:ext cx="6433312" cy="276999"/>
          </a:xfrm>
        </p:spPr>
        <p:txBody>
          <a:bodyPr lIns="0" tIns="0" rIns="0" bIns="0"/>
          <a:lstStyle>
            <a:lvl1pPr algn="l">
              <a:defRPr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20" name="Holder 5">
            <a:extLst>
              <a:ext uri="{FF2B5EF4-FFF2-40B4-BE49-F238E27FC236}">
                <a16:creationId xmlns:a16="http://schemas.microsoft.com/office/drawing/2014/main" id="{CDF3720D-921F-3950-29C2-5B5383879259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83564" y="679849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rgbClr val="030F9C"/>
                </a:solidFill>
              </a:defRPr>
            </a:lvl1pPr>
          </a:lstStyle>
          <a:p>
            <a:fld id="{19C9B184-D1D6-9C41-952A-F81911E85C1C}" type="datetime1">
              <a:rPr lang="en-GB" smtClean="0"/>
              <a:t>13/03/2024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GB"/>
              <a:t>Large one column copy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611-F7AE-F04A-B3DA-5F4493B1153C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EDD2600-F5B9-8181-32C0-5C19D7654E62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871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copy two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2">
            <a:normAutofit/>
          </a:bodyPr>
          <a:lstStyle>
            <a:lvl1pPr marL="0" indent="0">
              <a:spcBef>
                <a:spcPts val="0"/>
              </a:spcBef>
              <a:buNone/>
              <a:defRPr sz="24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GB"/>
              <a:t>Small two column copy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D611-F7AE-F04A-B3DA-5F4493B1153C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EDD2600-F5B9-8181-32C0-5C19D7654E62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338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85200" indent="-385200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GB"/>
              <a:t>Large one column bullets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F624-D1F4-B64D-9D07-3EE394CD3833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6FBCFB7-1E32-FD87-55F9-EDA41CFFCE61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706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wo col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4C32-A97A-5B66-BD01-F4967000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7481-5759-4DA0-31F1-8995CC8ECF6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2">
            <a:normAutofit/>
          </a:bodyPr>
          <a:lstStyle>
            <a:lvl1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4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GB"/>
              <a:t>Small two column bullets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6ADC-DE04-375A-B39F-DDC7F84D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F624-D1F4-B64D-9D07-3EE394CD3833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5F588-008B-50FB-7383-E1B85E12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6C41-43D9-EB32-4791-23798C25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6FBCFB7-1E32-FD87-55F9-EDA41CFFCE61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4733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900E-A115-0FD4-C81C-F98F508D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426A-EFE8-7B43-9997-A46F3E661F4C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504A-272B-CA7C-2390-5DDA4C27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A57E-5E08-7A4F-F1D6-0D367852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17A444-2AF5-BA02-0CC8-FBE1DA17975E}"/>
              </a:ext>
            </a:extLst>
          </p:cNvPr>
          <p:cNvGrpSpPr/>
          <p:nvPr userDrawn="1"/>
        </p:nvGrpSpPr>
        <p:grpSpPr>
          <a:xfrm>
            <a:off x="583732" y="628248"/>
            <a:ext cx="8626940" cy="8667258"/>
            <a:chOff x="583732" y="628248"/>
            <a:chExt cx="8626940" cy="8667258"/>
          </a:xfrm>
        </p:grpSpPr>
        <p:pic>
          <p:nvPicPr>
            <p:cNvPr id="8" name="object 2">
              <a:extLst>
                <a:ext uri="{FF2B5EF4-FFF2-40B4-BE49-F238E27FC236}">
                  <a16:creationId xmlns:a16="http://schemas.microsoft.com/office/drawing/2014/main" id="{BDBB0395-E280-24B9-6758-157CEA53E22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32" y="628248"/>
              <a:ext cx="7820989" cy="8667258"/>
            </a:xfrm>
            <a:prstGeom prst="rect">
              <a:avLst/>
            </a:prstGeom>
          </p:spPr>
        </p:pic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F94625A1-27F7-F240-F018-F0E359161A3B}"/>
                </a:ext>
              </a:extLst>
            </p:cNvPr>
            <p:cNvSpPr/>
            <p:nvPr/>
          </p:nvSpPr>
          <p:spPr>
            <a:xfrm>
              <a:off x="8517220" y="3856172"/>
              <a:ext cx="299720" cy="615950"/>
            </a:xfrm>
            <a:custGeom>
              <a:avLst/>
              <a:gdLst/>
              <a:ahLst/>
              <a:cxnLst/>
              <a:rect l="l" t="t" r="r" b="b"/>
              <a:pathLst>
                <a:path w="299720" h="615950">
                  <a:moveTo>
                    <a:pt x="299236" y="0"/>
                  </a:moveTo>
                  <a:lnTo>
                    <a:pt x="0" y="0"/>
                  </a:lnTo>
                  <a:lnTo>
                    <a:pt x="0" y="306775"/>
                  </a:lnTo>
                  <a:lnTo>
                    <a:pt x="161988" y="306775"/>
                  </a:lnTo>
                  <a:lnTo>
                    <a:pt x="159313" y="346466"/>
                  </a:lnTo>
                  <a:lnTo>
                    <a:pt x="137933" y="411805"/>
                  </a:lnTo>
                  <a:lnTo>
                    <a:pt x="96737" y="458952"/>
                  </a:lnTo>
                  <a:lnTo>
                    <a:pt x="44985" y="491336"/>
                  </a:lnTo>
                  <a:lnTo>
                    <a:pt x="15731" y="502212"/>
                  </a:lnTo>
                  <a:lnTo>
                    <a:pt x="47232" y="615851"/>
                  </a:lnTo>
                  <a:lnTo>
                    <a:pt x="106293" y="599712"/>
                  </a:lnTo>
                  <a:lnTo>
                    <a:pt x="157482" y="576342"/>
                  </a:lnTo>
                  <a:lnTo>
                    <a:pt x="200800" y="545736"/>
                  </a:lnTo>
                  <a:lnTo>
                    <a:pt x="236248" y="507892"/>
                  </a:lnTo>
                  <a:lnTo>
                    <a:pt x="258914" y="472202"/>
                  </a:lnTo>
                  <a:lnTo>
                    <a:pt x="276550" y="431520"/>
                  </a:lnTo>
                  <a:lnTo>
                    <a:pt x="289151" y="385845"/>
                  </a:lnTo>
                  <a:lnTo>
                    <a:pt x="296715" y="335175"/>
                  </a:lnTo>
                  <a:lnTo>
                    <a:pt x="299236" y="279509"/>
                  </a:lnTo>
                  <a:lnTo>
                    <a:pt x="299236" y="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0077D47F-2027-6429-6744-659D6CA3F401}"/>
                </a:ext>
              </a:extLst>
            </p:cNvPr>
            <p:cNvSpPr/>
            <p:nvPr/>
          </p:nvSpPr>
          <p:spPr>
            <a:xfrm>
              <a:off x="8260712" y="7429755"/>
              <a:ext cx="949960" cy="1840864"/>
            </a:xfrm>
            <a:custGeom>
              <a:avLst/>
              <a:gdLst/>
              <a:ahLst/>
              <a:cxnLst/>
              <a:rect l="l" t="t" r="r" b="b"/>
              <a:pathLst>
                <a:path w="949959" h="1840865">
                  <a:moveTo>
                    <a:pt x="949504" y="0"/>
                  </a:moveTo>
                  <a:lnTo>
                    <a:pt x="675007" y="0"/>
                  </a:lnTo>
                  <a:lnTo>
                    <a:pt x="675007" y="1049911"/>
                  </a:lnTo>
                  <a:lnTo>
                    <a:pt x="231750" y="0"/>
                  </a:lnTo>
                  <a:lnTo>
                    <a:pt x="0" y="0"/>
                  </a:lnTo>
                  <a:lnTo>
                    <a:pt x="0" y="1840756"/>
                  </a:lnTo>
                  <a:lnTo>
                    <a:pt x="283505" y="1840756"/>
                  </a:lnTo>
                  <a:lnTo>
                    <a:pt x="283505" y="740836"/>
                  </a:lnTo>
                  <a:lnTo>
                    <a:pt x="729012" y="1840756"/>
                  </a:lnTo>
                  <a:lnTo>
                    <a:pt x="949504" y="1840756"/>
                  </a:lnTo>
                  <a:lnTo>
                    <a:pt x="949504" y="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BFA5A5E-7B14-947E-D961-D80F8720CC39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7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900E-A115-0FD4-C81C-F98F508D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7AF2-1448-ED4E-8CC5-4994EA176021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504A-272B-CA7C-2390-5DDA4C27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A57E-5E08-7A4F-F1D6-0D367852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1726E9-0DD9-0F29-C078-EF0E1411A950}"/>
              </a:ext>
            </a:extLst>
          </p:cNvPr>
          <p:cNvGrpSpPr/>
          <p:nvPr userDrawn="1"/>
        </p:nvGrpSpPr>
        <p:grpSpPr>
          <a:xfrm>
            <a:off x="628251" y="574830"/>
            <a:ext cx="18847720" cy="8120332"/>
            <a:chOff x="628251" y="574830"/>
            <a:chExt cx="18847720" cy="8120332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7A685500-C420-9106-F6D2-0EB244B98029}"/>
                </a:ext>
              </a:extLst>
            </p:cNvPr>
            <p:cNvSpPr/>
            <p:nvPr/>
          </p:nvSpPr>
          <p:spPr>
            <a:xfrm>
              <a:off x="628251" y="646977"/>
              <a:ext cx="3324225" cy="6074410"/>
            </a:xfrm>
            <a:custGeom>
              <a:avLst/>
              <a:gdLst/>
              <a:ahLst/>
              <a:cxnLst/>
              <a:rect l="l" t="t" r="r" b="b"/>
              <a:pathLst>
                <a:path w="3324225" h="6074409">
                  <a:moveTo>
                    <a:pt x="3324200" y="0"/>
                  </a:moveTo>
                  <a:lnTo>
                    <a:pt x="0" y="0"/>
                  </a:lnTo>
                  <a:lnTo>
                    <a:pt x="0" y="1092406"/>
                  </a:lnTo>
                  <a:lnTo>
                    <a:pt x="1023361" y="1092406"/>
                  </a:lnTo>
                  <a:lnTo>
                    <a:pt x="1023374" y="6074164"/>
                  </a:lnTo>
                  <a:lnTo>
                    <a:pt x="1957196" y="6074164"/>
                  </a:lnTo>
                  <a:lnTo>
                    <a:pt x="1957196" y="3669211"/>
                  </a:lnTo>
                  <a:lnTo>
                    <a:pt x="1957734" y="3608616"/>
                  </a:lnTo>
                  <a:lnTo>
                    <a:pt x="1959342" y="3549068"/>
                  </a:lnTo>
                  <a:lnTo>
                    <a:pt x="1962016" y="3490563"/>
                  </a:lnTo>
                  <a:lnTo>
                    <a:pt x="1965752" y="3433098"/>
                  </a:lnTo>
                  <a:lnTo>
                    <a:pt x="1970546" y="3376667"/>
                  </a:lnTo>
                  <a:lnTo>
                    <a:pt x="1976391" y="3321265"/>
                  </a:lnTo>
                  <a:lnTo>
                    <a:pt x="1983284" y="3266889"/>
                  </a:lnTo>
                  <a:lnTo>
                    <a:pt x="1991220" y="3213533"/>
                  </a:lnTo>
                  <a:lnTo>
                    <a:pt x="2000195" y="3161194"/>
                  </a:lnTo>
                  <a:lnTo>
                    <a:pt x="2010202" y="3109865"/>
                  </a:lnTo>
                  <a:lnTo>
                    <a:pt x="2021239" y="3059544"/>
                  </a:lnTo>
                  <a:lnTo>
                    <a:pt x="2033300" y="3010225"/>
                  </a:lnTo>
                  <a:lnTo>
                    <a:pt x="2046380" y="2961904"/>
                  </a:lnTo>
                  <a:lnTo>
                    <a:pt x="2060475" y="2914575"/>
                  </a:lnTo>
                  <a:lnTo>
                    <a:pt x="2075580" y="2868236"/>
                  </a:lnTo>
                  <a:lnTo>
                    <a:pt x="2091691" y="2822880"/>
                  </a:lnTo>
                  <a:lnTo>
                    <a:pt x="2108802" y="2778504"/>
                  </a:lnTo>
                  <a:lnTo>
                    <a:pt x="2126909" y="2735103"/>
                  </a:lnTo>
                  <a:lnTo>
                    <a:pt x="2146007" y="2692673"/>
                  </a:lnTo>
                  <a:lnTo>
                    <a:pt x="2166092" y="2651208"/>
                  </a:lnTo>
                  <a:lnTo>
                    <a:pt x="2187159" y="2610704"/>
                  </a:lnTo>
                  <a:lnTo>
                    <a:pt x="2209203" y="2571157"/>
                  </a:lnTo>
                  <a:lnTo>
                    <a:pt x="2232220" y="2532562"/>
                  </a:lnTo>
                  <a:lnTo>
                    <a:pt x="2256204" y="2494914"/>
                  </a:lnTo>
                  <a:lnTo>
                    <a:pt x="2281152" y="2458209"/>
                  </a:lnTo>
                  <a:lnTo>
                    <a:pt x="2307058" y="2422443"/>
                  </a:lnTo>
                  <a:lnTo>
                    <a:pt x="2307058" y="1092406"/>
                  </a:lnTo>
                  <a:lnTo>
                    <a:pt x="3324200" y="1092406"/>
                  </a:lnTo>
                  <a:lnTo>
                    <a:pt x="3324200" y="0"/>
                  </a:lnTo>
                  <a:close/>
                </a:path>
              </a:pathLst>
            </a:custGeom>
            <a:solidFill>
              <a:srgbClr val="26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CDC40F7B-E6EB-45D6-F934-0CF7C03B4B8A}"/>
                </a:ext>
              </a:extLst>
            </p:cNvPr>
            <p:cNvSpPr/>
            <p:nvPr/>
          </p:nvSpPr>
          <p:spPr>
            <a:xfrm>
              <a:off x="9374251" y="646385"/>
              <a:ext cx="3324225" cy="6074410"/>
            </a:xfrm>
            <a:custGeom>
              <a:avLst/>
              <a:gdLst/>
              <a:ahLst/>
              <a:cxnLst/>
              <a:rect l="l" t="t" r="r" b="b"/>
              <a:pathLst>
                <a:path w="3324225" h="6074409">
                  <a:moveTo>
                    <a:pt x="3324199" y="0"/>
                  </a:moveTo>
                  <a:lnTo>
                    <a:pt x="0" y="0"/>
                  </a:lnTo>
                  <a:lnTo>
                    <a:pt x="0" y="1093470"/>
                  </a:lnTo>
                  <a:lnTo>
                    <a:pt x="1023366" y="1093470"/>
                  </a:lnTo>
                  <a:lnTo>
                    <a:pt x="1023366" y="1902460"/>
                  </a:lnTo>
                  <a:lnTo>
                    <a:pt x="1515986" y="1902460"/>
                  </a:lnTo>
                  <a:lnTo>
                    <a:pt x="1515986" y="2994660"/>
                  </a:lnTo>
                  <a:lnTo>
                    <a:pt x="1023366" y="2994660"/>
                  </a:lnTo>
                  <a:lnTo>
                    <a:pt x="1023366" y="4344670"/>
                  </a:lnTo>
                  <a:lnTo>
                    <a:pt x="1406194" y="4344670"/>
                  </a:lnTo>
                  <a:lnTo>
                    <a:pt x="1406194" y="5398770"/>
                  </a:lnTo>
                  <a:lnTo>
                    <a:pt x="1023366" y="5398770"/>
                  </a:lnTo>
                  <a:lnTo>
                    <a:pt x="1023366" y="6074410"/>
                  </a:lnTo>
                  <a:lnTo>
                    <a:pt x="1900097" y="6074410"/>
                  </a:lnTo>
                  <a:lnTo>
                    <a:pt x="1900097" y="5398770"/>
                  </a:lnTo>
                  <a:lnTo>
                    <a:pt x="1900097" y="4344670"/>
                  </a:lnTo>
                  <a:lnTo>
                    <a:pt x="1900097" y="2994660"/>
                  </a:lnTo>
                  <a:lnTo>
                    <a:pt x="1900097" y="1902460"/>
                  </a:lnTo>
                  <a:lnTo>
                    <a:pt x="2307056" y="1902460"/>
                  </a:lnTo>
                  <a:lnTo>
                    <a:pt x="2307056" y="1093470"/>
                  </a:lnTo>
                  <a:lnTo>
                    <a:pt x="3324199" y="1093470"/>
                  </a:lnTo>
                  <a:lnTo>
                    <a:pt x="3324199" y="0"/>
                  </a:lnTo>
                  <a:close/>
                </a:path>
              </a:pathLst>
            </a:custGeom>
            <a:solidFill>
              <a:srgbClr val="FF7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object 4">
              <a:extLst>
                <a:ext uri="{FF2B5EF4-FFF2-40B4-BE49-F238E27FC236}">
                  <a16:creationId xmlns:a16="http://schemas.microsoft.com/office/drawing/2014/main" id="{82AC1E3F-2475-164C-ED58-BC6EA994AFB7}"/>
                </a:ext>
              </a:extLst>
            </p:cNvPr>
            <p:cNvGrpSpPr/>
            <p:nvPr/>
          </p:nvGrpSpPr>
          <p:grpSpPr>
            <a:xfrm>
              <a:off x="8165575" y="2548848"/>
              <a:ext cx="2743835" cy="6075045"/>
              <a:chOff x="8165575" y="2548848"/>
              <a:chExt cx="2743835" cy="6075045"/>
            </a:xfrm>
          </p:grpSpPr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54797BD6-AC40-6B9C-9E2B-826FDB7278EE}"/>
                  </a:ext>
                </a:extLst>
              </p:cNvPr>
              <p:cNvSpPr/>
              <p:nvPr/>
            </p:nvSpPr>
            <p:spPr>
              <a:xfrm>
                <a:off x="8165566" y="2548921"/>
                <a:ext cx="2743835" cy="6074410"/>
              </a:xfrm>
              <a:custGeom>
                <a:avLst/>
                <a:gdLst/>
                <a:ahLst/>
                <a:cxnLst/>
                <a:rect l="l" t="t" r="r" b="b"/>
                <a:pathLst>
                  <a:path w="2743834" h="6074409">
                    <a:moveTo>
                      <a:pt x="2743606" y="4982210"/>
                    </a:moveTo>
                    <a:lnTo>
                      <a:pt x="1290180" y="4982210"/>
                    </a:lnTo>
                    <a:lnTo>
                      <a:pt x="1290180" y="4171950"/>
                    </a:lnTo>
                    <a:lnTo>
                      <a:pt x="1290180" y="3496310"/>
                    </a:lnTo>
                    <a:lnTo>
                      <a:pt x="2232050" y="3496310"/>
                    </a:lnTo>
                    <a:lnTo>
                      <a:pt x="2232050" y="2442210"/>
                    </a:lnTo>
                    <a:lnTo>
                      <a:pt x="1290180" y="2442210"/>
                    </a:lnTo>
                    <a:lnTo>
                      <a:pt x="1290180" y="1092200"/>
                    </a:lnTo>
                    <a:lnTo>
                      <a:pt x="2232050" y="1092200"/>
                    </a:lnTo>
                    <a:lnTo>
                      <a:pt x="2232050" y="878840"/>
                    </a:lnTo>
                    <a:lnTo>
                      <a:pt x="2232050" y="430530"/>
                    </a:lnTo>
                    <a:lnTo>
                      <a:pt x="2232050" y="0"/>
                    </a:lnTo>
                    <a:lnTo>
                      <a:pt x="596696" y="0"/>
                    </a:lnTo>
                    <a:lnTo>
                      <a:pt x="596696" y="430530"/>
                    </a:lnTo>
                    <a:lnTo>
                      <a:pt x="0" y="430530"/>
                    </a:lnTo>
                    <a:lnTo>
                      <a:pt x="0" y="878840"/>
                    </a:lnTo>
                    <a:lnTo>
                      <a:pt x="596696" y="878840"/>
                    </a:lnTo>
                    <a:lnTo>
                      <a:pt x="596696" y="1092200"/>
                    </a:lnTo>
                    <a:lnTo>
                      <a:pt x="596696" y="2442210"/>
                    </a:lnTo>
                    <a:lnTo>
                      <a:pt x="596696" y="3496310"/>
                    </a:lnTo>
                    <a:lnTo>
                      <a:pt x="596696" y="4171950"/>
                    </a:lnTo>
                    <a:lnTo>
                      <a:pt x="0" y="4171950"/>
                    </a:lnTo>
                    <a:lnTo>
                      <a:pt x="0" y="4982210"/>
                    </a:lnTo>
                    <a:lnTo>
                      <a:pt x="0" y="6074410"/>
                    </a:lnTo>
                    <a:lnTo>
                      <a:pt x="2743606" y="6074410"/>
                    </a:lnTo>
                    <a:lnTo>
                      <a:pt x="2743606" y="4982210"/>
                    </a:lnTo>
                    <a:close/>
                  </a:path>
                </a:pathLst>
              </a:custGeom>
              <a:solidFill>
                <a:srgbClr val="26C9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3077B204-5317-7B60-553F-98B8F82AA161}"/>
                  </a:ext>
                </a:extLst>
              </p:cNvPr>
              <p:cNvSpPr/>
              <p:nvPr/>
            </p:nvSpPr>
            <p:spPr>
              <a:xfrm>
                <a:off x="10397617" y="2548857"/>
                <a:ext cx="492759" cy="3496945"/>
              </a:xfrm>
              <a:custGeom>
                <a:avLst/>
                <a:gdLst/>
                <a:ahLst/>
                <a:cxnLst/>
                <a:rect l="l" t="t" r="r" b="b"/>
                <a:pathLst>
                  <a:path w="492759" h="3496945">
                    <a:moveTo>
                      <a:pt x="382828" y="2442273"/>
                    </a:moveTo>
                    <a:lnTo>
                      <a:pt x="0" y="2442273"/>
                    </a:lnTo>
                    <a:lnTo>
                      <a:pt x="0" y="3496919"/>
                    </a:lnTo>
                    <a:lnTo>
                      <a:pt x="382828" y="3496919"/>
                    </a:lnTo>
                    <a:lnTo>
                      <a:pt x="382828" y="2442273"/>
                    </a:lnTo>
                    <a:close/>
                  </a:path>
                  <a:path w="492759" h="3496945">
                    <a:moveTo>
                      <a:pt x="492620" y="0"/>
                    </a:moveTo>
                    <a:lnTo>
                      <a:pt x="0" y="0"/>
                    </a:lnTo>
                    <a:lnTo>
                      <a:pt x="0" y="1092403"/>
                    </a:lnTo>
                    <a:lnTo>
                      <a:pt x="492620" y="1092403"/>
                    </a:lnTo>
                    <a:lnTo>
                      <a:pt x="492620" y="0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7">
              <a:extLst>
                <a:ext uri="{FF2B5EF4-FFF2-40B4-BE49-F238E27FC236}">
                  <a16:creationId xmlns:a16="http://schemas.microsoft.com/office/drawing/2014/main" id="{BFC3C9A4-527D-9BF1-459C-E37247CCD9E9}"/>
                </a:ext>
              </a:extLst>
            </p:cNvPr>
            <p:cNvGrpSpPr/>
            <p:nvPr/>
          </p:nvGrpSpPr>
          <p:grpSpPr>
            <a:xfrm>
              <a:off x="13907656" y="646522"/>
              <a:ext cx="5568315" cy="7976870"/>
              <a:chOff x="13907656" y="646522"/>
              <a:chExt cx="5568315" cy="7976870"/>
            </a:xfrm>
          </p:grpSpPr>
          <p:sp>
            <p:nvSpPr>
              <p:cNvPr id="27" name="object 8">
                <a:extLst>
                  <a:ext uri="{FF2B5EF4-FFF2-40B4-BE49-F238E27FC236}">
                    <a16:creationId xmlns:a16="http://schemas.microsoft.com/office/drawing/2014/main" id="{D0813CE4-9C2E-616B-7829-3F327DDF74F2}"/>
                  </a:ext>
                </a:extLst>
              </p:cNvPr>
              <p:cNvSpPr/>
              <p:nvPr/>
            </p:nvSpPr>
            <p:spPr>
              <a:xfrm>
                <a:off x="13907657" y="646524"/>
                <a:ext cx="2724785" cy="6074410"/>
              </a:xfrm>
              <a:custGeom>
                <a:avLst/>
                <a:gdLst/>
                <a:ahLst/>
                <a:cxnLst/>
                <a:rect l="l" t="t" r="r" b="b"/>
                <a:pathLst>
                  <a:path w="2724784" h="6074409">
                    <a:moveTo>
                      <a:pt x="2724658" y="0"/>
                    </a:moveTo>
                    <a:lnTo>
                      <a:pt x="0" y="0"/>
                    </a:lnTo>
                    <a:lnTo>
                      <a:pt x="0" y="1093470"/>
                    </a:lnTo>
                    <a:lnTo>
                      <a:pt x="0" y="1902460"/>
                    </a:lnTo>
                    <a:lnTo>
                      <a:pt x="684669" y="1902460"/>
                    </a:lnTo>
                    <a:lnTo>
                      <a:pt x="684669" y="2442210"/>
                    </a:lnTo>
                    <a:lnTo>
                      <a:pt x="684669" y="3497580"/>
                    </a:lnTo>
                    <a:lnTo>
                      <a:pt x="684669" y="4982210"/>
                    </a:lnTo>
                    <a:lnTo>
                      <a:pt x="684669" y="6074410"/>
                    </a:lnTo>
                    <a:lnTo>
                      <a:pt x="2077364" y="6074410"/>
                    </a:lnTo>
                    <a:lnTo>
                      <a:pt x="2077364" y="4982210"/>
                    </a:lnTo>
                    <a:lnTo>
                      <a:pt x="1290180" y="4982210"/>
                    </a:lnTo>
                    <a:lnTo>
                      <a:pt x="1290180" y="3497580"/>
                    </a:lnTo>
                    <a:lnTo>
                      <a:pt x="2077364" y="3497580"/>
                    </a:lnTo>
                    <a:lnTo>
                      <a:pt x="2077364" y="2442210"/>
                    </a:lnTo>
                    <a:lnTo>
                      <a:pt x="1290180" y="2442210"/>
                    </a:lnTo>
                    <a:lnTo>
                      <a:pt x="1290180" y="1902460"/>
                    </a:lnTo>
                    <a:lnTo>
                      <a:pt x="1290180" y="1093470"/>
                    </a:lnTo>
                    <a:lnTo>
                      <a:pt x="2724658" y="1093470"/>
                    </a:lnTo>
                    <a:lnTo>
                      <a:pt x="2724658" y="0"/>
                    </a:lnTo>
                    <a:close/>
                  </a:path>
                </a:pathLst>
              </a:custGeom>
              <a:solidFill>
                <a:srgbClr val="26C9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425758AD-DEDF-4A48-A27D-302519A8D1B0}"/>
                  </a:ext>
                </a:extLst>
              </p:cNvPr>
              <p:cNvSpPr/>
              <p:nvPr/>
            </p:nvSpPr>
            <p:spPr>
              <a:xfrm>
                <a:off x="15985023" y="2548835"/>
                <a:ext cx="3491229" cy="6074410"/>
              </a:xfrm>
              <a:custGeom>
                <a:avLst/>
                <a:gdLst/>
                <a:ahLst/>
                <a:cxnLst/>
                <a:rect l="l" t="t" r="r" b="b"/>
                <a:pathLst>
                  <a:path w="3491230" h="6074409">
                    <a:moveTo>
                      <a:pt x="1779929" y="0"/>
                    </a:moveTo>
                    <a:lnTo>
                      <a:pt x="0" y="12"/>
                    </a:lnTo>
                    <a:lnTo>
                      <a:pt x="0" y="540423"/>
                    </a:lnTo>
                    <a:lnTo>
                      <a:pt x="537495" y="540423"/>
                    </a:lnTo>
                    <a:lnTo>
                      <a:pt x="537508" y="1595059"/>
                    </a:lnTo>
                    <a:lnTo>
                      <a:pt x="0" y="1595059"/>
                    </a:lnTo>
                    <a:lnTo>
                      <a:pt x="0" y="3079897"/>
                    </a:lnTo>
                    <a:lnTo>
                      <a:pt x="666237" y="3079897"/>
                    </a:lnTo>
                    <a:lnTo>
                      <a:pt x="666237" y="4172304"/>
                    </a:lnTo>
                    <a:lnTo>
                      <a:pt x="0" y="4172304"/>
                    </a:lnTo>
                    <a:lnTo>
                      <a:pt x="0" y="6074164"/>
                    </a:lnTo>
                    <a:lnTo>
                      <a:pt x="1290180" y="6074164"/>
                    </a:lnTo>
                    <a:lnTo>
                      <a:pt x="1290180" y="4055725"/>
                    </a:lnTo>
                    <a:lnTo>
                      <a:pt x="3068842" y="4055725"/>
                    </a:lnTo>
                    <a:lnTo>
                      <a:pt x="2950716" y="3490699"/>
                    </a:lnTo>
                    <a:lnTo>
                      <a:pt x="2983437" y="3455111"/>
                    </a:lnTo>
                    <a:lnTo>
                      <a:pt x="3014824" y="3418668"/>
                    </a:lnTo>
                    <a:lnTo>
                      <a:pt x="3044879" y="3381373"/>
                    </a:lnTo>
                    <a:lnTo>
                      <a:pt x="3073599" y="3343224"/>
                    </a:lnTo>
                    <a:lnTo>
                      <a:pt x="3100986" y="3304221"/>
                    </a:lnTo>
                    <a:lnTo>
                      <a:pt x="3127039" y="3264365"/>
                    </a:lnTo>
                    <a:lnTo>
                      <a:pt x="3151757" y="3223656"/>
                    </a:lnTo>
                    <a:lnTo>
                      <a:pt x="3175141" y="3182093"/>
                    </a:lnTo>
                    <a:lnTo>
                      <a:pt x="3197191" y="3139677"/>
                    </a:lnTo>
                    <a:lnTo>
                      <a:pt x="3217906" y="3096408"/>
                    </a:lnTo>
                    <a:lnTo>
                      <a:pt x="3237285" y="3052285"/>
                    </a:lnTo>
                    <a:lnTo>
                      <a:pt x="3247783" y="3026119"/>
                    </a:lnTo>
                    <a:lnTo>
                      <a:pt x="1296400" y="3026119"/>
                    </a:lnTo>
                    <a:lnTo>
                      <a:pt x="1296400" y="1092419"/>
                    </a:lnTo>
                    <a:lnTo>
                      <a:pt x="3322795" y="1092419"/>
                    </a:lnTo>
                    <a:lnTo>
                      <a:pt x="3315429" y="1058882"/>
                    </a:lnTo>
                    <a:lnTo>
                      <a:pt x="3303021" y="1009456"/>
                    </a:lnTo>
                    <a:lnTo>
                      <a:pt x="3289307" y="961145"/>
                    </a:lnTo>
                    <a:lnTo>
                      <a:pt x="3274286" y="913949"/>
                    </a:lnTo>
                    <a:lnTo>
                      <a:pt x="3257959" y="867866"/>
                    </a:lnTo>
                    <a:lnTo>
                      <a:pt x="3240324" y="822898"/>
                    </a:lnTo>
                    <a:lnTo>
                      <a:pt x="3221382" y="779044"/>
                    </a:lnTo>
                    <a:lnTo>
                      <a:pt x="3201133" y="736305"/>
                    </a:lnTo>
                    <a:lnTo>
                      <a:pt x="3179577" y="694679"/>
                    </a:lnTo>
                    <a:lnTo>
                      <a:pt x="3156714" y="654168"/>
                    </a:lnTo>
                    <a:lnTo>
                      <a:pt x="3132542" y="614771"/>
                    </a:lnTo>
                    <a:lnTo>
                      <a:pt x="3107064" y="576488"/>
                    </a:lnTo>
                    <a:lnTo>
                      <a:pt x="3080277" y="539318"/>
                    </a:lnTo>
                    <a:lnTo>
                      <a:pt x="3052183" y="503263"/>
                    </a:lnTo>
                    <a:lnTo>
                      <a:pt x="3022781" y="468321"/>
                    </a:lnTo>
                    <a:lnTo>
                      <a:pt x="2992070" y="434494"/>
                    </a:lnTo>
                    <a:lnTo>
                      <a:pt x="2960052" y="401780"/>
                    </a:lnTo>
                    <a:lnTo>
                      <a:pt x="2928129" y="371469"/>
                    </a:lnTo>
                    <a:lnTo>
                      <a:pt x="2895127" y="342346"/>
                    </a:lnTo>
                    <a:lnTo>
                      <a:pt x="2861048" y="314412"/>
                    </a:lnTo>
                    <a:lnTo>
                      <a:pt x="2825891" y="287666"/>
                    </a:lnTo>
                    <a:lnTo>
                      <a:pt x="2789657" y="262109"/>
                    </a:lnTo>
                    <a:lnTo>
                      <a:pt x="2752344" y="237741"/>
                    </a:lnTo>
                    <a:lnTo>
                      <a:pt x="2713954" y="214562"/>
                    </a:lnTo>
                    <a:lnTo>
                      <a:pt x="2674487" y="192571"/>
                    </a:lnTo>
                    <a:lnTo>
                      <a:pt x="2633942" y="171768"/>
                    </a:lnTo>
                    <a:lnTo>
                      <a:pt x="2592320" y="152155"/>
                    </a:lnTo>
                    <a:lnTo>
                      <a:pt x="2549621" y="133730"/>
                    </a:lnTo>
                    <a:lnTo>
                      <a:pt x="2505844" y="116494"/>
                    </a:lnTo>
                    <a:lnTo>
                      <a:pt x="2460991" y="100446"/>
                    </a:lnTo>
                    <a:lnTo>
                      <a:pt x="2415061" y="85587"/>
                    </a:lnTo>
                    <a:lnTo>
                      <a:pt x="2368053" y="71917"/>
                    </a:lnTo>
                    <a:lnTo>
                      <a:pt x="2319970" y="59436"/>
                    </a:lnTo>
                    <a:lnTo>
                      <a:pt x="2270809" y="48143"/>
                    </a:lnTo>
                    <a:lnTo>
                      <a:pt x="2220572" y="38039"/>
                    </a:lnTo>
                    <a:lnTo>
                      <a:pt x="2169258" y="29123"/>
                    </a:lnTo>
                    <a:lnTo>
                      <a:pt x="2116868" y="21397"/>
                    </a:lnTo>
                    <a:lnTo>
                      <a:pt x="2063402" y="14859"/>
                    </a:lnTo>
                    <a:lnTo>
                      <a:pt x="2008859" y="9509"/>
                    </a:lnTo>
                    <a:lnTo>
                      <a:pt x="1953240" y="5349"/>
                    </a:lnTo>
                    <a:lnTo>
                      <a:pt x="1896546" y="2377"/>
                    </a:lnTo>
                    <a:lnTo>
                      <a:pt x="1838775" y="594"/>
                    </a:lnTo>
                    <a:lnTo>
                      <a:pt x="1779929" y="0"/>
                    </a:lnTo>
                    <a:close/>
                  </a:path>
                  <a:path w="3491230" h="6074409">
                    <a:moveTo>
                      <a:pt x="3068842" y="4055725"/>
                    </a:moveTo>
                    <a:lnTo>
                      <a:pt x="1836509" y="4055725"/>
                    </a:lnTo>
                    <a:lnTo>
                      <a:pt x="2172361" y="6074164"/>
                    </a:lnTo>
                    <a:lnTo>
                      <a:pt x="3490825" y="6074164"/>
                    </a:lnTo>
                    <a:lnTo>
                      <a:pt x="3068842" y="4055725"/>
                    </a:lnTo>
                    <a:close/>
                  </a:path>
                  <a:path w="3491230" h="6074409">
                    <a:moveTo>
                      <a:pt x="3322795" y="1092419"/>
                    </a:moveTo>
                    <a:lnTo>
                      <a:pt x="1541406" y="1092419"/>
                    </a:lnTo>
                    <a:lnTo>
                      <a:pt x="1593519" y="1094036"/>
                    </a:lnTo>
                    <a:lnTo>
                      <a:pt x="1642814" y="1098889"/>
                    </a:lnTo>
                    <a:lnTo>
                      <a:pt x="1689293" y="1106976"/>
                    </a:lnTo>
                    <a:lnTo>
                      <a:pt x="1732955" y="1118298"/>
                    </a:lnTo>
                    <a:lnTo>
                      <a:pt x="1773800" y="1132856"/>
                    </a:lnTo>
                    <a:lnTo>
                      <a:pt x="1811827" y="1150647"/>
                    </a:lnTo>
                    <a:lnTo>
                      <a:pt x="1847038" y="1171674"/>
                    </a:lnTo>
                    <a:lnTo>
                      <a:pt x="1879432" y="1195934"/>
                    </a:lnTo>
                    <a:lnTo>
                      <a:pt x="1909009" y="1223430"/>
                    </a:lnTo>
                    <a:lnTo>
                      <a:pt x="1935769" y="1254159"/>
                    </a:lnTo>
                    <a:lnTo>
                      <a:pt x="1959713" y="1288123"/>
                    </a:lnTo>
                    <a:lnTo>
                      <a:pt x="1980839" y="1325321"/>
                    </a:lnTo>
                    <a:lnTo>
                      <a:pt x="1999148" y="1365753"/>
                    </a:lnTo>
                    <a:lnTo>
                      <a:pt x="2014641" y="1409418"/>
                    </a:lnTo>
                    <a:lnTo>
                      <a:pt x="2027317" y="1456318"/>
                    </a:lnTo>
                    <a:lnTo>
                      <a:pt x="2037176" y="1506452"/>
                    </a:lnTo>
                    <a:lnTo>
                      <a:pt x="2044218" y="1559819"/>
                    </a:lnTo>
                    <a:lnTo>
                      <a:pt x="2048443" y="1616420"/>
                    </a:lnTo>
                    <a:lnTo>
                      <a:pt x="2049851" y="1676254"/>
                    </a:lnTo>
                    <a:lnTo>
                      <a:pt x="2049851" y="2417103"/>
                    </a:lnTo>
                    <a:lnTo>
                      <a:pt x="2048580" y="2476488"/>
                    </a:lnTo>
                    <a:lnTo>
                      <a:pt x="2044767" y="2532826"/>
                    </a:lnTo>
                    <a:lnTo>
                      <a:pt x="2038411" y="2586118"/>
                    </a:lnTo>
                    <a:lnTo>
                      <a:pt x="2029514" y="2636365"/>
                    </a:lnTo>
                    <a:lnTo>
                      <a:pt x="2018074" y="2683565"/>
                    </a:lnTo>
                    <a:lnTo>
                      <a:pt x="2004092" y="2727719"/>
                    </a:lnTo>
                    <a:lnTo>
                      <a:pt x="1987568" y="2768828"/>
                    </a:lnTo>
                    <a:lnTo>
                      <a:pt x="1968501" y="2806891"/>
                    </a:lnTo>
                    <a:lnTo>
                      <a:pt x="1946892" y="2841909"/>
                    </a:lnTo>
                    <a:lnTo>
                      <a:pt x="1922741" y="2873881"/>
                    </a:lnTo>
                    <a:lnTo>
                      <a:pt x="1896048" y="2902807"/>
                    </a:lnTo>
                    <a:lnTo>
                      <a:pt x="1866813" y="2928688"/>
                    </a:lnTo>
                    <a:lnTo>
                      <a:pt x="1835035" y="2951524"/>
                    </a:lnTo>
                    <a:lnTo>
                      <a:pt x="1800715" y="2971315"/>
                    </a:lnTo>
                    <a:lnTo>
                      <a:pt x="1763852" y="2988061"/>
                    </a:lnTo>
                    <a:lnTo>
                      <a:pt x="1724448" y="3001762"/>
                    </a:lnTo>
                    <a:lnTo>
                      <a:pt x="1682501" y="3012418"/>
                    </a:lnTo>
                    <a:lnTo>
                      <a:pt x="1638012" y="3020030"/>
                    </a:lnTo>
                    <a:lnTo>
                      <a:pt x="1590980" y="3024597"/>
                    </a:lnTo>
                    <a:lnTo>
                      <a:pt x="1541406" y="3026119"/>
                    </a:lnTo>
                    <a:lnTo>
                      <a:pt x="3247783" y="3026119"/>
                    </a:lnTo>
                    <a:lnTo>
                      <a:pt x="3272039" y="2961479"/>
                    </a:lnTo>
                    <a:lnTo>
                      <a:pt x="3287413" y="2914795"/>
                    </a:lnTo>
                    <a:lnTo>
                      <a:pt x="3301450" y="2867259"/>
                    </a:lnTo>
                    <a:lnTo>
                      <a:pt x="3314152" y="2818869"/>
                    </a:lnTo>
                    <a:lnTo>
                      <a:pt x="3325518" y="2769625"/>
                    </a:lnTo>
                    <a:lnTo>
                      <a:pt x="3335547" y="2719528"/>
                    </a:lnTo>
                    <a:lnTo>
                      <a:pt x="3344239" y="2668578"/>
                    </a:lnTo>
                    <a:lnTo>
                      <a:pt x="3351595" y="2616774"/>
                    </a:lnTo>
                    <a:lnTo>
                      <a:pt x="3357614" y="2564117"/>
                    </a:lnTo>
                    <a:lnTo>
                      <a:pt x="3362296" y="2510606"/>
                    </a:lnTo>
                    <a:lnTo>
                      <a:pt x="3365640" y="2456242"/>
                    </a:lnTo>
                    <a:lnTo>
                      <a:pt x="3367647" y="2401025"/>
                    </a:lnTo>
                    <a:lnTo>
                      <a:pt x="3368316" y="2344954"/>
                    </a:lnTo>
                    <a:lnTo>
                      <a:pt x="3368316" y="1553870"/>
                    </a:lnTo>
                    <a:lnTo>
                      <a:pt x="3367663" y="1494413"/>
                    </a:lnTo>
                    <a:lnTo>
                      <a:pt x="3365705" y="1436070"/>
                    </a:lnTo>
                    <a:lnTo>
                      <a:pt x="3362440" y="1378842"/>
                    </a:lnTo>
                    <a:lnTo>
                      <a:pt x="3357870" y="1322728"/>
                    </a:lnTo>
                    <a:lnTo>
                      <a:pt x="3351994" y="1267730"/>
                    </a:lnTo>
                    <a:lnTo>
                      <a:pt x="3344812" y="1213846"/>
                    </a:lnTo>
                    <a:lnTo>
                      <a:pt x="3336324" y="1161077"/>
                    </a:lnTo>
                    <a:lnTo>
                      <a:pt x="3326530" y="1109422"/>
                    </a:lnTo>
                    <a:lnTo>
                      <a:pt x="3322795" y="1092419"/>
                    </a:lnTo>
                    <a:close/>
                  </a:path>
                </a:pathLst>
              </a:custGeom>
              <a:solidFill>
                <a:srgbClr val="FF77D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10">
                <a:extLst>
                  <a:ext uri="{FF2B5EF4-FFF2-40B4-BE49-F238E27FC236}">
                    <a16:creationId xmlns:a16="http://schemas.microsoft.com/office/drawing/2014/main" id="{103D40A5-2CBF-3853-9968-D21721370FC1}"/>
                  </a:ext>
                </a:extLst>
              </p:cNvPr>
              <p:cNvSpPr/>
              <p:nvPr/>
            </p:nvSpPr>
            <p:spPr>
              <a:xfrm>
                <a:off x="15985021" y="3089255"/>
                <a:ext cx="666750" cy="3632200"/>
              </a:xfrm>
              <a:custGeom>
                <a:avLst/>
                <a:gdLst/>
                <a:ahLst/>
                <a:cxnLst/>
                <a:rect l="l" t="t" r="r" b="b"/>
                <a:pathLst>
                  <a:path w="666750" h="3632200">
                    <a:moveTo>
                      <a:pt x="537502" y="0"/>
                    </a:moveTo>
                    <a:lnTo>
                      <a:pt x="0" y="0"/>
                    </a:lnTo>
                    <a:lnTo>
                      <a:pt x="0" y="1054646"/>
                    </a:lnTo>
                    <a:lnTo>
                      <a:pt x="537502" y="1054646"/>
                    </a:lnTo>
                    <a:lnTo>
                      <a:pt x="537502" y="0"/>
                    </a:lnTo>
                    <a:close/>
                  </a:path>
                  <a:path w="666750" h="3632200">
                    <a:moveTo>
                      <a:pt x="666242" y="2539479"/>
                    </a:moveTo>
                    <a:lnTo>
                      <a:pt x="0" y="2539479"/>
                    </a:lnTo>
                    <a:lnTo>
                      <a:pt x="0" y="3631882"/>
                    </a:lnTo>
                    <a:lnTo>
                      <a:pt x="666242" y="3631882"/>
                    </a:lnTo>
                    <a:lnTo>
                      <a:pt x="666242" y="2539479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11">
              <a:extLst>
                <a:ext uri="{FF2B5EF4-FFF2-40B4-BE49-F238E27FC236}">
                  <a16:creationId xmlns:a16="http://schemas.microsoft.com/office/drawing/2014/main" id="{65D494BE-B618-E8EF-19AC-BFB255A5887F}"/>
                </a:ext>
              </a:extLst>
            </p:cNvPr>
            <p:cNvGrpSpPr/>
            <p:nvPr/>
          </p:nvGrpSpPr>
          <p:grpSpPr>
            <a:xfrm>
              <a:off x="5372143" y="574830"/>
              <a:ext cx="3390265" cy="6218555"/>
              <a:chOff x="5372143" y="574830"/>
              <a:chExt cx="3390265" cy="6218555"/>
            </a:xfrm>
          </p:grpSpPr>
          <p:sp>
            <p:nvSpPr>
              <p:cNvPr id="25" name="object 12">
                <a:extLst>
                  <a:ext uri="{FF2B5EF4-FFF2-40B4-BE49-F238E27FC236}">
                    <a16:creationId xmlns:a16="http://schemas.microsoft.com/office/drawing/2014/main" id="{A3C5B881-0380-012A-DEE5-A90FDA324AF3}"/>
                  </a:ext>
                </a:extLst>
              </p:cNvPr>
              <p:cNvSpPr/>
              <p:nvPr/>
            </p:nvSpPr>
            <p:spPr>
              <a:xfrm>
                <a:off x="5372143" y="574830"/>
                <a:ext cx="3390265" cy="6218555"/>
              </a:xfrm>
              <a:custGeom>
                <a:avLst/>
                <a:gdLst/>
                <a:ahLst/>
                <a:cxnLst/>
                <a:rect l="l" t="t" r="r" b="b"/>
                <a:pathLst>
                  <a:path w="3390265" h="6218555">
                    <a:moveTo>
                      <a:pt x="1742547" y="0"/>
                    </a:moveTo>
                    <a:lnTo>
                      <a:pt x="1688518" y="449"/>
                    </a:lnTo>
                    <a:lnTo>
                      <a:pt x="1635340" y="1796"/>
                    </a:lnTo>
                    <a:lnTo>
                      <a:pt x="1583012" y="4041"/>
                    </a:lnTo>
                    <a:lnTo>
                      <a:pt x="1531535" y="7185"/>
                    </a:lnTo>
                    <a:lnTo>
                      <a:pt x="1480909" y="11227"/>
                    </a:lnTo>
                    <a:lnTo>
                      <a:pt x="1431134" y="16167"/>
                    </a:lnTo>
                    <a:lnTo>
                      <a:pt x="1382210" y="22005"/>
                    </a:lnTo>
                    <a:lnTo>
                      <a:pt x="1334137" y="28741"/>
                    </a:lnTo>
                    <a:lnTo>
                      <a:pt x="1286914" y="36376"/>
                    </a:lnTo>
                    <a:lnTo>
                      <a:pt x="1240543" y="44909"/>
                    </a:lnTo>
                    <a:lnTo>
                      <a:pt x="1195022" y="54340"/>
                    </a:lnTo>
                    <a:lnTo>
                      <a:pt x="1150352" y="64669"/>
                    </a:lnTo>
                    <a:lnTo>
                      <a:pt x="1106533" y="75896"/>
                    </a:lnTo>
                    <a:lnTo>
                      <a:pt x="1063565" y="88022"/>
                    </a:lnTo>
                    <a:lnTo>
                      <a:pt x="1021447" y="101046"/>
                    </a:lnTo>
                    <a:lnTo>
                      <a:pt x="980181" y="114967"/>
                    </a:lnTo>
                    <a:lnTo>
                      <a:pt x="939765" y="129788"/>
                    </a:lnTo>
                    <a:lnTo>
                      <a:pt x="900201" y="145506"/>
                    </a:lnTo>
                    <a:lnTo>
                      <a:pt x="861487" y="162122"/>
                    </a:lnTo>
                    <a:lnTo>
                      <a:pt x="823624" y="179637"/>
                    </a:lnTo>
                    <a:lnTo>
                      <a:pt x="786612" y="198050"/>
                    </a:lnTo>
                    <a:lnTo>
                      <a:pt x="750450" y="217361"/>
                    </a:lnTo>
                    <a:lnTo>
                      <a:pt x="715140" y="237570"/>
                    </a:lnTo>
                    <a:lnTo>
                      <a:pt x="680680" y="258677"/>
                    </a:lnTo>
                    <a:lnTo>
                      <a:pt x="647072" y="280683"/>
                    </a:lnTo>
                    <a:lnTo>
                      <a:pt x="614314" y="303587"/>
                    </a:lnTo>
                    <a:lnTo>
                      <a:pt x="582407" y="327389"/>
                    </a:lnTo>
                    <a:lnTo>
                      <a:pt x="551351" y="352089"/>
                    </a:lnTo>
                    <a:lnTo>
                      <a:pt x="521146" y="377687"/>
                    </a:lnTo>
                    <a:lnTo>
                      <a:pt x="491791" y="404184"/>
                    </a:lnTo>
                    <a:lnTo>
                      <a:pt x="463288" y="431578"/>
                    </a:lnTo>
                    <a:lnTo>
                      <a:pt x="435635" y="459871"/>
                    </a:lnTo>
                    <a:lnTo>
                      <a:pt x="408833" y="489062"/>
                    </a:lnTo>
                    <a:lnTo>
                      <a:pt x="382882" y="519152"/>
                    </a:lnTo>
                    <a:lnTo>
                      <a:pt x="357782" y="550139"/>
                    </a:lnTo>
                    <a:lnTo>
                      <a:pt x="333533" y="582025"/>
                    </a:lnTo>
                    <a:lnTo>
                      <a:pt x="310134" y="614809"/>
                    </a:lnTo>
                    <a:lnTo>
                      <a:pt x="287587" y="648491"/>
                    </a:lnTo>
                    <a:lnTo>
                      <a:pt x="265890" y="683071"/>
                    </a:lnTo>
                    <a:lnTo>
                      <a:pt x="245044" y="718549"/>
                    </a:lnTo>
                    <a:lnTo>
                      <a:pt x="225049" y="754926"/>
                    </a:lnTo>
                    <a:lnTo>
                      <a:pt x="205905" y="792201"/>
                    </a:lnTo>
                    <a:lnTo>
                      <a:pt x="187612" y="830374"/>
                    </a:lnTo>
                    <a:lnTo>
                      <a:pt x="170169" y="869445"/>
                    </a:lnTo>
                    <a:lnTo>
                      <a:pt x="153578" y="909414"/>
                    </a:lnTo>
                    <a:lnTo>
                      <a:pt x="137837" y="950282"/>
                    </a:lnTo>
                    <a:lnTo>
                      <a:pt x="122947" y="992047"/>
                    </a:lnTo>
                    <a:lnTo>
                      <a:pt x="108908" y="1034711"/>
                    </a:lnTo>
                    <a:lnTo>
                      <a:pt x="95720" y="1078273"/>
                    </a:lnTo>
                    <a:lnTo>
                      <a:pt x="83383" y="1122734"/>
                    </a:lnTo>
                    <a:lnTo>
                      <a:pt x="71896" y="1168092"/>
                    </a:lnTo>
                    <a:lnTo>
                      <a:pt x="61261" y="1214349"/>
                    </a:lnTo>
                    <a:lnTo>
                      <a:pt x="51476" y="1261503"/>
                    </a:lnTo>
                    <a:lnTo>
                      <a:pt x="42542" y="1309556"/>
                    </a:lnTo>
                    <a:lnTo>
                      <a:pt x="34459" y="1358508"/>
                    </a:lnTo>
                    <a:lnTo>
                      <a:pt x="27227" y="1408357"/>
                    </a:lnTo>
                    <a:lnTo>
                      <a:pt x="20845" y="1459105"/>
                    </a:lnTo>
                    <a:lnTo>
                      <a:pt x="15315" y="1510750"/>
                    </a:lnTo>
                    <a:lnTo>
                      <a:pt x="10635" y="1563294"/>
                    </a:lnTo>
                    <a:lnTo>
                      <a:pt x="6806" y="1616737"/>
                    </a:lnTo>
                    <a:lnTo>
                      <a:pt x="3828" y="1671077"/>
                    </a:lnTo>
                    <a:lnTo>
                      <a:pt x="1701" y="1726315"/>
                    </a:lnTo>
                    <a:lnTo>
                      <a:pt x="425" y="1782452"/>
                    </a:lnTo>
                    <a:lnTo>
                      <a:pt x="0" y="1839487"/>
                    </a:lnTo>
                    <a:lnTo>
                      <a:pt x="0" y="2191623"/>
                    </a:lnTo>
                    <a:lnTo>
                      <a:pt x="45250" y="2223742"/>
                    </a:lnTo>
                    <a:lnTo>
                      <a:pt x="89412" y="2257112"/>
                    </a:lnTo>
                    <a:lnTo>
                      <a:pt x="132206" y="2292060"/>
                    </a:lnTo>
                    <a:lnTo>
                      <a:pt x="173349" y="2328913"/>
                    </a:lnTo>
                    <a:lnTo>
                      <a:pt x="212563" y="2367999"/>
                    </a:lnTo>
                    <a:lnTo>
                      <a:pt x="241479" y="2399568"/>
                    </a:lnTo>
                    <a:lnTo>
                      <a:pt x="269416" y="2432118"/>
                    </a:lnTo>
                    <a:lnTo>
                      <a:pt x="296373" y="2465649"/>
                    </a:lnTo>
                    <a:lnTo>
                      <a:pt x="322352" y="2500159"/>
                    </a:lnTo>
                    <a:lnTo>
                      <a:pt x="347350" y="2535649"/>
                    </a:lnTo>
                    <a:lnTo>
                      <a:pt x="371369" y="2572120"/>
                    </a:lnTo>
                    <a:lnTo>
                      <a:pt x="394408" y="2609571"/>
                    </a:lnTo>
                    <a:lnTo>
                      <a:pt x="416468" y="2648001"/>
                    </a:lnTo>
                    <a:lnTo>
                      <a:pt x="437547" y="2687412"/>
                    </a:lnTo>
                    <a:lnTo>
                      <a:pt x="457647" y="2727802"/>
                    </a:lnTo>
                    <a:lnTo>
                      <a:pt x="476767" y="2769173"/>
                    </a:lnTo>
                    <a:lnTo>
                      <a:pt x="494907" y="2811523"/>
                    </a:lnTo>
                    <a:lnTo>
                      <a:pt x="512067" y="2854854"/>
                    </a:lnTo>
                    <a:lnTo>
                      <a:pt x="528247" y="2899164"/>
                    </a:lnTo>
                    <a:lnTo>
                      <a:pt x="543446" y="2944454"/>
                    </a:lnTo>
                    <a:lnTo>
                      <a:pt x="557666" y="2990724"/>
                    </a:lnTo>
                    <a:lnTo>
                      <a:pt x="570905" y="3037973"/>
                    </a:lnTo>
                    <a:lnTo>
                      <a:pt x="583164" y="3086202"/>
                    </a:lnTo>
                    <a:lnTo>
                      <a:pt x="594442" y="3135411"/>
                    </a:lnTo>
                    <a:lnTo>
                      <a:pt x="604741" y="3185600"/>
                    </a:lnTo>
                    <a:lnTo>
                      <a:pt x="614058" y="3236768"/>
                    </a:lnTo>
                    <a:lnTo>
                      <a:pt x="622395" y="3288916"/>
                    </a:lnTo>
                    <a:lnTo>
                      <a:pt x="629752" y="3342043"/>
                    </a:lnTo>
                    <a:lnTo>
                      <a:pt x="636127" y="3396150"/>
                    </a:lnTo>
                    <a:lnTo>
                      <a:pt x="641523" y="3451236"/>
                    </a:lnTo>
                    <a:lnTo>
                      <a:pt x="645937" y="3507302"/>
                    </a:lnTo>
                    <a:lnTo>
                      <a:pt x="649370" y="3564348"/>
                    </a:lnTo>
                    <a:lnTo>
                      <a:pt x="651823" y="3622372"/>
                    </a:lnTo>
                    <a:lnTo>
                      <a:pt x="653294" y="3681376"/>
                    </a:lnTo>
                    <a:lnTo>
                      <a:pt x="653785" y="3741360"/>
                    </a:lnTo>
                    <a:lnTo>
                      <a:pt x="653785" y="6085397"/>
                    </a:lnTo>
                    <a:lnTo>
                      <a:pt x="697396" y="6107744"/>
                    </a:lnTo>
                    <a:lnTo>
                      <a:pt x="741962" y="6128174"/>
                    </a:lnTo>
                    <a:lnTo>
                      <a:pt x="787506" y="6146645"/>
                    </a:lnTo>
                    <a:lnTo>
                      <a:pt x="834051" y="6163111"/>
                    </a:lnTo>
                    <a:lnTo>
                      <a:pt x="881618" y="6177526"/>
                    </a:lnTo>
                    <a:lnTo>
                      <a:pt x="930229" y="6189847"/>
                    </a:lnTo>
                    <a:lnTo>
                      <a:pt x="979907" y="6200029"/>
                    </a:lnTo>
                    <a:lnTo>
                      <a:pt x="1030675" y="6208026"/>
                    </a:lnTo>
                    <a:lnTo>
                      <a:pt x="1082554" y="6213793"/>
                    </a:lnTo>
                    <a:lnTo>
                      <a:pt x="1135566" y="6217287"/>
                    </a:lnTo>
                    <a:lnTo>
                      <a:pt x="1189735" y="6218461"/>
                    </a:lnTo>
                    <a:lnTo>
                      <a:pt x="1249150" y="6218513"/>
                    </a:lnTo>
                    <a:lnTo>
                      <a:pt x="1306650" y="6216749"/>
                    </a:lnTo>
                    <a:lnTo>
                      <a:pt x="1362235" y="6213167"/>
                    </a:lnTo>
                    <a:lnTo>
                      <a:pt x="1415908" y="6207768"/>
                    </a:lnTo>
                    <a:lnTo>
                      <a:pt x="1467671" y="6200551"/>
                    </a:lnTo>
                    <a:lnTo>
                      <a:pt x="1517523" y="6191514"/>
                    </a:lnTo>
                    <a:lnTo>
                      <a:pt x="1565468" y="6180658"/>
                    </a:lnTo>
                    <a:lnTo>
                      <a:pt x="1611506" y="6167981"/>
                    </a:lnTo>
                    <a:lnTo>
                      <a:pt x="1655639" y="6153484"/>
                    </a:lnTo>
                    <a:lnTo>
                      <a:pt x="1697869" y="6137164"/>
                    </a:lnTo>
                    <a:lnTo>
                      <a:pt x="1738196" y="6119022"/>
                    </a:lnTo>
                    <a:lnTo>
                      <a:pt x="1776623" y="6099057"/>
                    </a:lnTo>
                    <a:lnTo>
                      <a:pt x="1813151" y="6077268"/>
                    </a:lnTo>
                    <a:lnTo>
                      <a:pt x="1850772" y="6051240"/>
                    </a:lnTo>
                    <a:lnTo>
                      <a:pt x="1886813" y="6022334"/>
                    </a:lnTo>
                    <a:lnTo>
                      <a:pt x="1921271" y="5990550"/>
                    </a:lnTo>
                    <a:lnTo>
                      <a:pt x="1954145" y="5955889"/>
                    </a:lnTo>
                    <a:lnTo>
                      <a:pt x="1985434" y="5918349"/>
                    </a:lnTo>
                    <a:lnTo>
                      <a:pt x="2015134" y="5877929"/>
                    </a:lnTo>
                    <a:lnTo>
                      <a:pt x="2043245" y="5834631"/>
                    </a:lnTo>
                    <a:lnTo>
                      <a:pt x="2069765" y="5788452"/>
                    </a:lnTo>
                    <a:lnTo>
                      <a:pt x="2094691" y="5739393"/>
                    </a:lnTo>
                    <a:lnTo>
                      <a:pt x="2118023" y="5687453"/>
                    </a:lnTo>
                    <a:lnTo>
                      <a:pt x="2139759" y="5632632"/>
                    </a:lnTo>
                    <a:lnTo>
                      <a:pt x="2159896" y="5574929"/>
                    </a:lnTo>
                    <a:lnTo>
                      <a:pt x="2238277" y="5574929"/>
                    </a:lnTo>
                    <a:lnTo>
                      <a:pt x="2342089" y="6146313"/>
                    </a:lnTo>
                    <a:lnTo>
                      <a:pt x="2793439" y="6146313"/>
                    </a:lnTo>
                    <a:lnTo>
                      <a:pt x="2793426" y="2853387"/>
                    </a:lnTo>
                    <a:lnTo>
                      <a:pt x="1717116" y="2853387"/>
                    </a:lnTo>
                    <a:lnTo>
                      <a:pt x="1717116" y="3792022"/>
                    </a:lnTo>
                    <a:lnTo>
                      <a:pt x="2115768" y="3792022"/>
                    </a:lnTo>
                    <a:lnTo>
                      <a:pt x="2115768" y="4705465"/>
                    </a:lnTo>
                    <a:lnTo>
                      <a:pt x="2113413" y="4761329"/>
                    </a:lnTo>
                    <a:lnTo>
                      <a:pt x="2106336" y="4814124"/>
                    </a:lnTo>
                    <a:lnTo>
                      <a:pt x="2094520" y="4863846"/>
                    </a:lnTo>
                    <a:lnTo>
                      <a:pt x="2077945" y="4910494"/>
                    </a:lnTo>
                    <a:lnTo>
                      <a:pt x="2056595" y="4954065"/>
                    </a:lnTo>
                    <a:lnTo>
                      <a:pt x="2030449" y="4994557"/>
                    </a:lnTo>
                    <a:lnTo>
                      <a:pt x="1999490" y="5031968"/>
                    </a:lnTo>
                    <a:lnTo>
                      <a:pt x="1965073" y="5065276"/>
                    </a:lnTo>
                    <a:lnTo>
                      <a:pt x="1928103" y="5093453"/>
                    </a:lnTo>
                    <a:lnTo>
                      <a:pt x="1888572" y="5116501"/>
                    </a:lnTo>
                    <a:lnTo>
                      <a:pt x="1846471" y="5134422"/>
                    </a:lnTo>
                    <a:lnTo>
                      <a:pt x="1801792" y="5147220"/>
                    </a:lnTo>
                    <a:lnTo>
                      <a:pt x="1754526" y="5154897"/>
                    </a:lnTo>
                    <a:lnTo>
                      <a:pt x="1704664" y="5157455"/>
                    </a:lnTo>
                    <a:lnTo>
                      <a:pt x="1656388" y="5155592"/>
                    </a:lnTo>
                    <a:lnTo>
                      <a:pt x="1611227" y="5150003"/>
                    </a:lnTo>
                    <a:lnTo>
                      <a:pt x="1569180" y="5140688"/>
                    </a:lnTo>
                    <a:lnTo>
                      <a:pt x="1530248" y="5127646"/>
                    </a:lnTo>
                    <a:lnTo>
                      <a:pt x="1494431" y="5110876"/>
                    </a:lnTo>
                    <a:lnTo>
                      <a:pt x="1461728" y="5090379"/>
                    </a:lnTo>
                    <a:lnTo>
                      <a:pt x="1432139" y="5066154"/>
                    </a:lnTo>
                    <a:lnTo>
                      <a:pt x="1405666" y="5038200"/>
                    </a:lnTo>
                    <a:lnTo>
                      <a:pt x="1382306" y="5006517"/>
                    </a:lnTo>
                    <a:lnTo>
                      <a:pt x="1362062" y="4971106"/>
                    </a:lnTo>
                    <a:lnTo>
                      <a:pt x="1344932" y="4931964"/>
                    </a:lnTo>
                    <a:lnTo>
                      <a:pt x="1330916" y="4889092"/>
                    </a:lnTo>
                    <a:lnTo>
                      <a:pt x="1320015" y="4842490"/>
                    </a:lnTo>
                    <a:lnTo>
                      <a:pt x="1312229" y="4792157"/>
                    </a:lnTo>
                    <a:lnTo>
                      <a:pt x="1307557" y="4738093"/>
                    </a:lnTo>
                    <a:lnTo>
                      <a:pt x="1306000" y="4680297"/>
                    </a:lnTo>
                    <a:lnTo>
                      <a:pt x="1306000" y="1556987"/>
                    </a:lnTo>
                    <a:lnTo>
                      <a:pt x="1307754" y="1503465"/>
                    </a:lnTo>
                    <a:lnTo>
                      <a:pt x="1313024" y="1452792"/>
                    </a:lnTo>
                    <a:lnTo>
                      <a:pt x="1321823" y="1404967"/>
                    </a:lnTo>
                    <a:lnTo>
                      <a:pt x="1334163" y="1359988"/>
                    </a:lnTo>
                    <a:lnTo>
                      <a:pt x="1350054" y="1317858"/>
                    </a:lnTo>
                    <a:lnTo>
                      <a:pt x="1369509" y="1278574"/>
                    </a:lnTo>
                    <a:lnTo>
                      <a:pt x="1392541" y="1242136"/>
                    </a:lnTo>
                    <a:lnTo>
                      <a:pt x="1419160" y="1208545"/>
                    </a:lnTo>
                    <a:lnTo>
                      <a:pt x="1452626" y="1174408"/>
                    </a:lnTo>
                    <a:lnTo>
                      <a:pt x="1488517" y="1145516"/>
                    </a:lnTo>
                    <a:lnTo>
                      <a:pt x="1526841" y="1121871"/>
                    </a:lnTo>
                    <a:lnTo>
                      <a:pt x="1567609" y="1103476"/>
                    </a:lnTo>
                    <a:lnTo>
                      <a:pt x="1610829" y="1090333"/>
                    </a:lnTo>
                    <a:lnTo>
                      <a:pt x="1656511" y="1082446"/>
                    </a:lnTo>
                    <a:lnTo>
                      <a:pt x="1704664" y="1079816"/>
                    </a:lnTo>
                    <a:lnTo>
                      <a:pt x="1755243" y="1081937"/>
                    </a:lnTo>
                    <a:lnTo>
                      <a:pt x="1802334" y="1088301"/>
                    </a:lnTo>
                    <a:lnTo>
                      <a:pt x="1845936" y="1098907"/>
                    </a:lnTo>
                    <a:lnTo>
                      <a:pt x="1886051" y="1113754"/>
                    </a:lnTo>
                    <a:lnTo>
                      <a:pt x="1922677" y="1132844"/>
                    </a:lnTo>
                    <a:lnTo>
                      <a:pt x="1955814" y="1156174"/>
                    </a:lnTo>
                    <a:lnTo>
                      <a:pt x="1985463" y="1183746"/>
                    </a:lnTo>
                    <a:lnTo>
                      <a:pt x="2011625" y="1215559"/>
                    </a:lnTo>
                    <a:lnTo>
                      <a:pt x="2034297" y="1251613"/>
                    </a:lnTo>
                    <a:lnTo>
                      <a:pt x="2053482" y="1291907"/>
                    </a:lnTo>
                    <a:lnTo>
                      <a:pt x="2069179" y="1336441"/>
                    </a:lnTo>
                    <a:lnTo>
                      <a:pt x="2081387" y="1385215"/>
                    </a:lnTo>
                    <a:lnTo>
                      <a:pt x="2090107" y="1438229"/>
                    </a:lnTo>
                    <a:lnTo>
                      <a:pt x="2095339" y="1495482"/>
                    </a:lnTo>
                    <a:lnTo>
                      <a:pt x="2097083" y="1556974"/>
                    </a:lnTo>
                    <a:lnTo>
                      <a:pt x="2097083" y="2404513"/>
                    </a:lnTo>
                    <a:lnTo>
                      <a:pt x="2793426" y="2404513"/>
                    </a:lnTo>
                    <a:lnTo>
                      <a:pt x="2793426" y="1974009"/>
                    </a:lnTo>
                    <a:lnTo>
                      <a:pt x="3390116" y="1974009"/>
                    </a:lnTo>
                    <a:lnTo>
                      <a:pt x="3390116" y="1503648"/>
                    </a:lnTo>
                    <a:lnTo>
                      <a:pt x="3389441" y="1447144"/>
                    </a:lnTo>
                    <a:lnTo>
                      <a:pt x="3387415" y="1391655"/>
                    </a:lnTo>
                    <a:lnTo>
                      <a:pt x="3384039" y="1337182"/>
                    </a:lnTo>
                    <a:lnTo>
                      <a:pt x="3379313" y="1283724"/>
                    </a:lnTo>
                    <a:lnTo>
                      <a:pt x="3373236" y="1231281"/>
                    </a:lnTo>
                    <a:lnTo>
                      <a:pt x="3365809" y="1179853"/>
                    </a:lnTo>
                    <a:lnTo>
                      <a:pt x="3357031" y="1129441"/>
                    </a:lnTo>
                    <a:lnTo>
                      <a:pt x="3346903" y="1080043"/>
                    </a:lnTo>
                    <a:lnTo>
                      <a:pt x="3335425" y="1031661"/>
                    </a:lnTo>
                    <a:lnTo>
                      <a:pt x="3322596" y="984293"/>
                    </a:lnTo>
                    <a:lnTo>
                      <a:pt x="3308416" y="937940"/>
                    </a:lnTo>
                    <a:lnTo>
                      <a:pt x="3292887" y="892602"/>
                    </a:lnTo>
                    <a:lnTo>
                      <a:pt x="3276006" y="848279"/>
                    </a:lnTo>
                    <a:lnTo>
                      <a:pt x="3257776" y="804971"/>
                    </a:lnTo>
                    <a:lnTo>
                      <a:pt x="3238194" y="762677"/>
                    </a:lnTo>
                    <a:lnTo>
                      <a:pt x="3217263" y="721398"/>
                    </a:lnTo>
                    <a:lnTo>
                      <a:pt x="3194981" y="681133"/>
                    </a:lnTo>
                    <a:lnTo>
                      <a:pt x="3171348" y="641883"/>
                    </a:lnTo>
                    <a:lnTo>
                      <a:pt x="3146365" y="603648"/>
                    </a:lnTo>
                    <a:lnTo>
                      <a:pt x="3120031" y="566427"/>
                    </a:lnTo>
                    <a:lnTo>
                      <a:pt x="3092347" y="530220"/>
                    </a:lnTo>
                    <a:lnTo>
                      <a:pt x="3063313" y="495027"/>
                    </a:lnTo>
                    <a:lnTo>
                      <a:pt x="3032928" y="460849"/>
                    </a:lnTo>
                    <a:lnTo>
                      <a:pt x="3001192" y="427685"/>
                    </a:lnTo>
                    <a:lnTo>
                      <a:pt x="2968106" y="395535"/>
                    </a:lnTo>
                    <a:lnTo>
                      <a:pt x="2936322" y="366779"/>
                    </a:lnTo>
                    <a:lnTo>
                      <a:pt x="2903492" y="339108"/>
                    </a:lnTo>
                    <a:lnTo>
                      <a:pt x="2869614" y="312521"/>
                    </a:lnTo>
                    <a:lnTo>
                      <a:pt x="2834691" y="287021"/>
                    </a:lnTo>
                    <a:lnTo>
                      <a:pt x="2798720" y="262605"/>
                    </a:lnTo>
                    <a:lnTo>
                      <a:pt x="2761703" y="239274"/>
                    </a:lnTo>
                    <a:lnTo>
                      <a:pt x="2723639" y="217029"/>
                    </a:lnTo>
                    <a:lnTo>
                      <a:pt x="2684528" y="195868"/>
                    </a:lnTo>
                    <a:lnTo>
                      <a:pt x="2644371" y="175793"/>
                    </a:lnTo>
                    <a:lnTo>
                      <a:pt x="2603167" y="156803"/>
                    </a:lnTo>
                    <a:lnTo>
                      <a:pt x="2560916" y="138898"/>
                    </a:lnTo>
                    <a:lnTo>
                      <a:pt x="2517619" y="122078"/>
                    </a:lnTo>
                    <a:lnTo>
                      <a:pt x="2473274" y="106344"/>
                    </a:lnTo>
                    <a:lnTo>
                      <a:pt x="2427883" y="91694"/>
                    </a:lnTo>
                    <a:lnTo>
                      <a:pt x="2381446" y="78130"/>
                    </a:lnTo>
                    <a:lnTo>
                      <a:pt x="2333961" y="65651"/>
                    </a:lnTo>
                    <a:lnTo>
                      <a:pt x="2285430" y="54257"/>
                    </a:lnTo>
                    <a:lnTo>
                      <a:pt x="2235852" y="43948"/>
                    </a:lnTo>
                    <a:lnTo>
                      <a:pt x="2185228" y="34724"/>
                    </a:lnTo>
                    <a:lnTo>
                      <a:pt x="2133556" y="26586"/>
                    </a:lnTo>
                    <a:lnTo>
                      <a:pt x="2080838" y="19532"/>
                    </a:lnTo>
                    <a:lnTo>
                      <a:pt x="2027073" y="13564"/>
                    </a:lnTo>
                    <a:lnTo>
                      <a:pt x="1972262" y="8681"/>
                    </a:lnTo>
                    <a:lnTo>
                      <a:pt x="1916403" y="4883"/>
                    </a:lnTo>
                    <a:lnTo>
                      <a:pt x="1859498" y="2170"/>
                    </a:lnTo>
                    <a:lnTo>
                      <a:pt x="1801546" y="542"/>
                    </a:lnTo>
                    <a:lnTo>
                      <a:pt x="1742547" y="0"/>
                    </a:lnTo>
                    <a:close/>
                  </a:path>
                </a:pathLst>
              </a:custGeom>
              <a:solidFill>
                <a:srgbClr val="E53A7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3">
                <a:extLst>
                  <a:ext uri="{FF2B5EF4-FFF2-40B4-BE49-F238E27FC236}">
                    <a16:creationId xmlns:a16="http://schemas.microsoft.com/office/drawing/2014/main" id="{ED4FA5A3-EF95-5E3C-B463-C643367ECAA2}"/>
                  </a:ext>
                </a:extLst>
              </p:cNvPr>
              <p:cNvSpPr/>
              <p:nvPr/>
            </p:nvSpPr>
            <p:spPr>
              <a:xfrm>
                <a:off x="8165566" y="2548857"/>
                <a:ext cx="596900" cy="4172585"/>
              </a:xfrm>
              <a:custGeom>
                <a:avLst/>
                <a:gdLst/>
                <a:ahLst/>
                <a:cxnLst/>
                <a:rect l="l" t="t" r="r" b="b"/>
                <a:pathLst>
                  <a:path w="596900" h="4172584">
                    <a:moveTo>
                      <a:pt x="596684" y="879360"/>
                    </a:moveTo>
                    <a:lnTo>
                      <a:pt x="0" y="879360"/>
                    </a:lnTo>
                    <a:lnTo>
                      <a:pt x="12" y="4172293"/>
                    </a:lnTo>
                    <a:lnTo>
                      <a:pt x="596684" y="4172293"/>
                    </a:lnTo>
                    <a:lnTo>
                      <a:pt x="596684" y="879360"/>
                    </a:lnTo>
                    <a:close/>
                  </a:path>
                  <a:path w="596900" h="4172584">
                    <a:moveTo>
                      <a:pt x="596684" y="0"/>
                    </a:moveTo>
                    <a:lnTo>
                      <a:pt x="0" y="0"/>
                    </a:lnTo>
                    <a:lnTo>
                      <a:pt x="0" y="430491"/>
                    </a:lnTo>
                    <a:lnTo>
                      <a:pt x="596684" y="430491"/>
                    </a:lnTo>
                    <a:lnTo>
                      <a:pt x="596684" y="0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AE7FCCB8-812F-18B4-899A-CC74CE249A00}"/>
                </a:ext>
              </a:extLst>
            </p:cNvPr>
            <p:cNvSpPr/>
            <p:nvPr/>
          </p:nvSpPr>
          <p:spPr>
            <a:xfrm>
              <a:off x="11274355" y="6720792"/>
              <a:ext cx="1290320" cy="1902460"/>
            </a:xfrm>
            <a:custGeom>
              <a:avLst/>
              <a:gdLst/>
              <a:ahLst/>
              <a:cxnLst/>
              <a:rect l="l" t="t" r="r" b="b"/>
              <a:pathLst>
                <a:path w="1290320" h="1902459">
                  <a:moveTo>
                    <a:pt x="0" y="1902460"/>
                  </a:moveTo>
                  <a:lnTo>
                    <a:pt x="1289916" y="1902460"/>
                  </a:lnTo>
                  <a:lnTo>
                    <a:pt x="1289916" y="0"/>
                  </a:lnTo>
                  <a:lnTo>
                    <a:pt x="0" y="0"/>
                  </a:lnTo>
                  <a:lnTo>
                    <a:pt x="0" y="190246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CFE3A863-AF4E-1766-2EC4-B1D34AEBEE8A}"/>
                </a:ext>
              </a:extLst>
            </p:cNvPr>
            <p:cNvSpPr/>
            <p:nvPr/>
          </p:nvSpPr>
          <p:spPr>
            <a:xfrm>
              <a:off x="13298775" y="6720792"/>
              <a:ext cx="1294130" cy="1902460"/>
            </a:xfrm>
            <a:custGeom>
              <a:avLst/>
              <a:gdLst/>
              <a:ahLst/>
              <a:cxnLst/>
              <a:rect l="l" t="t" r="r" b="b"/>
              <a:pathLst>
                <a:path w="1294130" h="1902459">
                  <a:moveTo>
                    <a:pt x="0" y="1902460"/>
                  </a:moveTo>
                  <a:lnTo>
                    <a:pt x="1293548" y="1902460"/>
                  </a:lnTo>
                  <a:lnTo>
                    <a:pt x="1293548" y="0"/>
                  </a:lnTo>
                  <a:lnTo>
                    <a:pt x="0" y="0"/>
                  </a:lnTo>
                  <a:lnTo>
                    <a:pt x="0" y="190246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5523B433-1D3A-D985-7A2D-2B70563A45FD}"/>
                </a:ext>
              </a:extLst>
            </p:cNvPr>
            <p:cNvSpPr/>
            <p:nvPr/>
          </p:nvSpPr>
          <p:spPr>
            <a:xfrm>
              <a:off x="11681312" y="6070553"/>
              <a:ext cx="883285" cy="650240"/>
            </a:xfrm>
            <a:custGeom>
              <a:avLst/>
              <a:gdLst/>
              <a:ahLst/>
              <a:cxnLst/>
              <a:rect l="l" t="t" r="r" b="b"/>
              <a:pathLst>
                <a:path w="883284" h="650240">
                  <a:moveTo>
                    <a:pt x="0" y="650239"/>
                  </a:moveTo>
                  <a:lnTo>
                    <a:pt x="882959" y="650239"/>
                  </a:lnTo>
                  <a:lnTo>
                    <a:pt x="882959" y="0"/>
                  </a:lnTo>
                  <a:lnTo>
                    <a:pt x="0" y="0"/>
                  </a:lnTo>
                  <a:lnTo>
                    <a:pt x="0" y="650239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object 17">
              <a:extLst>
                <a:ext uri="{FF2B5EF4-FFF2-40B4-BE49-F238E27FC236}">
                  <a16:creationId xmlns:a16="http://schemas.microsoft.com/office/drawing/2014/main" id="{C68568B3-547C-3D58-E65E-7D18F56A09ED}"/>
                </a:ext>
              </a:extLst>
            </p:cNvPr>
            <p:cNvGrpSpPr/>
            <p:nvPr/>
          </p:nvGrpSpPr>
          <p:grpSpPr>
            <a:xfrm>
              <a:off x="11274354" y="2548843"/>
              <a:ext cx="3318510" cy="4172585"/>
              <a:chOff x="11274354" y="2548843"/>
              <a:chExt cx="3318510" cy="4172585"/>
            </a:xfrm>
          </p:grpSpPr>
          <p:sp>
            <p:nvSpPr>
              <p:cNvPr id="23" name="object 18">
                <a:extLst>
                  <a:ext uri="{FF2B5EF4-FFF2-40B4-BE49-F238E27FC236}">
                    <a16:creationId xmlns:a16="http://schemas.microsoft.com/office/drawing/2014/main" id="{6BA21D7D-E23E-4556-6637-365087B6F31C}"/>
                  </a:ext>
                </a:extLst>
              </p:cNvPr>
              <p:cNvSpPr/>
              <p:nvPr/>
            </p:nvSpPr>
            <p:spPr>
              <a:xfrm>
                <a:off x="11681308" y="2548845"/>
                <a:ext cx="2226945" cy="4171950"/>
              </a:xfrm>
              <a:custGeom>
                <a:avLst/>
                <a:gdLst/>
                <a:ahLst/>
                <a:cxnLst/>
                <a:rect l="l" t="t" r="r" b="b"/>
                <a:pathLst>
                  <a:path w="2226944" h="4171950">
                    <a:moveTo>
                      <a:pt x="2226335" y="0"/>
                    </a:moveTo>
                    <a:lnTo>
                      <a:pt x="1617459" y="0"/>
                    </a:lnTo>
                    <a:lnTo>
                      <a:pt x="1617459" y="2429510"/>
                    </a:lnTo>
                    <a:lnTo>
                      <a:pt x="882954" y="2429510"/>
                    </a:lnTo>
                    <a:lnTo>
                      <a:pt x="882954" y="0"/>
                    </a:lnTo>
                    <a:lnTo>
                      <a:pt x="0" y="0"/>
                    </a:lnTo>
                    <a:lnTo>
                      <a:pt x="0" y="2429510"/>
                    </a:lnTo>
                    <a:lnTo>
                      <a:pt x="0" y="3521710"/>
                    </a:lnTo>
                    <a:lnTo>
                      <a:pt x="1617459" y="3521710"/>
                    </a:lnTo>
                    <a:lnTo>
                      <a:pt x="1617459" y="4171950"/>
                    </a:lnTo>
                    <a:lnTo>
                      <a:pt x="2226335" y="4171950"/>
                    </a:lnTo>
                    <a:lnTo>
                      <a:pt x="2226335" y="3521710"/>
                    </a:lnTo>
                    <a:lnTo>
                      <a:pt x="2226335" y="2429510"/>
                    </a:lnTo>
                    <a:lnTo>
                      <a:pt x="2226335" y="0"/>
                    </a:lnTo>
                    <a:close/>
                  </a:path>
                </a:pathLst>
              </a:custGeom>
              <a:solidFill>
                <a:srgbClr val="E53A7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9">
                <a:extLst>
                  <a:ext uri="{FF2B5EF4-FFF2-40B4-BE49-F238E27FC236}">
                    <a16:creationId xmlns:a16="http://schemas.microsoft.com/office/drawing/2014/main" id="{45F77DBD-F73A-5D47-5A15-F6AC60B634C7}"/>
                  </a:ext>
                </a:extLst>
              </p:cNvPr>
              <p:cNvSpPr/>
              <p:nvPr/>
            </p:nvSpPr>
            <p:spPr>
              <a:xfrm>
                <a:off x="11274349" y="2548845"/>
                <a:ext cx="3318510" cy="4172585"/>
              </a:xfrm>
              <a:custGeom>
                <a:avLst/>
                <a:gdLst/>
                <a:ahLst/>
                <a:cxnLst/>
                <a:rect l="l" t="t" r="r" b="b"/>
                <a:pathLst>
                  <a:path w="3318509" h="4172584">
                    <a:moveTo>
                      <a:pt x="406958" y="0"/>
                    </a:moveTo>
                    <a:lnTo>
                      <a:pt x="0" y="0"/>
                    </a:lnTo>
                    <a:lnTo>
                      <a:pt x="0" y="4172293"/>
                    </a:lnTo>
                    <a:lnTo>
                      <a:pt x="406958" y="4172293"/>
                    </a:lnTo>
                    <a:lnTo>
                      <a:pt x="406958" y="0"/>
                    </a:lnTo>
                    <a:close/>
                  </a:path>
                  <a:path w="3318509" h="4172584">
                    <a:moveTo>
                      <a:pt x="3317964" y="12"/>
                    </a:moveTo>
                    <a:lnTo>
                      <a:pt x="2633294" y="12"/>
                    </a:lnTo>
                    <a:lnTo>
                      <a:pt x="2633294" y="4172305"/>
                    </a:lnTo>
                    <a:lnTo>
                      <a:pt x="3317964" y="4172305"/>
                    </a:lnTo>
                    <a:lnTo>
                      <a:pt x="3317964" y="12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20">
              <a:extLst>
                <a:ext uri="{FF2B5EF4-FFF2-40B4-BE49-F238E27FC236}">
                  <a16:creationId xmlns:a16="http://schemas.microsoft.com/office/drawing/2014/main" id="{2A583552-9217-F69C-94D6-CBB211A26331}"/>
                </a:ext>
              </a:extLst>
            </p:cNvPr>
            <p:cNvGrpSpPr/>
            <p:nvPr/>
          </p:nvGrpSpPr>
          <p:grpSpPr>
            <a:xfrm>
              <a:off x="2585446" y="2484862"/>
              <a:ext cx="3441065" cy="6210300"/>
              <a:chOff x="2585446" y="2484862"/>
              <a:chExt cx="3441065" cy="6210300"/>
            </a:xfrm>
          </p:grpSpPr>
          <p:sp>
            <p:nvSpPr>
              <p:cNvPr id="21" name="object 21">
                <a:extLst>
                  <a:ext uri="{FF2B5EF4-FFF2-40B4-BE49-F238E27FC236}">
                    <a16:creationId xmlns:a16="http://schemas.microsoft.com/office/drawing/2014/main" id="{692488A4-7606-DCF6-6628-19F4834E9F80}"/>
                  </a:ext>
                </a:extLst>
              </p:cNvPr>
              <p:cNvSpPr/>
              <p:nvPr/>
            </p:nvSpPr>
            <p:spPr>
              <a:xfrm>
                <a:off x="2585446" y="2484862"/>
                <a:ext cx="3441065" cy="6210300"/>
              </a:xfrm>
              <a:custGeom>
                <a:avLst/>
                <a:gdLst/>
                <a:ahLst/>
                <a:cxnLst/>
                <a:rect l="l" t="t" r="r" b="b"/>
                <a:pathLst>
                  <a:path w="3441065" h="6210300">
                    <a:moveTo>
                      <a:pt x="1998585" y="6197599"/>
                    </a:moveTo>
                    <a:lnTo>
                      <a:pt x="1427246" y="6197599"/>
                    </a:lnTo>
                    <a:lnTo>
                      <a:pt x="1481998" y="6210299"/>
                    </a:lnTo>
                    <a:lnTo>
                      <a:pt x="1943070" y="6210299"/>
                    </a:lnTo>
                    <a:lnTo>
                      <a:pt x="1998585" y="6197599"/>
                    </a:lnTo>
                    <a:close/>
                  </a:path>
                  <a:path w="3441065" h="6210300">
                    <a:moveTo>
                      <a:pt x="2106581" y="6184899"/>
                    </a:moveTo>
                    <a:lnTo>
                      <a:pt x="1320710" y="6184899"/>
                    </a:lnTo>
                    <a:lnTo>
                      <a:pt x="1373484" y="6197599"/>
                    </a:lnTo>
                    <a:lnTo>
                      <a:pt x="2053089" y="6197599"/>
                    </a:lnTo>
                    <a:lnTo>
                      <a:pt x="2106581" y="6184899"/>
                    </a:lnTo>
                    <a:close/>
                  </a:path>
                  <a:path w="3441065" h="6210300">
                    <a:moveTo>
                      <a:pt x="2040006" y="12699"/>
                    </a:moveTo>
                    <a:lnTo>
                      <a:pt x="1427246" y="12699"/>
                    </a:lnTo>
                    <a:lnTo>
                      <a:pt x="1373484" y="25399"/>
                    </a:lnTo>
                    <a:lnTo>
                      <a:pt x="1320710" y="25399"/>
                    </a:lnTo>
                    <a:lnTo>
                      <a:pt x="1218131" y="50799"/>
                    </a:lnTo>
                    <a:lnTo>
                      <a:pt x="1071681" y="88899"/>
                    </a:lnTo>
                    <a:lnTo>
                      <a:pt x="934134" y="126999"/>
                    </a:lnTo>
                    <a:lnTo>
                      <a:pt x="890263" y="152399"/>
                    </a:lnTo>
                    <a:lnTo>
                      <a:pt x="847381" y="165099"/>
                    </a:lnTo>
                    <a:lnTo>
                      <a:pt x="805488" y="190499"/>
                    </a:lnTo>
                    <a:lnTo>
                      <a:pt x="764584" y="215899"/>
                    </a:lnTo>
                    <a:lnTo>
                      <a:pt x="724669" y="241299"/>
                    </a:lnTo>
                    <a:lnTo>
                      <a:pt x="685744" y="266699"/>
                    </a:lnTo>
                    <a:lnTo>
                      <a:pt x="647807" y="292099"/>
                    </a:lnTo>
                    <a:lnTo>
                      <a:pt x="610860" y="317499"/>
                    </a:lnTo>
                    <a:lnTo>
                      <a:pt x="574901" y="342899"/>
                    </a:lnTo>
                    <a:lnTo>
                      <a:pt x="539932" y="368299"/>
                    </a:lnTo>
                    <a:lnTo>
                      <a:pt x="505951" y="406399"/>
                    </a:lnTo>
                    <a:lnTo>
                      <a:pt x="472960" y="431799"/>
                    </a:lnTo>
                    <a:lnTo>
                      <a:pt x="440958" y="469899"/>
                    </a:lnTo>
                    <a:lnTo>
                      <a:pt x="416417" y="495299"/>
                    </a:lnTo>
                    <a:lnTo>
                      <a:pt x="393906" y="533399"/>
                    </a:lnTo>
                    <a:lnTo>
                      <a:pt x="372147" y="558799"/>
                    </a:lnTo>
                    <a:lnTo>
                      <a:pt x="349861" y="596899"/>
                    </a:lnTo>
                    <a:lnTo>
                      <a:pt x="349861" y="4241799"/>
                    </a:lnTo>
                    <a:lnTo>
                      <a:pt x="0" y="4241799"/>
                    </a:lnTo>
                    <a:lnTo>
                      <a:pt x="0" y="4381499"/>
                    </a:lnTo>
                    <a:lnTo>
                      <a:pt x="489" y="4444999"/>
                    </a:lnTo>
                    <a:lnTo>
                      <a:pt x="1958" y="4495799"/>
                    </a:lnTo>
                    <a:lnTo>
                      <a:pt x="4407" y="4559299"/>
                    </a:lnTo>
                    <a:lnTo>
                      <a:pt x="7835" y="4610099"/>
                    </a:lnTo>
                    <a:lnTo>
                      <a:pt x="12242" y="4673599"/>
                    </a:lnTo>
                    <a:lnTo>
                      <a:pt x="17629" y="4724399"/>
                    </a:lnTo>
                    <a:lnTo>
                      <a:pt x="23996" y="4775199"/>
                    </a:lnTo>
                    <a:lnTo>
                      <a:pt x="31343" y="4838699"/>
                    </a:lnTo>
                    <a:lnTo>
                      <a:pt x="39669" y="4889499"/>
                    </a:lnTo>
                    <a:lnTo>
                      <a:pt x="48975" y="4940299"/>
                    </a:lnTo>
                    <a:lnTo>
                      <a:pt x="59261" y="4991099"/>
                    </a:lnTo>
                    <a:lnTo>
                      <a:pt x="70527" y="5029199"/>
                    </a:lnTo>
                    <a:lnTo>
                      <a:pt x="82774" y="5079999"/>
                    </a:lnTo>
                    <a:lnTo>
                      <a:pt x="96000" y="5130799"/>
                    </a:lnTo>
                    <a:lnTo>
                      <a:pt x="110206" y="5181599"/>
                    </a:lnTo>
                    <a:lnTo>
                      <a:pt x="125393" y="5219699"/>
                    </a:lnTo>
                    <a:lnTo>
                      <a:pt x="141559" y="5270499"/>
                    </a:lnTo>
                    <a:lnTo>
                      <a:pt x="158706" y="5308599"/>
                    </a:lnTo>
                    <a:lnTo>
                      <a:pt x="176834" y="5346699"/>
                    </a:lnTo>
                    <a:lnTo>
                      <a:pt x="195942" y="5397499"/>
                    </a:lnTo>
                    <a:lnTo>
                      <a:pt x="216030" y="5435599"/>
                    </a:lnTo>
                    <a:lnTo>
                      <a:pt x="237099" y="5473699"/>
                    </a:lnTo>
                    <a:lnTo>
                      <a:pt x="259149" y="5511799"/>
                    </a:lnTo>
                    <a:lnTo>
                      <a:pt x="282179" y="5549899"/>
                    </a:lnTo>
                    <a:lnTo>
                      <a:pt x="306190" y="5587999"/>
                    </a:lnTo>
                    <a:lnTo>
                      <a:pt x="331182" y="5613399"/>
                    </a:lnTo>
                    <a:lnTo>
                      <a:pt x="357154" y="5651499"/>
                    </a:lnTo>
                    <a:lnTo>
                      <a:pt x="384108" y="5689599"/>
                    </a:lnTo>
                    <a:lnTo>
                      <a:pt x="412042" y="5714999"/>
                    </a:lnTo>
                    <a:lnTo>
                      <a:pt x="440958" y="5753099"/>
                    </a:lnTo>
                    <a:lnTo>
                      <a:pt x="472960" y="5778499"/>
                    </a:lnTo>
                    <a:lnTo>
                      <a:pt x="505951" y="5816599"/>
                    </a:lnTo>
                    <a:lnTo>
                      <a:pt x="539932" y="5841999"/>
                    </a:lnTo>
                    <a:lnTo>
                      <a:pt x="574901" y="5880099"/>
                    </a:lnTo>
                    <a:lnTo>
                      <a:pt x="610860" y="5905499"/>
                    </a:lnTo>
                    <a:lnTo>
                      <a:pt x="647807" y="5930899"/>
                    </a:lnTo>
                    <a:lnTo>
                      <a:pt x="685744" y="5956299"/>
                    </a:lnTo>
                    <a:lnTo>
                      <a:pt x="724669" y="5981699"/>
                    </a:lnTo>
                    <a:lnTo>
                      <a:pt x="764584" y="6007099"/>
                    </a:lnTo>
                    <a:lnTo>
                      <a:pt x="805488" y="6019799"/>
                    </a:lnTo>
                    <a:lnTo>
                      <a:pt x="847381" y="6045199"/>
                    </a:lnTo>
                    <a:lnTo>
                      <a:pt x="890263" y="6070599"/>
                    </a:lnTo>
                    <a:lnTo>
                      <a:pt x="978994" y="6095999"/>
                    </a:lnTo>
                    <a:lnTo>
                      <a:pt x="1024843" y="6121399"/>
                    </a:lnTo>
                    <a:lnTo>
                      <a:pt x="1119509" y="6146799"/>
                    </a:lnTo>
                    <a:lnTo>
                      <a:pt x="1268926" y="6184899"/>
                    </a:lnTo>
                    <a:lnTo>
                      <a:pt x="2159062" y="6184899"/>
                    </a:lnTo>
                    <a:lnTo>
                      <a:pt x="2310433" y="6146799"/>
                    </a:lnTo>
                    <a:lnTo>
                      <a:pt x="2406288" y="6121399"/>
                    </a:lnTo>
                    <a:lnTo>
                      <a:pt x="2452698" y="6095999"/>
                    </a:lnTo>
                    <a:lnTo>
                      <a:pt x="2542481" y="6070599"/>
                    </a:lnTo>
                    <a:lnTo>
                      <a:pt x="2585855" y="6045199"/>
                    </a:lnTo>
                    <a:lnTo>
                      <a:pt x="2628216" y="6019799"/>
                    </a:lnTo>
                    <a:lnTo>
                      <a:pt x="2669564" y="6007099"/>
                    </a:lnTo>
                    <a:lnTo>
                      <a:pt x="2709901" y="5981699"/>
                    </a:lnTo>
                    <a:lnTo>
                      <a:pt x="2749225" y="5956299"/>
                    </a:lnTo>
                    <a:lnTo>
                      <a:pt x="2787536" y="5930899"/>
                    </a:lnTo>
                    <a:lnTo>
                      <a:pt x="2824835" y="5905499"/>
                    </a:lnTo>
                    <a:lnTo>
                      <a:pt x="2861121" y="5880099"/>
                    </a:lnTo>
                    <a:lnTo>
                      <a:pt x="2896395" y="5841999"/>
                    </a:lnTo>
                    <a:lnTo>
                      <a:pt x="2930656" y="5816599"/>
                    </a:lnTo>
                    <a:lnTo>
                      <a:pt x="2963904" y="5778499"/>
                    </a:lnTo>
                    <a:lnTo>
                      <a:pt x="2996139" y="5753099"/>
                    </a:lnTo>
                    <a:lnTo>
                      <a:pt x="3025260" y="5714999"/>
                    </a:lnTo>
                    <a:lnTo>
                      <a:pt x="3053395" y="5689599"/>
                    </a:lnTo>
                    <a:lnTo>
                      <a:pt x="3080544" y="5651499"/>
                    </a:lnTo>
                    <a:lnTo>
                      <a:pt x="3106706" y="5613399"/>
                    </a:lnTo>
                    <a:lnTo>
                      <a:pt x="3131881" y="5587999"/>
                    </a:lnTo>
                    <a:lnTo>
                      <a:pt x="3156070" y="5549899"/>
                    </a:lnTo>
                    <a:lnTo>
                      <a:pt x="3179272" y="5511799"/>
                    </a:lnTo>
                    <a:lnTo>
                      <a:pt x="3201487" y="5473699"/>
                    </a:lnTo>
                    <a:lnTo>
                      <a:pt x="3222716" y="5435599"/>
                    </a:lnTo>
                    <a:lnTo>
                      <a:pt x="3242958" y="5397499"/>
                    </a:lnTo>
                    <a:lnTo>
                      <a:pt x="3262213" y="5346699"/>
                    </a:lnTo>
                    <a:lnTo>
                      <a:pt x="3280481" y="5308599"/>
                    </a:lnTo>
                    <a:lnTo>
                      <a:pt x="3297762" y="5270499"/>
                    </a:lnTo>
                    <a:lnTo>
                      <a:pt x="3314056" y="5219699"/>
                    </a:lnTo>
                    <a:lnTo>
                      <a:pt x="3329362" y="5181599"/>
                    </a:lnTo>
                    <a:lnTo>
                      <a:pt x="3340102" y="5143499"/>
                    </a:lnTo>
                    <a:lnTo>
                      <a:pt x="1668965" y="5143499"/>
                    </a:lnTo>
                    <a:lnTo>
                      <a:pt x="1623249" y="5130799"/>
                    </a:lnTo>
                    <a:lnTo>
                      <a:pt x="1579980" y="5118099"/>
                    </a:lnTo>
                    <a:lnTo>
                      <a:pt x="1539157" y="5105399"/>
                    </a:lnTo>
                    <a:lnTo>
                      <a:pt x="1500782" y="5079999"/>
                    </a:lnTo>
                    <a:lnTo>
                      <a:pt x="1464854" y="5041899"/>
                    </a:lnTo>
                    <a:lnTo>
                      <a:pt x="1431374" y="5016499"/>
                    </a:lnTo>
                    <a:lnTo>
                      <a:pt x="1401421" y="4965699"/>
                    </a:lnTo>
                    <a:lnTo>
                      <a:pt x="1376075" y="4927599"/>
                    </a:lnTo>
                    <a:lnTo>
                      <a:pt x="1355336" y="4889499"/>
                    </a:lnTo>
                    <a:lnTo>
                      <a:pt x="1339205" y="4838699"/>
                    </a:lnTo>
                    <a:lnTo>
                      <a:pt x="1327683" y="4775199"/>
                    </a:lnTo>
                    <a:lnTo>
                      <a:pt x="1320769" y="4724399"/>
                    </a:lnTo>
                    <a:lnTo>
                      <a:pt x="1318464" y="4660899"/>
                    </a:lnTo>
                    <a:lnTo>
                      <a:pt x="1318464" y="1549399"/>
                    </a:lnTo>
                    <a:lnTo>
                      <a:pt x="1320229" y="1498599"/>
                    </a:lnTo>
                    <a:lnTo>
                      <a:pt x="1325522" y="1447799"/>
                    </a:lnTo>
                    <a:lnTo>
                      <a:pt x="1334344" y="1396999"/>
                    </a:lnTo>
                    <a:lnTo>
                      <a:pt x="1346695" y="1358899"/>
                    </a:lnTo>
                    <a:lnTo>
                      <a:pt x="1362573" y="1320799"/>
                    </a:lnTo>
                    <a:lnTo>
                      <a:pt x="1381979" y="1282699"/>
                    </a:lnTo>
                    <a:lnTo>
                      <a:pt x="1404913" y="1244599"/>
                    </a:lnTo>
                    <a:lnTo>
                      <a:pt x="1431374" y="1206499"/>
                    </a:lnTo>
                    <a:lnTo>
                      <a:pt x="1464981" y="1168399"/>
                    </a:lnTo>
                    <a:lnTo>
                      <a:pt x="1501290" y="1142999"/>
                    </a:lnTo>
                    <a:lnTo>
                      <a:pt x="1540300" y="1117599"/>
                    </a:lnTo>
                    <a:lnTo>
                      <a:pt x="1582013" y="1104899"/>
                    </a:lnTo>
                    <a:lnTo>
                      <a:pt x="1626427" y="1092199"/>
                    </a:lnTo>
                    <a:lnTo>
                      <a:pt x="1673543" y="1079499"/>
                    </a:lnTo>
                    <a:lnTo>
                      <a:pt x="2786692" y="1079499"/>
                    </a:lnTo>
                    <a:lnTo>
                      <a:pt x="2786692" y="292099"/>
                    </a:lnTo>
                    <a:lnTo>
                      <a:pt x="2750199" y="266699"/>
                    </a:lnTo>
                    <a:lnTo>
                      <a:pt x="2712792" y="241299"/>
                    </a:lnTo>
                    <a:lnTo>
                      <a:pt x="2674469" y="215899"/>
                    </a:lnTo>
                    <a:lnTo>
                      <a:pt x="2635225" y="190499"/>
                    </a:lnTo>
                    <a:lnTo>
                      <a:pt x="2595059" y="177799"/>
                    </a:lnTo>
                    <a:lnTo>
                      <a:pt x="2553966" y="152399"/>
                    </a:lnTo>
                    <a:lnTo>
                      <a:pt x="2468992" y="126999"/>
                    </a:lnTo>
                    <a:lnTo>
                      <a:pt x="2425105" y="101599"/>
                    </a:lnTo>
                    <a:lnTo>
                      <a:pt x="2287806" y="63499"/>
                    </a:lnTo>
                    <a:lnTo>
                      <a:pt x="2191546" y="38099"/>
                    </a:lnTo>
                    <a:lnTo>
                      <a:pt x="2141989" y="38099"/>
                    </a:lnTo>
                    <a:lnTo>
                      <a:pt x="2040006" y="12699"/>
                    </a:lnTo>
                    <a:close/>
                  </a:path>
                  <a:path w="3441065" h="6210300">
                    <a:moveTo>
                      <a:pt x="2786692" y="1079499"/>
                    </a:moveTo>
                    <a:lnTo>
                      <a:pt x="1773097" y="1079499"/>
                    </a:lnTo>
                    <a:lnTo>
                      <a:pt x="1819987" y="1092199"/>
                    </a:lnTo>
                    <a:lnTo>
                      <a:pt x="1864045" y="1104899"/>
                    </a:lnTo>
                    <a:lnTo>
                      <a:pt x="1905284" y="1117599"/>
                    </a:lnTo>
                    <a:lnTo>
                      <a:pt x="1943718" y="1142999"/>
                    </a:lnTo>
                    <a:lnTo>
                      <a:pt x="1979358" y="1168399"/>
                    </a:lnTo>
                    <a:lnTo>
                      <a:pt x="2012219" y="1206499"/>
                    </a:lnTo>
                    <a:lnTo>
                      <a:pt x="2037950" y="1244599"/>
                    </a:lnTo>
                    <a:lnTo>
                      <a:pt x="2060252" y="1282699"/>
                    </a:lnTo>
                    <a:lnTo>
                      <a:pt x="2079122" y="1320799"/>
                    </a:lnTo>
                    <a:lnTo>
                      <a:pt x="2094562" y="1358899"/>
                    </a:lnTo>
                    <a:lnTo>
                      <a:pt x="2106572" y="1396999"/>
                    </a:lnTo>
                    <a:lnTo>
                      <a:pt x="2115150" y="1447799"/>
                    </a:lnTo>
                    <a:lnTo>
                      <a:pt x="2120297" y="1498599"/>
                    </a:lnTo>
                    <a:lnTo>
                      <a:pt x="2122012" y="1549399"/>
                    </a:lnTo>
                    <a:lnTo>
                      <a:pt x="2122012" y="4660899"/>
                    </a:lnTo>
                    <a:lnTo>
                      <a:pt x="2120297" y="4724399"/>
                    </a:lnTo>
                    <a:lnTo>
                      <a:pt x="2115150" y="4775199"/>
                    </a:lnTo>
                    <a:lnTo>
                      <a:pt x="2106572" y="4813299"/>
                    </a:lnTo>
                    <a:lnTo>
                      <a:pt x="2094562" y="4864099"/>
                    </a:lnTo>
                    <a:lnTo>
                      <a:pt x="2079122" y="4902199"/>
                    </a:lnTo>
                    <a:lnTo>
                      <a:pt x="2060252" y="4940299"/>
                    </a:lnTo>
                    <a:lnTo>
                      <a:pt x="2037950" y="4978399"/>
                    </a:lnTo>
                    <a:lnTo>
                      <a:pt x="2012219" y="5016499"/>
                    </a:lnTo>
                    <a:lnTo>
                      <a:pt x="1979217" y="5054599"/>
                    </a:lnTo>
                    <a:lnTo>
                      <a:pt x="1943163" y="5079999"/>
                    </a:lnTo>
                    <a:lnTo>
                      <a:pt x="1904058" y="5105399"/>
                    </a:lnTo>
                    <a:lnTo>
                      <a:pt x="1861901" y="5118099"/>
                    </a:lnTo>
                    <a:lnTo>
                      <a:pt x="1816694" y="5130799"/>
                    </a:lnTo>
                    <a:lnTo>
                      <a:pt x="1768436" y="5143499"/>
                    </a:lnTo>
                    <a:lnTo>
                      <a:pt x="3340102" y="5143499"/>
                    </a:lnTo>
                    <a:lnTo>
                      <a:pt x="3343682" y="5130799"/>
                    </a:lnTo>
                    <a:lnTo>
                      <a:pt x="3357015" y="5079999"/>
                    </a:lnTo>
                    <a:lnTo>
                      <a:pt x="3369360" y="5029199"/>
                    </a:lnTo>
                    <a:lnTo>
                      <a:pt x="3380718" y="4991099"/>
                    </a:lnTo>
                    <a:lnTo>
                      <a:pt x="3391088" y="4940299"/>
                    </a:lnTo>
                    <a:lnTo>
                      <a:pt x="3400471" y="4889499"/>
                    </a:lnTo>
                    <a:lnTo>
                      <a:pt x="3408867" y="4838699"/>
                    </a:lnTo>
                    <a:lnTo>
                      <a:pt x="3416275" y="4775199"/>
                    </a:lnTo>
                    <a:lnTo>
                      <a:pt x="3422696" y="4724399"/>
                    </a:lnTo>
                    <a:lnTo>
                      <a:pt x="3428129" y="4673599"/>
                    </a:lnTo>
                    <a:lnTo>
                      <a:pt x="3432574" y="4610099"/>
                    </a:lnTo>
                    <a:lnTo>
                      <a:pt x="3436031" y="4559299"/>
                    </a:lnTo>
                    <a:lnTo>
                      <a:pt x="3438501" y="4495799"/>
                    </a:lnTo>
                    <a:lnTo>
                      <a:pt x="3439983" y="4444999"/>
                    </a:lnTo>
                    <a:lnTo>
                      <a:pt x="3440477" y="4381499"/>
                    </a:lnTo>
                    <a:lnTo>
                      <a:pt x="3440477" y="4178299"/>
                    </a:lnTo>
                    <a:lnTo>
                      <a:pt x="3396445" y="4152899"/>
                    </a:lnTo>
                    <a:lnTo>
                      <a:pt x="3353350" y="4127499"/>
                    </a:lnTo>
                    <a:lnTo>
                      <a:pt x="3311253" y="4102099"/>
                    </a:lnTo>
                    <a:lnTo>
                      <a:pt x="3270216" y="4063999"/>
                    </a:lnTo>
                    <a:lnTo>
                      <a:pt x="3230297" y="4038599"/>
                    </a:lnTo>
                    <a:lnTo>
                      <a:pt x="3191560" y="4000499"/>
                    </a:lnTo>
                    <a:lnTo>
                      <a:pt x="3154063" y="3962399"/>
                    </a:lnTo>
                    <a:lnTo>
                      <a:pt x="3117869" y="3924299"/>
                    </a:lnTo>
                    <a:lnTo>
                      <a:pt x="3090866" y="3886199"/>
                    </a:lnTo>
                    <a:lnTo>
                      <a:pt x="3065010" y="3860799"/>
                    </a:lnTo>
                    <a:lnTo>
                      <a:pt x="3040301" y="3822699"/>
                    </a:lnTo>
                    <a:lnTo>
                      <a:pt x="3016738" y="3784599"/>
                    </a:lnTo>
                    <a:lnTo>
                      <a:pt x="2994323" y="3746499"/>
                    </a:lnTo>
                    <a:lnTo>
                      <a:pt x="2973055" y="3708399"/>
                    </a:lnTo>
                    <a:lnTo>
                      <a:pt x="2952934" y="3670299"/>
                    </a:lnTo>
                    <a:lnTo>
                      <a:pt x="2933962" y="3619499"/>
                    </a:lnTo>
                    <a:lnTo>
                      <a:pt x="2916137" y="3581399"/>
                    </a:lnTo>
                    <a:lnTo>
                      <a:pt x="2899460" y="3530599"/>
                    </a:lnTo>
                    <a:lnTo>
                      <a:pt x="2883933" y="3492499"/>
                    </a:lnTo>
                    <a:lnTo>
                      <a:pt x="2869553" y="3441699"/>
                    </a:lnTo>
                    <a:lnTo>
                      <a:pt x="2856323" y="3390899"/>
                    </a:lnTo>
                    <a:lnTo>
                      <a:pt x="2844242" y="3352799"/>
                    </a:lnTo>
                    <a:lnTo>
                      <a:pt x="2833311" y="3301999"/>
                    </a:lnTo>
                    <a:lnTo>
                      <a:pt x="2823529" y="3251199"/>
                    </a:lnTo>
                    <a:lnTo>
                      <a:pt x="2814897" y="3200399"/>
                    </a:lnTo>
                    <a:lnTo>
                      <a:pt x="2807415" y="3136899"/>
                    </a:lnTo>
                    <a:lnTo>
                      <a:pt x="2801084" y="3086099"/>
                    </a:lnTo>
                    <a:lnTo>
                      <a:pt x="2795903" y="3035299"/>
                    </a:lnTo>
                    <a:lnTo>
                      <a:pt x="2791874" y="2971799"/>
                    </a:lnTo>
                    <a:lnTo>
                      <a:pt x="2788995" y="2920999"/>
                    </a:lnTo>
                    <a:lnTo>
                      <a:pt x="2787267" y="2857499"/>
                    </a:lnTo>
                    <a:lnTo>
                      <a:pt x="2786692" y="2793999"/>
                    </a:lnTo>
                    <a:lnTo>
                      <a:pt x="2786692" y="1079499"/>
                    </a:lnTo>
                    <a:close/>
                  </a:path>
                  <a:path w="3441065" h="6210300">
                    <a:moveTo>
                      <a:pt x="1879816" y="0"/>
                    </a:moveTo>
                    <a:lnTo>
                      <a:pt x="1537739" y="0"/>
                    </a:lnTo>
                    <a:lnTo>
                      <a:pt x="1481998" y="12699"/>
                    </a:lnTo>
                    <a:lnTo>
                      <a:pt x="1934178" y="12699"/>
                    </a:lnTo>
                    <a:lnTo>
                      <a:pt x="1879816" y="0"/>
                    </a:lnTo>
                    <a:close/>
                  </a:path>
                </a:pathLst>
              </a:custGeom>
              <a:solidFill>
                <a:srgbClr val="FF77D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>
                <a:extLst>
                  <a:ext uri="{FF2B5EF4-FFF2-40B4-BE49-F238E27FC236}">
                    <a16:creationId xmlns:a16="http://schemas.microsoft.com/office/drawing/2014/main" id="{E7FFB17B-AA97-3B66-8068-A0A75CA0CD29}"/>
                  </a:ext>
                </a:extLst>
              </p:cNvPr>
              <p:cNvSpPr/>
              <p:nvPr/>
            </p:nvSpPr>
            <p:spPr>
              <a:xfrm>
                <a:off x="2585440" y="2766459"/>
                <a:ext cx="3441065" cy="3954779"/>
              </a:xfrm>
              <a:custGeom>
                <a:avLst/>
                <a:gdLst/>
                <a:ahLst/>
                <a:cxnLst/>
                <a:rect l="l" t="t" r="r" b="b"/>
                <a:pathLst>
                  <a:path w="3441065" h="3954779">
                    <a:moveTo>
                      <a:pt x="349859" y="302971"/>
                    </a:moveTo>
                    <a:lnTo>
                      <a:pt x="323951" y="338734"/>
                    </a:lnTo>
                    <a:lnTo>
                      <a:pt x="299008" y="375437"/>
                    </a:lnTo>
                    <a:lnTo>
                      <a:pt x="275031" y="413080"/>
                    </a:lnTo>
                    <a:lnTo>
                      <a:pt x="252006" y="451675"/>
                    </a:lnTo>
                    <a:lnTo>
                      <a:pt x="229958" y="491223"/>
                    </a:lnTo>
                    <a:lnTo>
                      <a:pt x="208902" y="531736"/>
                    </a:lnTo>
                    <a:lnTo>
                      <a:pt x="188810" y="573201"/>
                    </a:lnTo>
                    <a:lnTo>
                      <a:pt x="169710" y="615632"/>
                    </a:lnTo>
                    <a:lnTo>
                      <a:pt x="151612" y="659028"/>
                    </a:lnTo>
                    <a:lnTo>
                      <a:pt x="134493" y="703402"/>
                    </a:lnTo>
                    <a:lnTo>
                      <a:pt x="118389" y="748766"/>
                    </a:lnTo>
                    <a:lnTo>
                      <a:pt x="103276" y="795096"/>
                    </a:lnTo>
                    <a:lnTo>
                      <a:pt x="89179" y="842429"/>
                    </a:lnTo>
                    <a:lnTo>
                      <a:pt x="76111" y="890752"/>
                    </a:lnTo>
                    <a:lnTo>
                      <a:pt x="64046" y="940066"/>
                    </a:lnTo>
                    <a:lnTo>
                      <a:pt x="53009" y="990384"/>
                    </a:lnTo>
                    <a:lnTo>
                      <a:pt x="43002" y="1041717"/>
                    </a:lnTo>
                    <a:lnTo>
                      <a:pt x="34023" y="1094054"/>
                    </a:lnTo>
                    <a:lnTo>
                      <a:pt x="26085" y="1147419"/>
                    </a:lnTo>
                    <a:lnTo>
                      <a:pt x="19202" y="1201788"/>
                    </a:lnTo>
                    <a:lnTo>
                      <a:pt x="13347" y="1257185"/>
                    </a:lnTo>
                    <a:lnTo>
                      <a:pt x="8559" y="1313624"/>
                    </a:lnTo>
                    <a:lnTo>
                      <a:pt x="4826" y="1371092"/>
                    </a:lnTo>
                    <a:lnTo>
                      <a:pt x="2146" y="1429588"/>
                    </a:lnTo>
                    <a:lnTo>
                      <a:pt x="533" y="1489138"/>
                    </a:lnTo>
                    <a:lnTo>
                      <a:pt x="0" y="1549730"/>
                    </a:lnTo>
                    <a:lnTo>
                      <a:pt x="0" y="3954691"/>
                    </a:lnTo>
                    <a:lnTo>
                      <a:pt x="349859" y="3954691"/>
                    </a:lnTo>
                    <a:lnTo>
                      <a:pt x="349859" y="302971"/>
                    </a:lnTo>
                    <a:close/>
                  </a:path>
                  <a:path w="3441065" h="3954779">
                    <a:moveTo>
                      <a:pt x="3440480" y="1549742"/>
                    </a:moveTo>
                    <a:lnTo>
                      <a:pt x="3439985" y="1489748"/>
                    </a:lnTo>
                    <a:lnTo>
                      <a:pt x="3438512" y="1430743"/>
                    </a:lnTo>
                    <a:lnTo>
                      <a:pt x="3436061" y="1372730"/>
                    </a:lnTo>
                    <a:lnTo>
                      <a:pt x="3432632" y="1315681"/>
                    </a:lnTo>
                    <a:lnTo>
                      <a:pt x="3428212" y="1259611"/>
                    </a:lnTo>
                    <a:lnTo>
                      <a:pt x="3422827" y="1204531"/>
                    </a:lnTo>
                    <a:lnTo>
                      <a:pt x="3416452" y="1150416"/>
                    </a:lnTo>
                    <a:lnTo>
                      <a:pt x="3409086" y="1097292"/>
                    </a:lnTo>
                    <a:lnTo>
                      <a:pt x="3400755" y="1045146"/>
                    </a:lnTo>
                    <a:lnTo>
                      <a:pt x="3391433" y="993978"/>
                    </a:lnTo>
                    <a:lnTo>
                      <a:pt x="3381133" y="943787"/>
                    </a:lnTo>
                    <a:lnTo>
                      <a:pt x="3369856" y="894575"/>
                    </a:lnTo>
                    <a:lnTo>
                      <a:pt x="3357600" y="846353"/>
                    </a:lnTo>
                    <a:lnTo>
                      <a:pt x="3344354" y="799096"/>
                    </a:lnTo>
                    <a:lnTo>
                      <a:pt x="3330143" y="752830"/>
                    </a:lnTo>
                    <a:lnTo>
                      <a:pt x="3314941" y="707542"/>
                    </a:lnTo>
                    <a:lnTo>
                      <a:pt x="3298761" y="663232"/>
                    </a:lnTo>
                    <a:lnTo>
                      <a:pt x="3281603" y="619899"/>
                    </a:lnTo>
                    <a:lnTo>
                      <a:pt x="3263455" y="577545"/>
                    </a:lnTo>
                    <a:lnTo>
                      <a:pt x="3244342" y="536181"/>
                    </a:lnTo>
                    <a:lnTo>
                      <a:pt x="3224238" y="495782"/>
                    </a:lnTo>
                    <a:lnTo>
                      <a:pt x="3203156" y="456374"/>
                    </a:lnTo>
                    <a:lnTo>
                      <a:pt x="3181108" y="417944"/>
                    </a:lnTo>
                    <a:lnTo>
                      <a:pt x="3158058" y="380492"/>
                    </a:lnTo>
                    <a:lnTo>
                      <a:pt x="3134042" y="344030"/>
                    </a:lnTo>
                    <a:lnTo>
                      <a:pt x="3109049" y="308533"/>
                    </a:lnTo>
                    <a:lnTo>
                      <a:pt x="3083064" y="274027"/>
                    </a:lnTo>
                    <a:lnTo>
                      <a:pt x="3056115" y="240499"/>
                    </a:lnTo>
                    <a:lnTo>
                      <a:pt x="3028175" y="207949"/>
                    </a:lnTo>
                    <a:lnTo>
                      <a:pt x="2999257" y="176377"/>
                    </a:lnTo>
                    <a:lnTo>
                      <a:pt x="2960039" y="137287"/>
                    </a:lnTo>
                    <a:lnTo>
                      <a:pt x="2918904" y="100431"/>
                    </a:lnTo>
                    <a:lnTo>
                      <a:pt x="2876105" y="65493"/>
                    </a:lnTo>
                    <a:lnTo>
                      <a:pt x="2831947" y="32118"/>
                    </a:lnTo>
                    <a:lnTo>
                      <a:pt x="2786697" y="0"/>
                    </a:lnTo>
                    <a:lnTo>
                      <a:pt x="2786697" y="2507627"/>
                    </a:lnTo>
                    <a:lnTo>
                      <a:pt x="2787269" y="2568232"/>
                    </a:lnTo>
                    <a:lnTo>
                      <a:pt x="2788996" y="2627655"/>
                    </a:lnTo>
                    <a:lnTo>
                      <a:pt x="2791879" y="2685885"/>
                    </a:lnTo>
                    <a:lnTo>
                      <a:pt x="2795905" y="2742933"/>
                    </a:lnTo>
                    <a:lnTo>
                      <a:pt x="2801086" y="2798800"/>
                    </a:lnTo>
                    <a:lnTo>
                      <a:pt x="2807411" y="2853474"/>
                    </a:lnTo>
                    <a:lnTo>
                      <a:pt x="2814891" y="2906966"/>
                    </a:lnTo>
                    <a:lnTo>
                      <a:pt x="2823527" y="2959265"/>
                    </a:lnTo>
                    <a:lnTo>
                      <a:pt x="2833306" y="3010370"/>
                    </a:lnTo>
                    <a:lnTo>
                      <a:pt x="2844241" y="3060293"/>
                    </a:lnTo>
                    <a:lnTo>
                      <a:pt x="2856319" y="3109036"/>
                    </a:lnTo>
                    <a:lnTo>
                      <a:pt x="2869552" y="3156585"/>
                    </a:lnTo>
                    <a:lnTo>
                      <a:pt x="2883928" y="3202952"/>
                    </a:lnTo>
                    <a:lnTo>
                      <a:pt x="2899460" y="3248126"/>
                    </a:lnTo>
                    <a:lnTo>
                      <a:pt x="2916136" y="3292106"/>
                    </a:lnTo>
                    <a:lnTo>
                      <a:pt x="2933954" y="3334905"/>
                    </a:lnTo>
                    <a:lnTo>
                      <a:pt x="2952927" y="3376523"/>
                    </a:lnTo>
                    <a:lnTo>
                      <a:pt x="2973057" y="3416947"/>
                    </a:lnTo>
                    <a:lnTo>
                      <a:pt x="2994317" y="3456178"/>
                    </a:lnTo>
                    <a:lnTo>
                      <a:pt x="3016732" y="3494227"/>
                    </a:lnTo>
                    <a:lnTo>
                      <a:pt x="3040303" y="3531095"/>
                    </a:lnTo>
                    <a:lnTo>
                      <a:pt x="3065005" y="3566769"/>
                    </a:lnTo>
                    <a:lnTo>
                      <a:pt x="3090862" y="3601250"/>
                    </a:lnTo>
                    <a:lnTo>
                      <a:pt x="3117875" y="3634549"/>
                    </a:lnTo>
                    <a:lnTo>
                      <a:pt x="3154070" y="3675253"/>
                    </a:lnTo>
                    <a:lnTo>
                      <a:pt x="3191560" y="3713340"/>
                    </a:lnTo>
                    <a:lnTo>
                      <a:pt x="3230295" y="3748951"/>
                    </a:lnTo>
                    <a:lnTo>
                      <a:pt x="3270212" y="3782187"/>
                    </a:lnTo>
                    <a:lnTo>
                      <a:pt x="3311258" y="3813175"/>
                    </a:lnTo>
                    <a:lnTo>
                      <a:pt x="3353358" y="3842016"/>
                    </a:lnTo>
                    <a:lnTo>
                      <a:pt x="3396450" y="3868851"/>
                    </a:lnTo>
                    <a:lnTo>
                      <a:pt x="3440480" y="3893769"/>
                    </a:lnTo>
                    <a:lnTo>
                      <a:pt x="3440480" y="1549742"/>
                    </a:lnTo>
                    <a:close/>
                  </a:path>
                </a:pathLst>
              </a:custGeom>
              <a:solidFill>
                <a:srgbClr val="020F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2517E93-F39D-99E2-C151-2740A054F19A}"/>
                </a:ext>
              </a:extLst>
            </p:cNvPr>
            <p:cNvSpPr/>
            <p:nvPr/>
          </p:nvSpPr>
          <p:spPr>
            <a:xfrm>
              <a:off x="917832" y="1023561"/>
              <a:ext cx="2734945" cy="358775"/>
            </a:xfrm>
            <a:custGeom>
              <a:avLst/>
              <a:gdLst/>
              <a:ahLst/>
              <a:cxnLst/>
              <a:rect l="l" t="t" r="r" b="b"/>
              <a:pathLst>
                <a:path w="2734945" h="358775">
                  <a:moveTo>
                    <a:pt x="48953" y="3040"/>
                  </a:moveTo>
                  <a:lnTo>
                    <a:pt x="0" y="3040"/>
                  </a:lnTo>
                  <a:lnTo>
                    <a:pt x="0" y="353982"/>
                  </a:lnTo>
                  <a:lnTo>
                    <a:pt x="138642" y="353982"/>
                  </a:lnTo>
                  <a:lnTo>
                    <a:pt x="138642" y="318888"/>
                  </a:lnTo>
                  <a:lnTo>
                    <a:pt x="48953" y="318888"/>
                  </a:lnTo>
                  <a:lnTo>
                    <a:pt x="48953" y="3040"/>
                  </a:lnTo>
                  <a:close/>
                </a:path>
                <a:path w="2734945" h="358775">
                  <a:moveTo>
                    <a:pt x="306059" y="3040"/>
                  </a:moveTo>
                  <a:lnTo>
                    <a:pt x="170017" y="3040"/>
                  </a:lnTo>
                  <a:lnTo>
                    <a:pt x="170017" y="353982"/>
                  </a:lnTo>
                  <a:lnTo>
                    <a:pt x="306926" y="353982"/>
                  </a:lnTo>
                  <a:lnTo>
                    <a:pt x="306926" y="318888"/>
                  </a:lnTo>
                  <a:lnTo>
                    <a:pt x="218971" y="318888"/>
                  </a:lnTo>
                  <a:lnTo>
                    <a:pt x="218971" y="190209"/>
                  </a:lnTo>
                  <a:lnTo>
                    <a:pt x="289599" y="190209"/>
                  </a:lnTo>
                  <a:lnTo>
                    <a:pt x="289599" y="155542"/>
                  </a:lnTo>
                  <a:lnTo>
                    <a:pt x="218971" y="155542"/>
                  </a:lnTo>
                  <a:lnTo>
                    <a:pt x="218971" y="39429"/>
                  </a:lnTo>
                  <a:lnTo>
                    <a:pt x="306059" y="39429"/>
                  </a:lnTo>
                  <a:lnTo>
                    <a:pt x="306059" y="3040"/>
                  </a:lnTo>
                  <a:close/>
                </a:path>
                <a:path w="2734945" h="358775">
                  <a:moveTo>
                    <a:pt x="447052" y="3040"/>
                  </a:moveTo>
                  <a:lnTo>
                    <a:pt x="399832" y="3040"/>
                  </a:lnTo>
                  <a:lnTo>
                    <a:pt x="325309" y="353982"/>
                  </a:lnTo>
                  <a:lnTo>
                    <a:pt x="371234" y="353982"/>
                  </a:lnTo>
                  <a:lnTo>
                    <a:pt x="388134" y="265600"/>
                  </a:lnTo>
                  <a:lnTo>
                    <a:pt x="503136" y="265600"/>
                  </a:lnTo>
                  <a:lnTo>
                    <a:pt x="495640" y="230506"/>
                  </a:lnTo>
                  <a:lnTo>
                    <a:pt x="394630" y="230506"/>
                  </a:lnTo>
                  <a:lnTo>
                    <a:pt x="423656" y="72362"/>
                  </a:lnTo>
                  <a:lnTo>
                    <a:pt x="461859" y="72362"/>
                  </a:lnTo>
                  <a:lnTo>
                    <a:pt x="447052" y="3040"/>
                  </a:lnTo>
                  <a:close/>
                </a:path>
                <a:path w="2734945" h="358775">
                  <a:moveTo>
                    <a:pt x="503136" y="265600"/>
                  </a:moveTo>
                  <a:lnTo>
                    <a:pt x="459617" y="265600"/>
                  </a:lnTo>
                  <a:lnTo>
                    <a:pt x="475650" y="353982"/>
                  </a:lnTo>
                  <a:lnTo>
                    <a:pt x="522015" y="353982"/>
                  </a:lnTo>
                  <a:lnTo>
                    <a:pt x="503136" y="265600"/>
                  </a:lnTo>
                  <a:close/>
                </a:path>
                <a:path w="2734945" h="358775">
                  <a:moveTo>
                    <a:pt x="461859" y="72362"/>
                  </a:moveTo>
                  <a:lnTo>
                    <a:pt x="423656" y="72362"/>
                  </a:lnTo>
                  <a:lnTo>
                    <a:pt x="453121" y="230506"/>
                  </a:lnTo>
                  <a:lnTo>
                    <a:pt x="495640" y="230506"/>
                  </a:lnTo>
                  <a:lnTo>
                    <a:pt x="461859" y="72362"/>
                  </a:lnTo>
                  <a:close/>
                </a:path>
                <a:path w="2734945" h="358775">
                  <a:moveTo>
                    <a:pt x="631809" y="3040"/>
                  </a:moveTo>
                  <a:lnTo>
                    <a:pt x="555551" y="3040"/>
                  </a:lnTo>
                  <a:lnTo>
                    <a:pt x="555551" y="353982"/>
                  </a:lnTo>
                  <a:lnTo>
                    <a:pt x="635704" y="353982"/>
                  </a:lnTo>
                  <a:lnTo>
                    <a:pt x="682415" y="346522"/>
                  </a:lnTo>
                  <a:lnTo>
                    <a:pt x="713365" y="324519"/>
                  </a:lnTo>
                  <a:lnTo>
                    <a:pt x="716048" y="318888"/>
                  </a:lnTo>
                  <a:lnTo>
                    <a:pt x="604505" y="318888"/>
                  </a:lnTo>
                  <a:lnTo>
                    <a:pt x="604505" y="39429"/>
                  </a:lnTo>
                  <a:lnTo>
                    <a:pt x="718011" y="39429"/>
                  </a:lnTo>
                  <a:lnTo>
                    <a:pt x="713039" y="29903"/>
                  </a:lnTo>
                  <a:lnTo>
                    <a:pt x="680952" y="9769"/>
                  </a:lnTo>
                  <a:lnTo>
                    <a:pt x="631809" y="3040"/>
                  </a:lnTo>
                  <a:close/>
                </a:path>
                <a:path w="2734945" h="358775">
                  <a:moveTo>
                    <a:pt x="718011" y="39429"/>
                  </a:moveTo>
                  <a:lnTo>
                    <a:pt x="630942" y="39429"/>
                  </a:lnTo>
                  <a:lnTo>
                    <a:pt x="660809" y="43795"/>
                  </a:lnTo>
                  <a:lnTo>
                    <a:pt x="677514" y="57463"/>
                  </a:lnTo>
                  <a:lnTo>
                    <a:pt x="684795" y="81284"/>
                  </a:lnTo>
                  <a:lnTo>
                    <a:pt x="686391" y="116113"/>
                  </a:lnTo>
                  <a:lnTo>
                    <a:pt x="686391" y="230066"/>
                  </a:lnTo>
                  <a:lnTo>
                    <a:pt x="685423" y="267888"/>
                  </a:lnTo>
                  <a:lnTo>
                    <a:pt x="679297" y="295761"/>
                  </a:lnTo>
                  <a:lnTo>
                    <a:pt x="663179" y="312991"/>
                  </a:lnTo>
                  <a:lnTo>
                    <a:pt x="632236" y="318888"/>
                  </a:lnTo>
                  <a:lnTo>
                    <a:pt x="716048" y="318888"/>
                  </a:lnTo>
                  <a:lnTo>
                    <a:pt x="730505" y="288543"/>
                  </a:lnTo>
                  <a:lnTo>
                    <a:pt x="735784" y="239163"/>
                  </a:lnTo>
                  <a:lnTo>
                    <a:pt x="735784" y="110057"/>
                  </a:lnTo>
                  <a:lnTo>
                    <a:pt x="730504" y="63359"/>
                  </a:lnTo>
                  <a:lnTo>
                    <a:pt x="718011" y="39429"/>
                  </a:lnTo>
                  <a:close/>
                </a:path>
                <a:path w="2734945" h="358775">
                  <a:moveTo>
                    <a:pt x="832586" y="3040"/>
                  </a:moveTo>
                  <a:lnTo>
                    <a:pt x="784499" y="3040"/>
                  </a:lnTo>
                  <a:lnTo>
                    <a:pt x="784499" y="353982"/>
                  </a:lnTo>
                  <a:lnTo>
                    <a:pt x="832586" y="353982"/>
                  </a:lnTo>
                  <a:lnTo>
                    <a:pt x="832586" y="3040"/>
                  </a:lnTo>
                  <a:close/>
                </a:path>
                <a:path w="2734945" h="358775">
                  <a:moveTo>
                    <a:pt x="920717" y="3040"/>
                  </a:moveTo>
                  <a:lnTo>
                    <a:pt x="887357" y="3040"/>
                  </a:lnTo>
                  <a:lnTo>
                    <a:pt x="887357" y="353982"/>
                  </a:lnTo>
                  <a:lnTo>
                    <a:pt x="928947" y="353982"/>
                  </a:lnTo>
                  <a:lnTo>
                    <a:pt x="928947" y="114392"/>
                  </a:lnTo>
                  <a:lnTo>
                    <a:pt x="968322" y="114392"/>
                  </a:lnTo>
                  <a:lnTo>
                    <a:pt x="920717" y="3040"/>
                  </a:lnTo>
                  <a:close/>
                </a:path>
                <a:path w="2734945" h="358775">
                  <a:moveTo>
                    <a:pt x="968322" y="114392"/>
                  </a:moveTo>
                  <a:lnTo>
                    <a:pt x="928947" y="114392"/>
                  </a:lnTo>
                  <a:lnTo>
                    <a:pt x="1029895" y="353982"/>
                  </a:lnTo>
                  <a:lnTo>
                    <a:pt x="1061094" y="353982"/>
                  </a:lnTo>
                  <a:lnTo>
                    <a:pt x="1061094" y="236135"/>
                  </a:lnTo>
                  <a:lnTo>
                    <a:pt x="1020371" y="236135"/>
                  </a:lnTo>
                  <a:lnTo>
                    <a:pt x="968322" y="114392"/>
                  </a:lnTo>
                  <a:close/>
                </a:path>
                <a:path w="2734945" h="358775">
                  <a:moveTo>
                    <a:pt x="1061094" y="3040"/>
                  </a:moveTo>
                  <a:lnTo>
                    <a:pt x="1020371" y="3040"/>
                  </a:lnTo>
                  <a:lnTo>
                    <a:pt x="1020371" y="236135"/>
                  </a:lnTo>
                  <a:lnTo>
                    <a:pt x="1061094" y="236135"/>
                  </a:lnTo>
                  <a:lnTo>
                    <a:pt x="1061094" y="3040"/>
                  </a:lnTo>
                  <a:close/>
                </a:path>
                <a:path w="2734945" h="358775">
                  <a:moveTo>
                    <a:pt x="1201659" y="0"/>
                  </a:moveTo>
                  <a:lnTo>
                    <a:pt x="1155709" y="8171"/>
                  </a:lnTo>
                  <a:lnTo>
                    <a:pt x="1126861" y="31901"/>
                  </a:lnTo>
                  <a:lnTo>
                    <a:pt x="1111906" y="70008"/>
                  </a:lnTo>
                  <a:lnTo>
                    <a:pt x="1107635" y="121315"/>
                  </a:lnTo>
                  <a:lnTo>
                    <a:pt x="1107676" y="239163"/>
                  </a:lnTo>
                  <a:lnTo>
                    <a:pt x="1112455" y="289406"/>
                  </a:lnTo>
                  <a:lnTo>
                    <a:pt x="1127998" y="326958"/>
                  </a:lnTo>
                  <a:lnTo>
                    <a:pt x="1155889" y="350295"/>
                  </a:lnTo>
                  <a:lnTo>
                    <a:pt x="1197751" y="358317"/>
                  </a:lnTo>
                  <a:lnTo>
                    <a:pt x="1220785" y="355000"/>
                  </a:lnTo>
                  <a:lnTo>
                    <a:pt x="1238374" y="345751"/>
                  </a:lnTo>
                  <a:lnTo>
                    <a:pt x="1251252" y="331627"/>
                  </a:lnTo>
                  <a:lnTo>
                    <a:pt x="1257358" y="319315"/>
                  </a:lnTo>
                  <a:lnTo>
                    <a:pt x="1203820" y="319315"/>
                  </a:lnTo>
                  <a:lnTo>
                    <a:pt x="1180172" y="314666"/>
                  </a:lnTo>
                  <a:lnTo>
                    <a:pt x="1165744" y="300634"/>
                  </a:lnTo>
                  <a:lnTo>
                    <a:pt x="1158546" y="277099"/>
                  </a:lnTo>
                  <a:lnTo>
                    <a:pt x="1156588" y="243938"/>
                  </a:lnTo>
                  <a:lnTo>
                    <a:pt x="1156588" y="113952"/>
                  </a:lnTo>
                  <a:lnTo>
                    <a:pt x="1157672" y="83828"/>
                  </a:lnTo>
                  <a:lnTo>
                    <a:pt x="1163306" y="59797"/>
                  </a:lnTo>
                  <a:lnTo>
                    <a:pt x="1177066" y="43888"/>
                  </a:lnTo>
                  <a:lnTo>
                    <a:pt x="1202526" y="38134"/>
                  </a:lnTo>
                  <a:lnTo>
                    <a:pt x="1278577" y="38134"/>
                  </a:lnTo>
                  <a:lnTo>
                    <a:pt x="1272060" y="25131"/>
                  </a:lnTo>
                  <a:lnTo>
                    <a:pt x="1243724" y="6228"/>
                  </a:lnTo>
                  <a:lnTo>
                    <a:pt x="1201659" y="0"/>
                  </a:lnTo>
                  <a:close/>
                </a:path>
                <a:path w="2734945" h="358775">
                  <a:moveTo>
                    <a:pt x="1295671" y="313686"/>
                  </a:moveTo>
                  <a:lnTo>
                    <a:pt x="1260150" y="313686"/>
                  </a:lnTo>
                  <a:lnTo>
                    <a:pt x="1264912" y="353982"/>
                  </a:lnTo>
                  <a:lnTo>
                    <a:pt x="1295671" y="353982"/>
                  </a:lnTo>
                  <a:lnTo>
                    <a:pt x="1295671" y="313686"/>
                  </a:lnTo>
                  <a:close/>
                </a:path>
                <a:path w="2734945" h="358775">
                  <a:moveTo>
                    <a:pt x="1295671" y="180245"/>
                  </a:moveTo>
                  <a:lnTo>
                    <a:pt x="1206849" y="180245"/>
                  </a:lnTo>
                  <a:lnTo>
                    <a:pt x="1206849" y="214900"/>
                  </a:lnTo>
                  <a:lnTo>
                    <a:pt x="1251480" y="214900"/>
                  </a:lnTo>
                  <a:lnTo>
                    <a:pt x="1251480" y="239163"/>
                  </a:lnTo>
                  <a:lnTo>
                    <a:pt x="1249394" y="273988"/>
                  </a:lnTo>
                  <a:lnTo>
                    <a:pt x="1241946" y="299062"/>
                  </a:lnTo>
                  <a:lnTo>
                    <a:pt x="1227350" y="314225"/>
                  </a:lnTo>
                  <a:lnTo>
                    <a:pt x="1203820" y="319315"/>
                  </a:lnTo>
                  <a:lnTo>
                    <a:pt x="1257358" y="319315"/>
                  </a:lnTo>
                  <a:lnTo>
                    <a:pt x="1260150" y="313686"/>
                  </a:lnTo>
                  <a:lnTo>
                    <a:pt x="1295671" y="313686"/>
                  </a:lnTo>
                  <a:lnTo>
                    <a:pt x="1295671" y="180245"/>
                  </a:lnTo>
                  <a:close/>
                </a:path>
                <a:path w="2734945" h="358775">
                  <a:moveTo>
                    <a:pt x="1278577" y="38134"/>
                  </a:moveTo>
                  <a:lnTo>
                    <a:pt x="1202526" y="38134"/>
                  </a:lnTo>
                  <a:lnTo>
                    <a:pt x="1226127" y="42094"/>
                  </a:lnTo>
                  <a:lnTo>
                    <a:pt x="1239617" y="54218"/>
                  </a:lnTo>
                  <a:lnTo>
                    <a:pt x="1245716" y="74870"/>
                  </a:lnTo>
                  <a:lnTo>
                    <a:pt x="1247040" y="102254"/>
                  </a:lnTo>
                  <a:lnTo>
                    <a:pt x="1247145" y="115246"/>
                  </a:lnTo>
                  <a:lnTo>
                    <a:pt x="1293070" y="115246"/>
                  </a:lnTo>
                  <a:lnTo>
                    <a:pt x="1293070" y="102254"/>
                  </a:lnTo>
                  <a:lnTo>
                    <a:pt x="1288048" y="57032"/>
                  </a:lnTo>
                  <a:lnTo>
                    <a:pt x="1278577" y="38134"/>
                  </a:lnTo>
                  <a:close/>
                </a:path>
                <a:path w="2734945" h="358775">
                  <a:moveTo>
                    <a:pt x="1508850" y="39429"/>
                  </a:moveTo>
                  <a:lnTo>
                    <a:pt x="1459884" y="39429"/>
                  </a:lnTo>
                  <a:lnTo>
                    <a:pt x="1459884" y="353982"/>
                  </a:lnTo>
                  <a:lnTo>
                    <a:pt x="1508850" y="353982"/>
                  </a:lnTo>
                  <a:lnTo>
                    <a:pt x="1508850" y="39429"/>
                  </a:lnTo>
                  <a:close/>
                </a:path>
                <a:path w="2734945" h="358775">
                  <a:moveTo>
                    <a:pt x="1566473" y="3040"/>
                  </a:moveTo>
                  <a:lnTo>
                    <a:pt x="1400526" y="3040"/>
                  </a:lnTo>
                  <a:lnTo>
                    <a:pt x="1400526" y="39429"/>
                  </a:lnTo>
                  <a:lnTo>
                    <a:pt x="1566473" y="39429"/>
                  </a:lnTo>
                  <a:lnTo>
                    <a:pt x="1566473" y="3040"/>
                  </a:lnTo>
                  <a:close/>
                </a:path>
                <a:path w="2734945" h="358775">
                  <a:moveTo>
                    <a:pt x="1647241" y="3040"/>
                  </a:moveTo>
                  <a:lnTo>
                    <a:pt x="1598275" y="3040"/>
                  </a:lnTo>
                  <a:lnTo>
                    <a:pt x="1598275" y="353982"/>
                  </a:lnTo>
                  <a:lnTo>
                    <a:pt x="1647241" y="353982"/>
                  </a:lnTo>
                  <a:lnTo>
                    <a:pt x="1647241" y="189770"/>
                  </a:lnTo>
                  <a:lnTo>
                    <a:pt x="1786324" y="189770"/>
                  </a:lnTo>
                  <a:lnTo>
                    <a:pt x="1786324" y="154675"/>
                  </a:lnTo>
                  <a:lnTo>
                    <a:pt x="1647241" y="154675"/>
                  </a:lnTo>
                  <a:lnTo>
                    <a:pt x="1647241" y="3040"/>
                  </a:lnTo>
                  <a:close/>
                </a:path>
                <a:path w="2734945" h="358775">
                  <a:moveTo>
                    <a:pt x="1786324" y="189770"/>
                  </a:moveTo>
                  <a:lnTo>
                    <a:pt x="1737358" y="189770"/>
                  </a:lnTo>
                  <a:lnTo>
                    <a:pt x="1737358" y="353982"/>
                  </a:lnTo>
                  <a:lnTo>
                    <a:pt x="1786324" y="353982"/>
                  </a:lnTo>
                  <a:lnTo>
                    <a:pt x="1786324" y="189770"/>
                  </a:lnTo>
                  <a:close/>
                </a:path>
                <a:path w="2734945" h="358775">
                  <a:moveTo>
                    <a:pt x="1786324" y="3040"/>
                  </a:moveTo>
                  <a:lnTo>
                    <a:pt x="1737358" y="3040"/>
                  </a:lnTo>
                  <a:lnTo>
                    <a:pt x="1737358" y="154675"/>
                  </a:lnTo>
                  <a:lnTo>
                    <a:pt x="1786324" y="154675"/>
                  </a:lnTo>
                  <a:lnTo>
                    <a:pt x="1786324" y="3040"/>
                  </a:lnTo>
                  <a:close/>
                </a:path>
                <a:path w="2734945" h="358775">
                  <a:moveTo>
                    <a:pt x="1975403" y="3040"/>
                  </a:moveTo>
                  <a:lnTo>
                    <a:pt x="1839349" y="3040"/>
                  </a:lnTo>
                  <a:lnTo>
                    <a:pt x="1839349" y="353982"/>
                  </a:lnTo>
                  <a:lnTo>
                    <a:pt x="1976270" y="353982"/>
                  </a:lnTo>
                  <a:lnTo>
                    <a:pt x="1976270" y="318888"/>
                  </a:lnTo>
                  <a:lnTo>
                    <a:pt x="1888315" y="318888"/>
                  </a:lnTo>
                  <a:lnTo>
                    <a:pt x="1888315" y="190209"/>
                  </a:lnTo>
                  <a:lnTo>
                    <a:pt x="1958930" y="190209"/>
                  </a:lnTo>
                  <a:lnTo>
                    <a:pt x="1958930" y="155542"/>
                  </a:lnTo>
                  <a:lnTo>
                    <a:pt x="1888315" y="155542"/>
                  </a:lnTo>
                  <a:lnTo>
                    <a:pt x="1888315" y="39429"/>
                  </a:lnTo>
                  <a:lnTo>
                    <a:pt x="1975403" y="39429"/>
                  </a:lnTo>
                  <a:lnTo>
                    <a:pt x="1975403" y="3040"/>
                  </a:lnTo>
                  <a:close/>
                </a:path>
                <a:path w="2734945" h="358775">
                  <a:moveTo>
                    <a:pt x="2120128" y="3040"/>
                  </a:moveTo>
                  <a:lnTo>
                    <a:pt x="2079392" y="3040"/>
                  </a:lnTo>
                  <a:lnTo>
                    <a:pt x="2136588" y="353982"/>
                  </a:lnTo>
                  <a:lnTo>
                    <a:pt x="2173843" y="353982"/>
                  </a:lnTo>
                  <a:lnTo>
                    <a:pt x="2192613" y="255196"/>
                  </a:lnTo>
                  <a:lnTo>
                    <a:pt x="2157823" y="255196"/>
                  </a:lnTo>
                  <a:lnTo>
                    <a:pt x="2120128" y="3040"/>
                  </a:lnTo>
                  <a:close/>
                </a:path>
                <a:path w="2734945" h="358775">
                  <a:moveTo>
                    <a:pt x="2256660" y="94024"/>
                  </a:moveTo>
                  <a:lnTo>
                    <a:pt x="2223236" y="94024"/>
                  </a:lnTo>
                  <a:lnTo>
                    <a:pt x="2272203" y="353982"/>
                  </a:lnTo>
                  <a:lnTo>
                    <a:pt x="2307724" y="353982"/>
                  </a:lnTo>
                  <a:lnTo>
                    <a:pt x="2323370" y="256503"/>
                  </a:lnTo>
                  <a:lnTo>
                    <a:pt x="2287369" y="256503"/>
                  </a:lnTo>
                  <a:lnTo>
                    <a:pt x="2256660" y="94024"/>
                  </a:lnTo>
                  <a:close/>
                </a:path>
                <a:path w="2734945" h="358775">
                  <a:moveTo>
                    <a:pt x="2477315" y="3040"/>
                  </a:moveTo>
                  <a:lnTo>
                    <a:pt x="2430083" y="3040"/>
                  </a:lnTo>
                  <a:lnTo>
                    <a:pt x="2355572" y="353982"/>
                  </a:lnTo>
                  <a:lnTo>
                    <a:pt x="2401497" y="353982"/>
                  </a:lnTo>
                  <a:lnTo>
                    <a:pt x="2418384" y="265600"/>
                  </a:lnTo>
                  <a:lnTo>
                    <a:pt x="2533389" y="265600"/>
                  </a:lnTo>
                  <a:lnTo>
                    <a:pt x="2525894" y="230506"/>
                  </a:lnTo>
                  <a:lnTo>
                    <a:pt x="2424893" y="230506"/>
                  </a:lnTo>
                  <a:lnTo>
                    <a:pt x="2453918" y="72362"/>
                  </a:lnTo>
                  <a:lnTo>
                    <a:pt x="2492120" y="72362"/>
                  </a:lnTo>
                  <a:lnTo>
                    <a:pt x="2477315" y="3040"/>
                  </a:lnTo>
                  <a:close/>
                </a:path>
                <a:path w="2734945" h="358775">
                  <a:moveTo>
                    <a:pt x="2533389" y="265600"/>
                  </a:moveTo>
                  <a:lnTo>
                    <a:pt x="2489880" y="265600"/>
                  </a:lnTo>
                  <a:lnTo>
                    <a:pt x="2505913" y="353982"/>
                  </a:lnTo>
                  <a:lnTo>
                    <a:pt x="2552265" y="353982"/>
                  </a:lnTo>
                  <a:lnTo>
                    <a:pt x="2533389" y="265600"/>
                  </a:lnTo>
                  <a:close/>
                </a:path>
                <a:path w="2734945" h="358775">
                  <a:moveTo>
                    <a:pt x="2582346" y="3040"/>
                  </a:moveTo>
                  <a:lnTo>
                    <a:pt x="2536848" y="3040"/>
                  </a:lnTo>
                  <a:lnTo>
                    <a:pt x="2612678" y="230066"/>
                  </a:lnTo>
                  <a:lnTo>
                    <a:pt x="2612678" y="353982"/>
                  </a:lnTo>
                  <a:lnTo>
                    <a:pt x="2659470" y="353982"/>
                  </a:lnTo>
                  <a:lnTo>
                    <a:pt x="2659470" y="230066"/>
                  </a:lnTo>
                  <a:lnTo>
                    <a:pt x="2678606" y="172442"/>
                  </a:lnTo>
                  <a:lnTo>
                    <a:pt x="2636074" y="172442"/>
                  </a:lnTo>
                  <a:lnTo>
                    <a:pt x="2582346" y="3040"/>
                  </a:lnTo>
                  <a:close/>
                </a:path>
                <a:path w="2734945" h="358775">
                  <a:moveTo>
                    <a:pt x="2364053" y="3040"/>
                  </a:moveTo>
                  <a:lnTo>
                    <a:pt x="2324197" y="3040"/>
                  </a:lnTo>
                  <a:lnTo>
                    <a:pt x="2287369" y="256503"/>
                  </a:lnTo>
                  <a:lnTo>
                    <a:pt x="2323370" y="256503"/>
                  </a:lnTo>
                  <a:lnTo>
                    <a:pt x="2364053" y="3040"/>
                  </a:lnTo>
                  <a:close/>
                </a:path>
                <a:path w="2734945" h="358775">
                  <a:moveTo>
                    <a:pt x="2239709" y="4334"/>
                  </a:moveTo>
                  <a:lnTo>
                    <a:pt x="2205042" y="4334"/>
                  </a:lnTo>
                  <a:lnTo>
                    <a:pt x="2157823" y="255196"/>
                  </a:lnTo>
                  <a:lnTo>
                    <a:pt x="2192613" y="255196"/>
                  </a:lnTo>
                  <a:lnTo>
                    <a:pt x="2223236" y="94024"/>
                  </a:lnTo>
                  <a:lnTo>
                    <a:pt x="2256660" y="94024"/>
                  </a:lnTo>
                  <a:lnTo>
                    <a:pt x="2239709" y="4334"/>
                  </a:lnTo>
                  <a:close/>
                </a:path>
                <a:path w="2734945" h="358775">
                  <a:moveTo>
                    <a:pt x="2492120" y="72362"/>
                  </a:moveTo>
                  <a:lnTo>
                    <a:pt x="2453918" y="72362"/>
                  </a:lnTo>
                  <a:lnTo>
                    <a:pt x="2483384" y="230506"/>
                  </a:lnTo>
                  <a:lnTo>
                    <a:pt x="2525894" y="230506"/>
                  </a:lnTo>
                  <a:lnTo>
                    <a:pt x="2492120" y="72362"/>
                  </a:lnTo>
                  <a:close/>
                </a:path>
                <a:path w="2734945" h="358775">
                  <a:moveTo>
                    <a:pt x="2734861" y="3040"/>
                  </a:moveTo>
                  <a:lnTo>
                    <a:pt x="2688935" y="3040"/>
                  </a:lnTo>
                  <a:lnTo>
                    <a:pt x="2636074" y="172442"/>
                  </a:lnTo>
                  <a:lnTo>
                    <a:pt x="2678606" y="172442"/>
                  </a:lnTo>
                  <a:lnTo>
                    <a:pt x="2734861" y="3040"/>
                  </a:lnTo>
                  <a:close/>
                </a:path>
              </a:pathLst>
            </a:custGeom>
            <a:solidFill>
              <a:srgbClr val="020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5">
            <a:extLst>
              <a:ext uri="{FF2B5EF4-FFF2-40B4-BE49-F238E27FC236}">
                <a16:creationId xmlns:a16="http://schemas.microsoft.com/office/drawing/2014/main" id="{5365594D-8882-2900-EB74-707104610E36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731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900E-A115-0FD4-C81C-F98F508D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E9A0-9705-884D-ACDC-2FD77CCC49B1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504A-272B-CA7C-2390-5DDA4C27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A57E-5E08-7A4F-F1D6-0D367852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1F54C8E8-B71F-2072-34F0-EB6CF3BC512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248" y="557016"/>
            <a:ext cx="11165548" cy="8795543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FC96741C-268A-EFBE-7A81-F8BACB86DDD8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701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8028-C923-DCD9-5273-6C8794F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18" y="4892675"/>
            <a:ext cx="7150497" cy="615553"/>
          </a:xfrm>
        </p:spPr>
        <p:txBody>
          <a:bodyPr/>
          <a:lstStyle>
            <a:lvl1pPr>
              <a:defRPr sz="40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4D130-6EF0-3F65-8D65-28580CEA7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A3DD-AD6D-8933-3587-D020C0B0EF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A8E4D6-6E9A-E643-82B9-91234DFB60D5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6537E-88DF-0A28-55DA-1B60190F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C8BE1-8E0D-711B-6C8B-21C09322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418" y="5502275"/>
            <a:ext cx="7162800" cy="615553"/>
          </a:xfr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15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8028-C923-DCD9-5273-6C8794F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35" y="4892675"/>
            <a:ext cx="7150497" cy="615553"/>
          </a:xfrm>
        </p:spPr>
        <p:txBody>
          <a:bodyPr/>
          <a:lstStyle>
            <a:lvl1pPr>
              <a:defRPr sz="40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4D130-6EF0-3F65-8D65-28580CEA7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A3DD-AD6D-8933-3587-D020C0B0EF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9D91DD9-F281-1841-B4DC-E898239796D4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6537E-88DF-0A28-55DA-1B60190F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C8BE1-8E0D-711B-6C8B-21C09322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935" y="5502275"/>
            <a:ext cx="7162800" cy="615553"/>
          </a:xfr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9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8028-C923-DCD9-5273-6C8794F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4892675"/>
            <a:ext cx="7150497" cy="615553"/>
          </a:xfrm>
        </p:spPr>
        <p:txBody>
          <a:bodyPr/>
          <a:lstStyle>
            <a:lvl1pPr>
              <a:defRPr sz="40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4D130-6EF0-3F65-8D65-28580CEA7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A3DD-AD6D-8933-3587-D020C0B0EF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B4A47F5-1540-8746-89D5-9C072B71F7F1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6537E-88DF-0A28-55DA-1B60190F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C8BE1-8E0D-711B-6C8B-21C09322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250" y="5502275"/>
            <a:ext cx="7162800" cy="615553"/>
          </a:xfr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62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8028-C923-DCD9-5273-6C8794F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4892675"/>
            <a:ext cx="7150497" cy="615553"/>
          </a:xfrm>
        </p:spPr>
        <p:txBody>
          <a:bodyPr/>
          <a:lstStyle>
            <a:lvl1pPr>
              <a:defRPr sz="40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4D130-6EF0-3F65-8D65-28580CEA7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A3DD-AD6D-8933-3587-D020C0B0EF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CBE5DF0-3E45-9A4C-8E5A-A9205DBAF26C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6537E-88DF-0A28-55DA-1B60190F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C8BE1-8E0D-711B-6C8B-21C09322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250" y="5502275"/>
            <a:ext cx="7162800" cy="615553"/>
          </a:xfr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58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8028-C923-DCD9-5273-6C8794F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4892675"/>
            <a:ext cx="7150497" cy="615553"/>
          </a:xfrm>
        </p:spPr>
        <p:txBody>
          <a:bodyPr/>
          <a:lstStyle>
            <a:lvl1pPr>
              <a:defRPr sz="40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4D130-6EF0-3F65-8D65-28580CEA7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A3DD-AD6D-8933-3587-D020C0B0EF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C8F2FE-EF3B-BD4B-8F40-B10959BBBE8D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6537E-88DF-0A28-55DA-1B60190F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C8BE1-8E0D-711B-6C8B-21C09322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250" y="5502275"/>
            <a:ext cx="7162800" cy="615553"/>
          </a:xfr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76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8028-C923-DCD9-5273-6C8794F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4892675"/>
            <a:ext cx="7150497" cy="615553"/>
          </a:xfrm>
        </p:spPr>
        <p:txBody>
          <a:bodyPr/>
          <a:lstStyle>
            <a:lvl1pPr>
              <a:defRPr sz="40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4D130-6EF0-3F65-8D65-28580CEA7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A3DD-AD6D-8933-3587-D020C0B0EF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7BC7B97-4B30-9448-8116-E20A5860F688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6537E-88DF-0A28-55DA-1B60190F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C8BE1-8E0D-711B-6C8B-21C09322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250" y="5502275"/>
            <a:ext cx="7162800" cy="615553"/>
          </a:xfr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8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3250" y="1125035"/>
            <a:ext cx="6248400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020F9B"/>
                </a:solidFill>
                <a:latin typeface="Roboto-Medium"/>
                <a:cs typeface="Robot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250" y="1750994"/>
            <a:ext cx="9105900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020F9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3250" y="10479783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250" y="701675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fld id="{86CF52D7-4FDC-F141-8729-FBF7B2BACE50}" type="datetime1">
              <a:rPr lang="en-GB" smtClean="0"/>
              <a:t>13/03/2024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029307" y="10517696"/>
            <a:ext cx="46239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704" r:id="rId10"/>
  </p:sldLayoutIdLst>
  <p:hf hdr="0" dt="0"/>
  <p:txStyles>
    <p:titleStyle>
      <a:lvl1pPr>
        <a:defRPr sz="4000" b="0" i="0"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0">
        <a:defRPr sz="4000" b="0" i="0">
          <a:solidFill>
            <a:srgbClr val="E53B78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20D20-2E34-56AF-98DE-B88CA521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05468"/>
            <a:ext cx="17338675" cy="729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D0A7E-2208-8DAA-FE75-C760B610A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2225675"/>
            <a:ext cx="17338675" cy="610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57CC-1A81-6A0D-69A9-40C6E787D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90656" y="10322440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AF31-F393-E947-B368-BC1EBB908BD2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3D1DC-B3D6-ED36-4D3E-4B28311F5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975" y="10531475"/>
            <a:ext cx="6784975" cy="225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50B72-63AB-8A3F-7AA1-37EA9DCAB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975" y="10047766"/>
            <a:ext cx="4522788" cy="274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fld id="{3AE8C384-93B3-1C44-A847-CCAAFEC846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9A7C2D35-1CE6-91F4-30B7-C0493D262FFC}"/>
              </a:ext>
            </a:extLst>
          </p:cNvPr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7354993" y="10052053"/>
            <a:ext cx="2120853" cy="628245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81DE7C87-EFA0-083C-A69B-E7309A093F5D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54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85" r:id="rId3"/>
    <p:sldLayoutId id="2147483698" r:id="rId4"/>
    <p:sldLayoutId id="2147483675" r:id="rId5"/>
    <p:sldLayoutId id="2147483699" r:id="rId6"/>
    <p:sldLayoutId id="2147483700" r:id="rId7"/>
    <p:sldLayoutId id="2147483727" r:id="rId8"/>
    <p:sldLayoutId id="214748372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E53B78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BFC11-8572-90B0-6611-C04DD1B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479426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20424-F890-2279-B4C3-E63AAC106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107" y="4283075"/>
            <a:ext cx="17338675" cy="581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A61B6-C4D7-62F3-7474-4CC02171B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37206" y="9083675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68AB-6010-5F4D-93BF-D822393B1071}" type="datetime1">
              <a:rPr lang="en-GB" smtClean="0"/>
              <a:t>13/03/2024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7E8F3F6-8CE5-2086-4951-F11C3E16C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975" y="10531475"/>
            <a:ext cx="6784975" cy="225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63F4F21-48D1-C326-97C9-F5575320E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99540" y="10445950"/>
            <a:ext cx="4522788" cy="274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fld id="{3AE8C384-93B3-1C44-A847-CCAAFEC84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0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bg1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chemeClr val="bg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bg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bg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bg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bg1"/>
          </a:solidFill>
          <a:latin typeface="Roboto Medium" panose="02000000000000000000" pitchFamily="2" charset="0"/>
          <a:ea typeface="Roboto Medium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20D20-2E34-56AF-98DE-B88CA521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05468"/>
            <a:ext cx="17338675" cy="729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D0A7E-2208-8DAA-FE75-C760B610A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2225675"/>
            <a:ext cx="17338675" cy="610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57CC-1A81-6A0D-69A9-40C6E787D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90656" y="10322440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AF31-F393-E947-B368-BC1EBB908BD2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3D1DC-B3D6-ED36-4D3E-4B28311F5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975" y="10531475"/>
            <a:ext cx="6784975" cy="225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50B72-63AB-8A3F-7AA1-37EA9DCAB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975" y="10047766"/>
            <a:ext cx="4522788" cy="274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fld id="{3AE8C384-93B3-1C44-A847-CCAAFEC846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9A7C2D35-1CE6-91F4-30B7-C0493D262FFC}"/>
              </a:ext>
            </a:extLst>
          </p:cNvPr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993" y="10052053"/>
            <a:ext cx="2120853" cy="628245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81DE7C87-EFA0-083C-A69B-E7309A093F5D}"/>
              </a:ext>
            </a:extLst>
          </p:cNvPr>
          <p:cNvSpPr/>
          <p:nvPr userDrawn="1"/>
        </p:nvSpPr>
        <p:spPr>
          <a:xfrm>
            <a:off x="628253" y="9719075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2565">
            <a:solidFill>
              <a:srgbClr val="E53A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7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E53B78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20D20-2E34-56AF-98DE-B88CA521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05468"/>
            <a:ext cx="17338675" cy="729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D0A7E-2208-8DAA-FE75-C760B610A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2225675"/>
            <a:ext cx="17338675" cy="610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57CC-1A81-6A0D-69A9-40C6E787D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90656" y="10322440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AF31-F393-E947-B368-BC1EBB908BD2}" type="datetime1">
              <a:rPr lang="en-GB" smtClean="0"/>
              <a:t>13/03/2024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3D1DC-B3D6-ED36-4D3E-4B28311F5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975" y="10531475"/>
            <a:ext cx="6784975" cy="225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50B72-63AB-8A3F-7AA1-37EA9DCAB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975" y="10047766"/>
            <a:ext cx="4522788" cy="274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030F9C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fld id="{3AE8C384-93B3-1C44-A847-CCAAFEC846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9A7C2D35-1CE6-91F4-30B7-C0493D262FFC}"/>
              </a:ext>
            </a:extLst>
          </p:cNvPr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7354993" y="10052053"/>
            <a:ext cx="2120853" cy="6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8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E53B78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3200" b="0" i="0" kern="1200">
          <a:solidFill>
            <a:srgbClr val="030F9C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smokinglondon.com/" TargetMode="External"/><Relationship Id="rId2" Type="http://schemas.openxmlformats.org/officeDocument/2006/relationships/hyperlink" Target="https://londontobaccoalliance.org.uk/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ampaignresources.dhsc.gov.uk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stopsmokinglondon.com/stories/giving-up-smoking-for-loved-ones/" TargetMode="External"/><Relationship Id="rId5" Type="http://schemas.openxmlformats.org/officeDocument/2006/relationships/hyperlink" Target="https://stopsmokinglondon.com/make-today-your-no-smoking-day/" TargetMode="External"/><Relationship Id="rId4" Type="http://schemas.openxmlformats.org/officeDocument/2006/relationships/hyperlink" Target="https://londontobaccoalliance.org.uk/resource-listing/?term=partner-comms-pack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TA_London" TargetMode="External"/><Relationship Id="rId2" Type="http://schemas.openxmlformats.org/officeDocument/2006/relationships/hyperlink" Target="https://twitter.com/StopSmokingLDN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londontobaccoalliance@towerhamlets.gov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6081348"/>
              <a:ext cx="14877415" cy="5227320"/>
            </a:xfrm>
            <a:custGeom>
              <a:avLst/>
              <a:gdLst/>
              <a:ahLst/>
              <a:cxnLst/>
              <a:rect l="l" t="t" r="r" b="b"/>
              <a:pathLst>
                <a:path w="14877415" h="5227320">
                  <a:moveTo>
                    <a:pt x="5958219" y="2221879"/>
                  </a:moveTo>
                  <a:lnTo>
                    <a:pt x="0" y="3723530"/>
                  </a:lnTo>
                  <a:lnTo>
                    <a:pt x="0" y="5227207"/>
                  </a:lnTo>
                  <a:lnTo>
                    <a:pt x="11070182" y="5227207"/>
                  </a:lnTo>
                  <a:lnTo>
                    <a:pt x="5915573" y="2296905"/>
                  </a:lnTo>
                  <a:lnTo>
                    <a:pt x="5958219" y="2221879"/>
                  </a:lnTo>
                  <a:close/>
                </a:path>
                <a:path w="14877415" h="5227320">
                  <a:moveTo>
                    <a:pt x="14877026" y="0"/>
                  </a:moveTo>
                  <a:lnTo>
                    <a:pt x="5958219" y="2221879"/>
                  </a:lnTo>
                  <a:lnTo>
                    <a:pt x="11118103" y="5227207"/>
                  </a:lnTo>
                  <a:lnTo>
                    <a:pt x="13392545" y="5227207"/>
                  </a:lnTo>
                  <a:lnTo>
                    <a:pt x="14877026" y="0"/>
                  </a:lnTo>
                  <a:close/>
                </a:path>
              </a:pathLst>
            </a:custGeom>
            <a:solidFill>
              <a:srgbClr val="FF7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15575" y="0"/>
              <a:ext cx="14189075" cy="11308715"/>
            </a:xfrm>
            <a:custGeom>
              <a:avLst/>
              <a:gdLst/>
              <a:ahLst/>
              <a:cxnLst/>
              <a:rect l="l" t="t" r="r" b="b"/>
              <a:pathLst>
                <a:path w="14189075" h="11308715">
                  <a:moveTo>
                    <a:pt x="42645" y="8303234"/>
                  </a:moveTo>
                  <a:lnTo>
                    <a:pt x="0" y="8378247"/>
                  </a:lnTo>
                  <a:lnTo>
                    <a:pt x="5154607" y="11308555"/>
                  </a:lnTo>
                  <a:lnTo>
                    <a:pt x="5202535" y="11308555"/>
                  </a:lnTo>
                  <a:lnTo>
                    <a:pt x="42645" y="8303234"/>
                  </a:lnTo>
                  <a:close/>
                </a:path>
                <a:path w="14189075" h="11308715">
                  <a:moveTo>
                    <a:pt x="14188523" y="6081354"/>
                  </a:moveTo>
                  <a:lnTo>
                    <a:pt x="8961452" y="6081354"/>
                  </a:lnTo>
                  <a:lnTo>
                    <a:pt x="7476970" y="11308555"/>
                  </a:lnTo>
                  <a:lnTo>
                    <a:pt x="12420277" y="11308555"/>
                  </a:lnTo>
                  <a:lnTo>
                    <a:pt x="14188523" y="8198080"/>
                  </a:lnTo>
                  <a:lnTo>
                    <a:pt x="14188523" y="6081354"/>
                  </a:lnTo>
                  <a:close/>
                </a:path>
                <a:path w="14189075" h="11308715">
                  <a:moveTo>
                    <a:pt x="12660018" y="1489150"/>
                  </a:moveTo>
                  <a:lnTo>
                    <a:pt x="3916341" y="1489150"/>
                  </a:lnTo>
                  <a:lnTo>
                    <a:pt x="42645" y="8303234"/>
                  </a:lnTo>
                  <a:lnTo>
                    <a:pt x="5404470" y="6967454"/>
                  </a:lnTo>
                  <a:lnTo>
                    <a:pt x="8961452" y="6081354"/>
                  </a:lnTo>
                  <a:lnTo>
                    <a:pt x="14188523" y="6081354"/>
                  </a:lnTo>
                  <a:lnTo>
                    <a:pt x="14188523" y="2358076"/>
                  </a:lnTo>
                  <a:lnTo>
                    <a:pt x="12660018" y="1489150"/>
                  </a:lnTo>
                  <a:close/>
                </a:path>
                <a:path w="14189075" h="11308715">
                  <a:moveTo>
                    <a:pt x="802015" y="6967454"/>
                  </a:moveTo>
                  <a:close/>
                </a:path>
                <a:path w="14189075" h="11308715">
                  <a:moveTo>
                    <a:pt x="8728774" y="0"/>
                  </a:moveTo>
                  <a:lnTo>
                    <a:pt x="4762883" y="0"/>
                  </a:lnTo>
                  <a:lnTo>
                    <a:pt x="3916336" y="1489158"/>
                  </a:lnTo>
                  <a:lnTo>
                    <a:pt x="12660018" y="1489150"/>
                  </a:lnTo>
                  <a:lnTo>
                    <a:pt x="10433615" y="223484"/>
                  </a:lnTo>
                  <a:lnTo>
                    <a:pt x="8399794" y="223484"/>
                  </a:lnTo>
                  <a:lnTo>
                    <a:pt x="8496130" y="160596"/>
                  </a:lnTo>
                  <a:lnTo>
                    <a:pt x="8497839" y="159402"/>
                  </a:lnTo>
                  <a:lnTo>
                    <a:pt x="8566271" y="113599"/>
                  </a:lnTo>
                  <a:lnTo>
                    <a:pt x="8631104" y="69037"/>
                  </a:lnTo>
                  <a:lnTo>
                    <a:pt x="8673528" y="39340"/>
                  </a:lnTo>
                  <a:lnTo>
                    <a:pt x="8715694" y="9412"/>
                  </a:lnTo>
                  <a:lnTo>
                    <a:pt x="8728774" y="0"/>
                  </a:lnTo>
                  <a:close/>
                </a:path>
                <a:path w="14189075" h="11308715">
                  <a:moveTo>
                    <a:pt x="10040489" y="0"/>
                  </a:moveTo>
                  <a:lnTo>
                    <a:pt x="8728774" y="0"/>
                  </a:lnTo>
                  <a:lnTo>
                    <a:pt x="8715694" y="9412"/>
                  </a:lnTo>
                  <a:lnTo>
                    <a:pt x="8673528" y="39340"/>
                  </a:lnTo>
                  <a:lnTo>
                    <a:pt x="8631104" y="69037"/>
                  </a:lnTo>
                  <a:lnTo>
                    <a:pt x="8566276" y="113599"/>
                  </a:lnTo>
                  <a:lnTo>
                    <a:pt x="8497839" y="159402"/>
                  </a:lnTo>
                  <a:lnTo>
                    <a:pt x="8496130" y="160596"/>
                  </a:lnTo>
                  <a:lnTo>
                    <a:pt x="8399794" y="223484"/>
                  </a:lnTo>
                  <a:lnTo>
                    <a:pt x="10433615" y="223484"/>
                  </a:lnTo>
                  <a:lnTo>
                    <a:pt x="10040489" y="0"/>
                  </a:lnTo>
                  <a:close/>
                </a:path>
                <a:path w="14189075" h="11308715">
                  <a:moveTo>
                    <a:pt x="8588421" y="98499"/>
                  </a:moveTo>
                  <a:lnTo>
                    <a:pt x="8566271" y="113599"/>
                  </a:lnTo>
                  <a:lnTo>
                    <a:pt x="8497839" y="159402"/>
                  </a:lnTo>
                  <a:lnTo>
                    <a:pt x="8566276" y="113599"/>
                  </a:lnTo>
                  <a:lnTo>
                    <a:pt x="8588421" y="98499"/>
                  </a:lnTo>
                  <a:close/>
                </a:path>
              </a:pathLst>
            </a:custGeom>
            <a:solidFill>
              <a:srgbClr val="26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6869" y="5368956"/>
              <a:ext cx="12950190" cy="5939790"/>
            </a:xfrm>
            <a:custGeom>
              <a:avLst/>
              <a:gdLst/>
              <a:ahLst/>
              <a:cxnLst/>
              <a:rect l="l" t="t" r="r" b="b"/>
              <a:pathLst>
                <a:path w="12950190" h="5939790">
                  <a:moveTo>
                    <a:pt x="1854" y="0"/>
                  </a:moveTo>
                  <a:lnTo>
                    <a:pt x="0" y="4483"/>
                  </a:lnTo>
                  <a:lnTo>
                    <a:pt x="1854" y="4483"/>
                  </a:lnTo>
                  <a:lnTo>
                    <a:pt x="1854" y="0"/>
                  </a:lnTo>
                  <a:close/>
                </a:path>
                <a:path w="12950190" h="5939790">
                  <a:moveTo>
                    <a:pt x="12950152" y="712393"/>
                  </a:moveTo>
                  <a:lnTo>
                    <a:pt x="6917233" y="2215286"/>
                  </a:lnTo>
                  <a:lnTo>
                    <a:pt x="4031335" y="2934271"/>
                  </a:lnTo>
                  <a:lnTo>
                    <a:pt x="3988701" y="3009303"/>
                  </a:lnTo>
                  <a:lnTo>
                    <a:pt x="9143301" y="5939599"/>
                  </a:lnTo>
                  <a:lnTo>
                    <a:pt x="11465674" y="5939599"/>
                  </a:lnTo>
                  <a:lnTo>
                    <a:pt x="12950152" y="712393"/>
                  </a:lnTo>
                  <a:close/>
                </a:path>
              </a:pathLst>
            </a:custGeom>
            <a:solidFill>
              <a:srgbClr val="020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803" y="4991423"/>
              <a:ext cx="840105" cy="1334770"/>
            </a:xfrm>
            <a:custGeom>
              <a:avLst/>
              <a:gdLst/>
              <a:ahLst/>
              <a:cxnLst/>
              <a:rect l="l" t="t" r="r" b="b"/>
              <a:pathLst>
                <a:path w="840105" h="1334770">
                  <a:moveTo>
                    <a:pt x="839558" y="953770"/>
                  </a:moveTo>
                  <a:lnTo>
                    <a:pt x="446506" y="953770"/>
                  </a:lnTo>
                  <a:lnTo>
                    <a:pt x="446506" y="0"/>
                  </a:lnTo>
                  <a:lnTo>
                    <a:pt x="0" y="0"/>
                  </a:lnTo>
                  <a:lnTo>
                    <a:pt x="0" y="953770"/>
                  </a:lnTo>
                  <a:lnTo>
                    <a:pt x="0" y="1334770"/>
                  </a:lnTo>
                  <a:lnTo>
                    <a:pt x="839558" y="1334770"/>
                  </a:lnTo>
                  <a:lnTo>
                    <a:pt x="839558" y="953770"/>
                  </a:lnTo>
                  <a:close/>
                </a:path>
              </a:pathLst>
            </a:custGeom>
            <a:solidFill>
              <a:srgbClr val="E53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8743" y="4991140"/>
              <a:ext cx="1156970" cy="1336040"/>
            </a:xfrm>
            <a:custGeom>
              <a:avLst/>
              <a:gdLst/>
              <a:ahLst/>
              <a:cxnLst/>
              <a:rect l="l" t="t" r="r" b="b"/>
              <a:pathLst>
                <a:path w="1156970" h="1336039">
                  <a:moveTo>
                    <a:pt x="597632" y="0"/>
                  </a:moveTo>
                  <a:lnTo>
                    <a:pt x="374074" y="0"/>
                  </a:lnTo>
                  <a:lnTo>
                    <a:pt x="374074" y="377806"/>
                  </a:lnTo>
                  <a:lnTo>
                    <a:pt x="0" y="377806"/>
                  </a:lnTo>
                  <a:lnTo>
                    <a:pt x="0" y="1335666"/>
                  </a:lnTo>
                  <a:lnTo>
                    <a:pt x="72839" y="1335666"/>
                  </a:lnTo>
                  <a:lnTo>
                    <a:pt x="141042" y="1157581"/>
                  </a:lnTo>
                  <a:lnTo>
                    <a:pt x="1082008" y="1157581"/>
                  </a:lnTo>
                  <a:lnTo>
                    <a:pt x="950408" y="843077"/>
                  </a:lnTo>
                  <a:lnTo>
                    <a:pt x="252821" y="843077"/>
                  </a:lnTo>
                  <a:lnTo>
                    <a:pt x="374074" y="520997"/>
                  </a:lnTo>
                  <a:lnTo>
                    <a:pt x="815637" y="520997"/>
                  </a:lnTo>
                  <a:lnTo>
                    <a:pt x="597632" y="0"/>
                  </a:lnTo>
                  <a:close/>
                </a:path>
                <a:path w="1156970" h="1336039">
                  <a:moveTo>
                    <a:pt x="1082008" y="1157581"/>
                  </a:moveTo>
                  <a:lnTo>
                    <a:pt x="605208" y="1157581"/>
                  </a:lnTo>
                  <a:lnTo>
                    <a:pt x="675309" y="1335666"/>
                  </a:lnTo>
                  <a:lnTo>
                    <a:pt x="1156526" y="1335666"/>
                  </a:lnTo>
                  <a:lnTo>
                    <a:pt x="1082008" y="1157581"/>
                  </a:lnTo>
                  <a:close/>
                </a:path>
                <a:path w="1156970" h="1336039">
                  <a:moveTo>
                    <a:pt x="815637" y="520997"/>
                  </a:moveTo>
                  <a:lnTo>
                    <a:pt x="374074" y="520997"/>
                  </a:lnTo>
                  <a:lnTo>
                    <a:pt x="495327" y="843077"/>
                  </a:lnTo>
                  <a:lnTo>
                    <a:pt x="950408" y="843077"/>
                  </a:lnTo>
                  <a:lnTo>
                    <a:pt x="815637" y="520997"/>
                  </a:lnTo>
                  <a:close/>
                </a:path>
              </a:pathLst>
            </a:custGeom>
            <a:solidFill>
              <a:srgbClr val="FF77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7113" y="4974989"/>
              <a:ext cx="2010410" cy="1358900"/>
            </a:xfrm>
            <a:custGeom>
              <a:avLst/>
              <a:gdLst/>
              <a:ahLst/>
              <a:cxnLst/>
              <a:rect l="l" t="t" r="r" b="b"/>
              <a:pathLst>
                <a:path w="2010410" h="1358900">
                  <a:moveTo>
                    <a:pt x="314655" y="318465"/>
                  </a:moveTo>
                  <a:lnTo>
                    <a:pt x="126301" y="318465"/>
                  </a:lnTo>
                  <a:lnTo>
                    <a:pt x="126301" y="16205"/>
                  </a:lnTo>
                  <a:lnTo>
                    <a:pt x="43167" y="16205"/>
                  </a:lnTo>
                  <a:lnTo>
                    <a:pt x="43167" y="318465"/>
                  </a:lnTo>
                  <a:lnTo>
                    <a:pt x="43167" y="393395"/>
                  </a:lnTo>
                  <a:lnTo>
                    <a:pt x="314655" y="393395"/>
                  </a:lnTo>
                  <a:lnTo>
                    <a:pt x="314655" y="318465"/>
                  </a:lnTo>
                  <a:close/>
                </a:path>
                <a:path w="2010410" h="1358900">
                  <a:moveTo>
                    <a:pt x="356222" y="495681"/>
                  </a:moveTo>
                  <a:lnTo>
                    <a:pt x="43167" y="495681"/>
                  </a:lnTo>
                  <a:lnTo>
                    <a:pt x="43167" y="571881"/>
                  </a:lnTo>
                  <a:lnTo>
                    <a:pt x="158140" y="571881"/>
                  </a:lnTo>
                  <a:lnTo>
                    <a:pt x="158140" y="872871"/>
                  </a:lnTo>
                  <a:lnTo>
                    <a:pt x="241249" y="872871"/>
                  </a:lnTo>
                  <a:lnTo>
                    <a:pt x="241249" y="571881"/>
                  </a:lnTo>
                  <a:lnTo>
                    <a:pt x="356222" y="571881"/>
                  </a:lnTo>
                  <a:lnTo>
                    <a:pt x="356222" y="495681"/>
                  </a:lnTo>
                  <a:close/>
                </a:path>
                <a:path w="2010410" h="1358900">
                  <a:moveTo>
                    <a:pt x="400481" y="1352105"/>
                  </a:moveTo>
                  <a:lnTo>
                    <a:pt x="364426" y="1267358"/>
                  </a:lnTo>
                  <a:lnTo>
                    <a:pt x="333184" y="1193952"/>
                  </a:lnTo>
                  <a:lnTo>
                    <a:pt x="281051" y="1071435"/>
                  </a:lnTo>
                  <a:lnTo>
                    <a:pt x="249364" y="996975"/>
                  </a:lnTo>
                  <a:lnTo>
                    <a:pt x="249364" y="1193952"/>
                  </a:lnTo>
                  <a:lnTo>
                    <a:pt x="148958" y="1193952"/>
                  </a:lnTo>
                  <a:lnTo>
                    <a:pt x="199148" y="1071435"/>
                  </a:lnTo>
                  <a:lnTo>
                    <a:pt x="249364" y="1193952"/>
                  </a:lnTo>
                  <a:lnTo>
                    <a:pt x="249364" y="996975"/>
                  </a:lnTo>
                  <a:lnTo>
                    <a:pt x="238556" y="971575"/>
                  </a:lnTo>
                  <a:lnTo>
                    <a:pt x="161912" y="971575"/>
                  </a:lnTo>
                  <a:lnTo>
                    <a:pt x="0" y="1352105"/>
                  </a:lnTo>
                  <a:lnTo>
                    <a:pt x="84721" y="1352105"/>
                  </a:lnTo>
                  <a:lnTo>
                    <a:pt x="119278" y="1267358"/>
                  </a:lnTo>
                  <a:lnTo>
                    <a:pt x="279044" y="1267358"/>
                  </a:lnTo>
                  <a:lnTo>
                    <a:pt x="313588" y="1352105"/>
                  </a:lnTo>
                  <a:lnTo>
                    <a:pt x="400481" y="1352105"/>
                  </a:lnTo>
                  <a:close/>
                </a:path>
                <a:path w="2010410" h="1358900">
                  <a:moveTo>
                    <a:pt x="498170" y="958075"/>
                  </a:moveTo>
                  <a:lnTo>
                    <a:pt x="416115" y="958075"/>
                  </a:lnTo>
                  <a:lnTo>
                    <a:pt x="416115" y="1352105"/>
                  </a:lnTo>
                  <a:lnTo>
                    <a:pt x="498170" y="1352105"/>
                  </a:lnTo>
                  <a:lnTo>
                    <a:pt x="498170" y="958075"/>
                  </a:lnTo>
                  <a:close/>
                </a:path>
                <a:path w="2010410" h="1358900">
                  <a:moveTo>
                    <a:pt x="581304" y="727875"/>
                  </a:moveTo>
                  <a:lnTo>
                    <a:pt x="573684" y="680402"/>
                  </a:lnTo>
                  <a:lnTo>
                    <a:pt x="552196" y="639343"/>
                  </a:lnTo>
                  <a:lnTo>
                    <a:pt x="518922" y="607047"/>
                  </a:lnTo>
                  <a:lnTo>
                    <a:pt x="500341" y="597928"/>
                  </a:lnTo>
                  <a:lnTo>
                    <a:pt x="500341" y="728954"/>
                  </a:lnTo>
                  <a:lnTo>
                    <a:pt x="500341" y="730034"/>
                  </a:lnTo>
                  <a:lnTo>
                    <a:pt x="495211" y="760336"/>
                  </a:lnTo>
                  <a:lnTo>
                    <a:pt x="480428" y="785418"/>
                  </a:lnTo>
                  <a:lnTo>
                    <a:pt x="456844" y="802513"/>
                  </a:lnTo>
                  <a:lnTo>
                    <a:pt x="425310" y="808824"/>
                  </a:lnTo>
                  <a:lnTo>
                    <a:pt x="394284" y="802347"/>
                  </a:lnTo>
                  <a:lnTo>
                    <a:pt x="370255" y="784872"/>
                  </a:lnTo>
                  <a:lnTo>
                    <a:pt x="354723" y="759421"/>
                  </a:lnTo>
                  <a:lnTo>
                    <a:pt x="349199" y="728954"/>
                  </a:lnTo>
                  <a:lnTo>
                    <a:pt x="349199" y="727875"/>
                  </a:lnTo>
                  <a:lnTo>
                    <a:pt x="354317" y="697572"/>
                  </a:lnTo>
                  <a:lnTo>
                    <a:pt x="369100" y="672477"/>
                  </a:lnTo>
                  <a:lnTo>
                    <a:pt x="392696" y="655383"/>
                  </a:lnTo>
                  <a:lnTo>
                    <a:pt x="424230" y="649058"/>
                  </a:lnTo>
                  <a:lnTo>
                    <a:pt x="455244" y="655548"/>
                  </a:lnTo>
                  <a:lnTo>
                    <a:pt x="479285" y="673011"/>
                  </a:lnTo>
                  <a:lnTo>
                    <a:pt x="494817" y="698474"/>
                  </a:lnTo>
                  <a:lnTo>
                    <a:pt x="500341" y="728954"/>
                  </a:lnTo>
                  <a:lnTo>
                    <a:pt x="500341" y="597928"/>
                  </a:lnTo>
                  <a:lnTo>
                    <a:pt x="475932" y="585927"/>
                  </a:lnTo>
                  <a:lnTo>
                    <a:pt x="425310" y="578358"/>
                  </a:lnTo>
                  <a:lnTo>
                    <a:pt x="374357" y="586041"/>
                  </a:lnTo>
                  <a:lnTo>
                    <a:pt x="331076" y="607428"/>
                  </a:lnTo>
                  <a:lnTo>
                    <a:pt x="297561" y="640029"/>
                  </a:lnTo>
                  <a:lnTo>
                    <a:pt x="275920" y="681367"/>
                  </a:lnTo>
                  <a:lnTo>
                    <a:pt x="268236" y="728954"/>
                  </a:lnTo>
                  <a:lnTo>
                    <a:pt x="268236" y="730034"/>
                  </a:lnTo>
                  <a:lnTo>
                    <a:pt x="275856" y="777494"/>
                  </a:lnTo>
                  <a:lnTo>
                    <a:pt x="297332" y="818565"/>
                  </a:lnTo>
                  <a:lnTo>
                    <a:pt x="330606" y="850849"/>
                  </a:lnTo>
                  <a:lnTo>
                    <a:pt x="373595" y="871969"/>
                  </a:lnTo>
                  <a:lnTo>
                    <a:pt x="424230" y="879551"/>
                  </a:lnTo>
                  <a:lnTo>
                    <a:pt x="475170" y="871867"/>
                  </a:lnTo>
                  <a:lnTo>
                    <a:pt x="518452" y="850480"/>
                  </a:lnTo>
                  <a:lnTo>
                    <a:pt x="551967" y="817867"/>
                  </a:lnTo>
                  <a:lnTo>
                    <a:pt x="573620" y="776528"/>
                  </a:lnTo>
                  <a:lnTo>
                    <a:pt x="581304" y="728954"/>
                  </a:lnTo>
                  <a:lnTo>
                    <a:pt x="581304" y="727875"/>
                  </a:lnTo>
                  <a:close/>
                </a:path>
                <a:path w="2010410" h="1358900">
                  <a:moveTo>
                    <a:pt x="609879" y="958075"/>
                  </a:moveTo>
                  <a:lnTo>
                    <a:pt x="527837" y="958075"/>
                  </a:lnTo>
                  <a:lnTo>
                    <a:pt x="527837" y="1352105"/>
                  </a:lnTo>
                  <a:lnTo>
                    <a:pt x="609879" y="1352105"/>
                  </a:lnTo>
                  <a:lnTo>
                    <a:pt x="609879" y="958075"/>
                  </a:lnTo>
                  <a:close/>
                </a:path>
                <a:path w="2010410" h="1358900">
                  <a:moveTo>
                    <a:pt x="627176" y="248831"/>
                  </a:moveTo>
                  <a:lnTo>
                    <a:pt x="619556" y="201371"/>
                  </a:lnTo>
                  <a:lnTo>
                    <a:pt x="598068" y="160299"/>
                  </a:lnTo>
                  <a:lnTo>
                    <a:pt x="564794" y="128016"/>
                  </a:lnTo>
                  <a:lnTo>
                    <a:pt x="546214" y="118897"/>
                  </a:lnTo>
                  <a:lnTo>
                    <a:pt x="546214" y="249910"/>
                  </a:lnTo>
                  <a:lnTo>
                    <a:pt x="546214" y="250990"/>
                  </a:lnTo>
                  <a:lnTo>
                    <a:pt x="541096" y="281292"/>
                  </a:lnTo>
                  <a:lnTo>
                    <a:pt x="526300" y="306374"/>
                  </a:lnTo>
                  <a:lnTo>
                    <a:pt x="502716" y="323469"/>
                  </a:lnTo>
                  <a:lnTo>
                    <a:pt x="471182" y="329793"/>
                  </a:lnTo>
                  <a:lnTo>
                    <a:pt x="440156" y="323303"/>
                  </a:lnTo>
                  <a:lnTo>
                    <a:pt x="416128" y="305841"/>
                  </a:lnTo>
                  <a:lnTo>
                    <a:pt x="400596" y="280390"/>
                  </a:lnTo>
                  <a:lnTo>
                    <a:pt x="395071" y="249910"/>
                  </a:lnTo>
                  <a:lnTo>
                    <a:pt x="395071" y="248831"/>
                  </a:lnTo>
                  <a:lnTo>
                    <a:pt x="400189" y="218528"/>
                  </a:lnTo>
                  <a:lnTo>
                    <a:pt x="414972" y="193433"/>
                  </a:lnTo>
                  <a:lnTo>
                    <a:pt x="438569" y="176339"/>
                  </a:lnTo>
                  <a:lnTo>
                    <a:pt x="470103" y="170027"/>
                  </a:lnTo>
                  <a:lnTo>
                    <a:pt x="501116" y="176517"/>
                  </a:lnTo>
                  <a:lnTo>
                    <a:pt x="525157" y="193979"/>
                  </a:lnTo>
                  <a:lnTo>
                    <a:pt x="540689" y="219443"/>
                  </a:lnTo>
                  <a:lnTo>
                    <a:pt x="546214" y="249910"/>
                  </a:lnTo>
                  <a:lnTo>
                    <a:pt x="546214" y="118897"/>
                  </a:lnTo>
                  <a:lnTo>
                    <a:pt x="521804" y="106895"/>
                  </a:lnTo>
                  <a:lnTo>
                    <a:pt x="471182" y="99326"/>
                  </a:lnTo>
                  <a:lnTo>
                    <a:pt x="420230" y="106997"/>
                  </a:lnTo>
                  <a:lnTo>
                    <a:pt x="376948" y="128397"/>
                  </a:lnTo>
                  <a:lnTo>
                    <a:pt x="343433" y="160997"/>
                  </a:lnTo>
                  <a:lnTo>
                    <a:pt x="321792" y="202336"/>
                  </a:lnTo>
                  <a:lnTo>
                    <a:pt x="314109" y="249910"/>
                  </a:lnTo>
                  <a:lnTo>
                    <a:pt x="314109" y="250990"/>
                  </a:lnTo>
                  <a:lnTo>
                    <a:pt x="321729" y="298462"/>
                  </a:lnTo>
                  <a:lnTo>
                    <a:pt x="343204" y="339534"/>
                  </a:lnTo>
                  <a:lnTo>
                    <a:pt x="376478" y="371817"/>
                  </a:lnTo>
                  <a:lnTo>
                    <a:pt x="419468" y="392938"/>
                  </a:lnTo>
                  <a:lnTo>
                    <a:pt x="470103" y="400507"/>
                  </a:lnTo>
                  <a:lnTo>
                    <a:pt x="521042" y="392823"/>
                  </a:lnTo>
                  <a:lnTo>
                    <a:pt x="564324" y="371436"/>
                  </a:lnTo>
                  <a:lnTo>
                    <a:pt x="597839" y="338836"/>
                  </a:lnTo>
                  <a:lnTo>
                    <a:pt x="619493" y="297497"/>
                  </a:lnTo>
                  <a:lnTo>
                    <a:pt x="627176" y="249910"/>
                  </a:lnTo>
                  <a:lnTo>
                    <a:pt x="627176" y="248831"/>
                  </a:lnTo>
                  <a:close/>
                </a:path>
                <a:path w="2010410" h="1358900">
                  <a:moveTo>
                    <a:pt x="721601" y="1062786"/>
                  </a:moveTo>
                  <a:lnTo>
                    <a:pt x="639546" y="1062786"/>
                  </a:lnTo>
                  <a:lnTo>
                    <a:pt x="639546" y="1352105"/>
                  </a:lnTo>
                  <a:lnTo>
                    <a:pt x="721601" y="1352105"/>
                  </a:lnTo>
                  <a:lnTo>
                    <a:pt x="721601" y="1062786"/>
                  </a:lnTo>
                  <a:close/>
                </a:path>
                <a:path w="2010410" h="1358900">
                  <a:moveTo>
                    <a:pt x="723760" y="958075"/>
                  </a:moveTo>
                  <a:lnTo>
                    <a:pt x="637400" y="958075"/>
                  </a:lnTo>
                  <a:lnTo>
                    <a:pt x="637400" y="1030947"/>
                  </a:lnTo>
                  <a:lnTo>
                    <a:pt x="723760" y="1030947"/>
                  </a:lnTo>
                  <a:lnTo>
                    <a:pt x="723760" y="958075"/>
                  </a:lnTo>
                  <a:close/>
                </a:path>
                <a:path w="2010410" h="1358900">
                  <a:moveTo>
                    <a:pt x="901344" y="727862"/>
                  </a:moveTo>
                  <a:lnTo>
                    <a:pt x="894130" y="675220"/>
                  </a:lnTo>
                  <a:lnTo>
                    <a:pt x="881265" y="647992"/>
                  </a:lnTo>
                  <a:lnTo>
                    <a:pt x="874420" y="633501"/>
                  </a:lnTo>
                  <a:lnTo>
                    <a:pt x="866508" y="625309"/>
                  </a:lnTo>
                  <a:lnTo>
                    <a:pt x="845146" y="603161"/>
                  </a:lnTo>
                  <a:lnTo>
                    <a:pt x="819302" y="589826"/>
                  </a:lnTo>
                  <a:lnTo>
                    <a:pt x="819302" y="727862"/>
                  </a:lnTo>
                  <a:lnTo>
                    <a:pt x="819302" y="728941"/>
                  </a:lnTo>
                  <a:lnTo>
                    <a:pt x="813638" y="761923"/>
                  </a:lnTo>
                  <a:lnTo>
                    <a:pt x="798309" y="787107"/>
                  </a:lnTo>
                  <a:lnTo>
                    <a:pt x="775804" y="803186"/>
                  </a:lnTo>
                  <a:lnTo>
                    <a:pt x="748576" y="808837"/>
                  </a:lnTo>
                  <a:lnTo>
                    <a:pt x="721448" y="803109"/>
                  </a:lnTo>
                  <a:lnTo>
                    <a:pt x="699135" y="786904"/>
                  </a:lnTo>
                  <a:lnTo>
                    <a:pt x="683996" y="761695"/>
                  </a:lnTo>
                  <a:lnTo>
                    <a:pt x="678421" y="728941"/>
                  </a:lnTo>
                  <a:lnTo>
                    <a:pt x="678421" y="727862"/>
                  </a:lnTo>
                  <a:lnTo>
                    <a:pt x="683996" y="695121"/>
                  </a:lnTo>
                  <a:lnTo>
                    <a:pt x="699135" y="669912"/>
                  </a:lnTo>
                  <a:lnTo>
                    <a:pt x="721448" y="653719"/>
                  </a:lnTo>
                  <a:lnTo>
                    <a:pt x="748576" y="647992"/>
                  </a:lnTo>
                  <a:lnTo>
                    <a:pt x="775804" y="653719"/>
                  </a:lnTo>
                  <a:lnTo>
                    <a:pt x="798309" y="669912"/>
                  </a:lnTo>
                  <a:lnTo>
                    <a:pt x="813638" y="695121"/>
                  </a:lnTo>
                  <a:lnTo>
                    <a:pt x="819302" y="727862"/>
                  </a:lnTo>
                  <a:lnTo>
                    <a:pt x="819302" y="589826"/>
                  </a:lnTo>
                  <a:lnTo>
                    <a:pt x="809244" y="584631"/>
                  </a:lnTo>
                  <a:lnTo>
                    <a:pt x="769645" y="578358"/>
                  </a:lnTo>
                  <a:lnTo>
                    <a:pt x="740371" y="581901"/>
                  </a:lnTo>
                  <a:lnTo>
                    <a:pt x="716064" y="591718"/>
                  </a:lnTo>
                  <a:lnTo>
                    <a:pt x="696010" y="606590"/>
                  </a:lnTo>
                  <a:lnTo>
                    <a:pt x="679500" y="625309"/>
                  </a:lnTo>
                  <a:lnTo>
                    <a:pt x="679500" y="479044"/>
                  </a:lnTo>
                  <a:lnTo>
                    <a:pt x="597446" y="479044"/>
                  </a:lnTo>
                  <a:lnTo>
                    <a:pt x="597446" y="873074"/>
                  </a:lnTo>
                  <a:lnTo>
                    <a:pt x="679500" y="873074"/>
                  </a:lnTo>
                  <a:lnTo>
                    <a:pt x="679500" y="835291"/>
                  </a:lnTo>
                  <a:lnTo>
                    <a:pt x="695629" y="851827"/>
                  </a:lnTo>
                  <a:lnTo>
                    <a:pt x="715454" y="865581"/>
                  </a:lnTo>
                  <a:lnTo>
                    <a:pt x="739838" y="874979"/>
                  </a:lnTo>
                  <a:lnTo>
                    <a:pt x="769645" y="878459"/>
                  </a:lnTo>
                  <a:lnTo>
                    <a:pt x="809663" y="872185"/>
                  </a:lnTo>
                  <a:lnTo>
                    <a:pt x="845616" y="853655"/>
                  </a:lnTo>
                  <a:lnTo>
                    <a:pt x="863244" y="835291"/>
                  </a:lnTo>
                  <a:lnTo>
                    <a:pt x="874725" y="823315"/>
                  </a:lnTo>
                  <a:lnTo>
                    <a:pt x="881494" y="808837"/>
                  </a:lnTo>
                  <a:lnTo>
                    <a:pt x="894232" y="781596"/>
                  </a:lnTo>
                  <a:lnTo>
                    <a:pt x="901344" y="728941"/>
                  </a:lnTo>
                  <a:lnTo>
                    <a:pt x="901344" y="727862"/>
                  </a:lnTo>
                  <a:close/>
                </a:path>
                <a:path w="2010410" h="1358900">
                  <a:moveTo>
                    <a:pt x="908342" y="206743"/>
                  </a:moveTo>
                  <a:lnTo>
                    <a:pt x="901725" y="161950"/>
                  </a:lnTo>
                  <a:lnTo>
                    <a:pt x="882510" y="128130"/>
                  </a:lnTo>
                  <a:lnTo>
                    <a:pt x="851636" y="106768"/>
                  </a:lnTo>
                  <a:lnTo>
                    <a:pt x="810094" y="99314"/>
                  </a:lnTo>
                  <a:lnTo>
                    <a:pt x="781989" y="103162"/>
                  </a:lnTo>
                  <a:lnTo>
                    <a:pt x="759244" y="113423"/>
                  </a:lnTo>
                  <a:lnTo>
                    <a:pt x="740740" y="128244"/>
                  </a:lnTo>
                  <a:lnTo>
                    <a:pt x="725373" y="145732"/>
                  </a:lnTo>
                  <a:lnTo>
                    <a:pt x="725373" y="104724"/>
                  </a:lnTo>
                  <a:lnTo>
                    <a:pt x="643318" y="104724"/>
                  </a:lnTo>
                  <a:lnTo>
                    <a:pt x="643318" y="394017"/>
                  </a:lnTo>
                  <a:lnTo>
                    <a:pt x="725373" y="394017"/>
                  </a:lnTo>
                  <a:lnTo>
                    <a:pt x="725373" y="232651"/>
                  </a:lnTo>
                  <a:lnTo>
                    <a:pt x="728980" y="207060"/>
                  </a:lnTo>
                  <a:lnTo>
                    <a:pt x="739267" y="188658"/>
                  </a:lnTo>
                  <a:lnTo>
                    <a:pt x="755421" y="177546"/>
                  </a:lnTo>
                  <a:lnTo>
                    <a:pt x="776643" y="173812"/>
                  </a:lnTo>
                  <a:lnTo>
                    <a:pt x="797610" y="177546"/>
                  </a:lnTo>
                  <a:lnTo>
                    <a:pt x="813219" y="188658"/>
                  </a:lnTo>
                  <a:lnTo>
                    <a:pt x="822947" y="207060"/>
                  </a:lnTo>
                  <a:lnTo>
                    <a:pt x="826312" y="232651"/>
                  </a:lnTo>
                  <a:lnTo>
                    <a:pt x="826312" y="394017"/>
                  </a:lnTo>
                  <a:lnTo>
                    <a:pt x="908342" y="394017"/>
                  </a:lnTo>
                  <a:lnTo>
                    <a:pt x="908342" y="206743"/>
                  </a:lnTo>
                  <a:close/>
                </a:path>
                <a:path w="2010410" h="1358900">
                  <a:moveTo>
                    <a:pt x="1004417" y="1187475"/>
                  </a:moveTo>
                  <a:lnTo>
                    <a:pt x="1004316" y="1182611"/>
                  </a:lnTo>
                  <a:lnTo>
                    <a:pt x="1002563" y="1156462"/>
                  </a:lnTo>
                  <a:lnTo>
                    <a:pt x="996861" y="1131608"/>
                  </a:lnTo>
                  <a:lnTo>
                    <a:pt x="996010" y="1129728"/>
                  </a:lnTo>
                  <a:lnTo>
                    <a:pt x="987107" y="1110005"/>
                  </a:lnTo>
                  <a:lnTo>
                    <a:pt x="973112" y="1091946"/>
                  </a:lnTo>
                  <a:lnTo>
                    <a:pt x="955497" y="1078230"/>
                  </a:lnTo>
                  <a:lnTo>
                    <a:pt x="933373" y="1068057"/>
                  </a:lnTo>
                  <a:lnTo>
                    <a:pt x="926693" y="1066482"/>
                  </a:lnTo>
                  <a:lnTo>
                    <a:pt x="926693" y="1235519"/>
                  </a:lnTo>
                  <a:lnTo>
                    <a:pt x="926693" y="1250086"/>
                  </a:lnTo>
                  <a:lnTo>
                    <a:pt x="922045" y="1270546"/>
                  </a:lnTo>
                  <a:lnTo>
                    <a:pt x="908951" y="1286598"/>
                  </a:lnTo>
                  <a:lnTo>
                    <a:pt x="888669" y="1297076"/>
                  </a:lnTo>
                  <a:lnTo>
                    <a:pt x="862457" y="1300822"/>
                  </a:lnTo>
                  <a:lnTo>
                    <a:pt x="844296" y="1298460"/>
                  </a:lnTo>
                  <a:lnTo>
                    <a:pt x="830148" y="1291590"/>
                  </a:lnTo>
                  <a:lnTo>
                    <a:pt x="820940" y="1280553"/>
                  </a:lnTo>
                  <a:lnTo>
                    <a:pt x="817664" y="1265732"/>
                  </a:lnTo>
                  <a:lnTo>
                    <a:pt x="817664" y="1264666"/>
                  </a:lnTo>
                  <a:lnTo>
                    <a:pt x="821588" y="1247495"/>
                  </a:lnTo>
                  <a:lnTo>
                    <a:pt x="832840" y="1234973"/>
                  </a:lnTo>
                  <a:lnTo>
                    <a:pt x="850684" y="1227315"/>
                  </a:lnTo>
                  <a:lnTo>
                    <a:pt x="874344" y="1224724"/>
                  </a:lnTo>
                  <a:lnTo>
                    <a:pt x="888974" y="1225499"/>
                  </a:lnTo>
                  <a:lnTo>
                    <a:pt x="902741" y="1227696"/>
                  </a:lnTo>
                  <a:lnTo>
                    <a:pt x="915403" y="1231099"/>
                  </a:lnTo>
                  <a:lnTo>
                    <a:pt x="926693" y="1235519"/>
                  </a:lnTo>
                  <a:lnTo>
                    <a:pt x="926693" y="1066482"/>
                  </a:lnTo>
                  <a:lnTo>
                    <a:pt x="906703" y="1061732"/>
                  </a:lnTo>
                  <a:lnTo>
                    <a:pt x="875411" y="1059561"/>
                  </a:lnTo>
                  <a:lnTo>
                    <a:pt x="841629" y="1061212"/>
                  </a:lnTo>
                  <a:lnTo>
                    <a:pt x="812800" y="1065898"/>
                  </a:lnTo>
                  <a:lnTo>
                    <a:pt x="787222" y="1073213"/>
                  </a:lnTo>
                  <a:lnTo>
                    <a:pt x="763143" y="1082763"/>
                  </a:lnTo>
                  <a:lnTo>
                    <a:pt x="783653" y="1145374"/>
                  </a:lnTo>
                  <a:lnTo>
                    <a:pt x="802894" y="1138834"/>
                  </a:lnTo>
                  <a:lnTo>
                    <a:pt x="821766" y="1133906"/>
                  </a:lnTo>
                  <a:lnTo>
                    <a:pt x="841565" y="1130808"/>
                  </a:lnTo>
                  <a:lnTo>
                    <a:pt x="863536" y="1129728"/>
                  </a:lnTo>
                  <a:lnTo>
                    <a:pt x="890549" y="1133208"/>
                  </a:lnTo>
                  <a:lnTo>
                    <a:pt x="909955" y="1143419"/>
                  </a:lnTo>
                  <a:lnTo>
                    <a:pt x="921677" y="1160005"/>
                  </a:lnTo>
                  <a:lnTo>
                    <a:pt x="925614" y="1182611"/>
                  </a:lnTo>
                  <a:lnTo>
                    <a:pt x="925614" y="1187475"/>
                  </a:lnTo>
                  <a:lnTo>
                    <a:pt x="910005" y="1182662"/>
                  </a:lnTo>
                  <a:lnTo>
                    <a:pt x="893495" y="1178902"/>
                  </a:lnTo>
                  <a:lnTo>
                    <a:pt x="875360" y="1176477"/>
                  </a:lnTo>
                  <a:lnTo>
                    <a:pt x="854913" y="1175600"/>
                  </a:lnTo>
                  <a:lnTo>
                    <a:pt x="807770" y="1181150"/>
                  </a:lnTo>
                  <a:lnTo>
                    <a:pt x="770902" y="1198079"/>
                  </a:lnTo>
                  <a:lnTo>
                    <a:pt x="746899" y="1226845"/>
                  </a:lnTo>
                  <a:lnTo>
                    <a:pt x="738314" y="1267904"/>
                  </a:lnTo>
                  <a:lnTo>
                    <a:pt x="738314" y="1268971"/>
                  </a:lnTo>
                  <a:lnTo>
                    <a:pt x="746175" y="1306944"/>
                  </a:lnTo>
                  <a:lnTo>
                    <a:pt x="767537" y="1334706"/>
                  </a:lnTo>
                  <a:lnTo>
                    <a:pt x="799122" y="1351724"/>
                  </a:lnTo>
                  <a:lnTo>
                    <a:pt x="837628" y="1357515"/>
                  </a:lnTo>
                  <a:lnTo>
                    <a:pt x="865339" y="1354886"/>
                  </a:lnTo>
                  <a:lnTo>
                    <a:pt x="888847" y="1347457"/>
                  </a:lnTo>
                  <a:lnTo>
                    <a:pt x="908608" y="1335874"/>
                  </a:lnTo>
                  <a:lnTo>
                    <a:pt x="925068" y="1320800"/>
                  </a:lnTo>
                  <a:lnTo>
                    <a:pt x="925068" y="1352105"/>
                  </a:lnTo>
                  <a:lnTo>
                    <a:pt x="1004417" y="1352105"/>
                  </a:lnTo>
                  <a:lnTo>
                    <a:pt x="1004417" y="1320800"/>
                  </a:lnTo>
                  <a:lnTo>
                    <a:pt x="1004417" y="1300822"/>
                  </a:lnTo>
                  <a:lnTo>
                    <a:pt x="1004417" y="1224724"/>
                  </a:lnTo>
                  <a:lnTo>
                    <a:pt x="1004417" y="1187475"/>
                  </a:lnTo>
                  <a:close/>
                </a:path>
                <a:path w="2010410" h="1358900">
                  <a:moveTo>
                    <a:pt x="1172806" y="708444"/>
                  </a:moveTo>
                  <a:lnTo>
                    <a:pt x="1165263" y="652576"/>
                  </a:lnTo>
                  <a:lnTo>
                    <a:pt x="1141514" y="612902"/>
                  </a:lnTo>
                  <a:lnTo>
                    <a:pt x="1101775" y="589013"/>
                  </a:lnTo>
                  <a:lnTo>
                    <a:pt x="1095082" y="587438"/>
                  </a:lnTo>
                  <a:lnTo>
                    <a:pt x="1095082" y="756475"/>
                  </a:lnTo>
                  <a:lnTo>
                    <a:pt x="1095082" y="771055"/>
                  </a:lnTo>
                  <a:lnTo>
                    <a:pt x="1090434" y="791502"/>
                  </a:lnTo>
                  <a:lnTo>
                    <a:pt x="1077341" y="807554"/>
                  </a:lnTo>
                  <a:lnTo>
                    <a:pt x="1057071" y="818032"/>
                  </a:lnTo>
                  <a:lnTo>
                    <a:pt x="1030859" y="821791"/>
                  </a:lnTo>
                  <a:lnTo>
                    <a:pt x="1012710" y="819416"/>
                  </a:lnTo>
                  <a:lnTo>
                    <a:pt x="998550" y="812546"/>
                  </a:lnTo>
                  <a:lnTo>
                    <a:pt x="989355" y="801522"/>
                  </a:lnTo>
                  <a:lnTo>
                    <a:pt x="986066" y="786688"/>
                  </a:lnTo>
                  <a:lnTo>
                    <a:pt x="986066" y="785622"/>
                  </a:lnTo>
                  <a:lnTo>
                    <a:pt x="989990" y="768451"/>
                  </a:lnTo>
                  <a:lnTo>
                    <a:pt x="1001242" y="755942"/>
                  </a:lnTo>
                  <a:lnTo>
                    <a:pt x="1019086" y="748284"/>
                  </a:lnTo>
                  <a:lnTo>
                    <a:pt x="1042733" y="745680"/>
                  </a:lnTo>
                  <a:lnTo>
                    <a:pt x="1057376" y="746455"/>
                  </a:lnTo>
                  <a:lnTo>
                    <a:pt x="1071143" y="748652"/>
                  </a:lnTo>
                  <a:lnTo>
                    <a:pt x="1083792" y="752055"/>
                  </a:lnTo>
                  <a:lnTo>
                    <a:pt x="1095082" y="756475"/>
                  </a:lnTo>
                  <a:lnTo>
                    <a:pt x="1095082" y="587438"/>
                  </a:lnTo>
                  <a:lnTo>
                    <a:pt x="1075093" y="582688"/>
                  </a:lnTo>
                  <a:lnTo>
                    <a:pt x="1043813" y="580517"/>
                  </a:lnTo>
                  <a:lnTo>
                    <a:pt x="1010031" y="582168"/>
                  </a:lnTo>
                  <a:lnTo>
                    <a:pt x="981214" y="586854"/>
                  </a:lnTo>
                  <a:lnTo>
                    <a:pt x="955624" y="594169"/>
                  </a:lnTo>
                  <a:lnTo>
                    <a:pt x="931545" y="603719"/>
                  </a:lnTo>
                  <a:lnTo>
                    <a:pt x="952055" y="666330"/>
                  </a:lnTo>
                  <a:lnTo>
                    <a:pt x="971296" y="659790"/>
                  </a:lnTo>
                  <a:lnTo>
                    <a:pt x="990180" y="654875"/>
                  </a:lnTo>
                  <a:lnTo>
                    <a:pt x="1009967" y="651764"/>
                  </a:lnTo>
                  <a:lnTo>
                    <a:pt x="1031938" y="650684"/>
                  </a:lnTo>
                  <a:lnTo>
                    <a:pt x="1058951" y="654177"/>
                  </a:lnTo>
                  <a:lnTo>
                    <a:pt x="1078369" y="664387"/>
                  </a:lnTo>
                  <a:lnTo>
                    <a:pt x="1090091" y="680974"/>
                  </a:lnTo>
                  <a:lnTo>
                    <a:pt x="1094016" y="703580"/>
                  </a:lnTo>
                  <a:lnTo>
                    <a:pt x="1094016" y="708444"/>
                  </a:lnTo>
                  <a:lnTo>
                    <a:pt x="1078420" y="703618"/>
                  </a:lnTo>
                  <a:lnTo>
                    <a:pt x="1061897" y="699871"/>
                  </a:lnTo>
                  <a:lnTo>
                    <a:pt x="1043774" y="697433"/>
                  </a:lnTo>
                  <a:lnTo>
                    <a:pt x="1023315" y="696569"/>
                  </a:lnTo>
                  <a:lnTo>
                    <a:pt x="976172" y="702106"/>
                  </a:lnTo>
                  <a:lnTo>
                    <a:pt x="939304" y="719035"/>
                  </a:lnTo>
                  <a:lnTo>
                    <a:pt x="915301" y="747801"/>
                  </a:lnTo>
                  <a:lnTo>
                    <a:pt x="906716" y="788873"/>
                  </a:lnTo>
                  <a:lnTo>
                    <a:pt x="906716" y="789940"/>
                  </a:lnTo>
                  <a:lnTo>
                    <a:pt x="914577" y="827913"/>
                  </a:lnTo>
                  <a:lnTo>
                    <a:pt x="935939" y="855649"/>
                  </a:lnTo>
                  <a:lnTo>
                    <a:pt x="967511" y="872667"/>
                  </a:lnTo>
                  <a:lnTo>
                    <a:pt x="1006030" y="878459"/>
                  </a:lnTo>
                  <a:lnTo>
                    <a:pt x="1033741" y="875830"/>
                  </a:lnTo>
                  <a:lnTo>
                    <a:pt x="1057249" y="868413"/>
                  </a:lnTo>
                  <a:lnTo>
                    <a:pt x="1077010" y="856830"/>
                  </a:lnTo>
                  <a:lnTo>
                    <a:pt x="1093470" y="841756"/>
                  </a:lnTo>
                  <a:lnTo>
                    <a:pt x="1093470" y="873061"/>
                  </a:lnTo>
                  <a:lnTo>
                    <a:pt x="1172806" y="873061"/>
                  </a:lnTo>
                  <a:lnTo>
                    <a:pt x="1172806" y="841756"/>
                  </a:lnTo>
                  <a:lnTo>
                    <a:pt x="1172806" y="821791"/>
                  </a:lnTo>
                  <a:lnTo>
                    <a:pt x="1172806" y="745680"/>
                  </a:lnTo>
                  <a:lnTo>
                    <a:pt x="1172806" y="708444"/>
                  </a:lnTo>
                  <a:close/>
                </a:path>
                <a:path w="2010410" h="1358900">
                  <a:moveTo>
                    <a:pt x="1228407" y="0"/>
                  </a:moveTo>
                  <a:lnTo>
                    <a:pt x="1147445" y="0"/>
                  </a:lnTo>
                  <a:lnTo>
                    <a:pt x="1147445" y="248843"/>
                  </a:lnTo>
                  <a:lnTo>
                    <a:pt x="1147445" y="249910"/>
                  </a:lnTo>
                  <a:lnTo>
                    <a:pt x="1141869" y="282651"/>
                  </a:lnTo>
                  <a:lnTo>
                    <a:pt x="1126731" y="307860"/>
                  </a:lnTo>
                  <a:lnTo>
                    <a:pt x="1104404" y="324065"/>
                  </a:lnTo>
                  <a:lnTo>
                    <a:pt x="1077277" y="329780"/>
                  </a:lnTo>
                  <a:lnTo>
                    <a:pt x="1050061" y="324065"/>
                  </a:lnTo>
                  <a:lnTo>
                    <a:pt x="1027544" y="307860"/>
                  </a:lnTo>
                  <a:lnTo>
                    <a:pt x="1012215" y="282651"/>
                  </a:lnTo>
                  <a:lnTo>
                    <a:pt x="1006563" y="249910"/>
                  </a:lnTo>
                  <a:lnTo>
                    <a:pt x="1006563" y="248843"/>
                  </a:lnTo>
                  <a:lnTo>
                    <a:pt x="1012215" y="215861"/>
                  </a:lnTo>
                  <a:lnTo>
                    <a:pt x="1027544" y="190665"/>
                  </a:lnTo>
                  <a:lnTo>
                    <a:pt x="1050061" y="174586"/>
                  </a:lnTo>
                  <a:lnTo>
                    <a:pt x="1077277" y="168935"/>
                  </a:lnTo>
                  <a:lnTo>
                    <a:pt x="1104404" y="174663"/>
                  </a:lnTo>
                  <a:lnTo>
                    <a:pt x="1126731" y="190868"/>
                  </a:lnTo>
                  <a:lnTo>
                    <a:pt x="1141869" y="216090"/>
                  </a:lnTo>
                  <a:lnTo>
                    <a:pt x="1147445" y="248843"/>
                  </a:lnTo>
                  <a:lnTo>
                    <a:pt x="1147445" y="0"/>
                  </a:lnTo>
                  <a:lnTo>
                    <a:pt x="1146365" y="0"/>
                  </a:lnTo>
                  <a:lnTo>
                    <a:pt x="1146365" y="142506"/>
                  </a:lnTo>
                  <a:lnTo>
                    <a:pt x="1130236" y="125958"/>
                  </a:lnTo>
                  <a:lnTo>
                    <a:pt x="1110399" y="112204"/>
                  </a:lnTo>
                  <a:lnTo>
                    <a:pt x="1086015" y="102793"/>
                  </a:lnTo>
                  <a:lnTo>
                    <a:pt x="1056220" y="99314"/>
                  </a:lnTo>
                  <a:lnTo>
                    <a:pt x="1016203" y="105587"/>
                  </a:lnTo>
                  <a:lnTo>
                    <a:pt x="980249" y="124117"/>
                  </a:lnTo>
                  <a:lnTo>
                    <a:pt x="951141" y="154470"/>
                  </a:lnTo>
                  <a:lnTo>
                    <a:pt x="931633" y="196189"/>
                  </a:lnTo>
                  <a:lnTo>
                    <a:pt x="924521" y="248843"/>
                  </a:lnTo>
                  <a:lnTo>
                    <a:pt x="924521" y="249910"/>
                  </a:lnTo>
                  <a:lnTo>
                    <a:pt x="931748" y="302564"/>
                  </a:lnTo>
                  <a:lnTo>
                    <a:pt x="951445" y="344284"/>
                  </a:lnTo>
                  <a:lnTo>
                    <a:pt x="980719" y="374624"/>
                  </a:lnTo>
                  <a:lnTo>
                    <a:pt x="1016609" y="393153"/>
                  </a:lnTo>
                  <a:lnTo>
                    <a:pt x="1056220" y="399427"/>
                  </a:lnTo>
                  <a:lnTo>
                    <a:pt x="1085481" y="395884"/>
                  </a:lnTo>
                  <a:lnTo>
                    <a:pt x="1109789" y="386067"/>
                  </a:lnTo>
                  <a:lnTo>
                    <a:pt x="1129855" y="371195"/>
                  </a:lnTo>
                  <a:lnTo>
                    <a:pt x="1146365" y="352475"/>
                  </a:lnTo>
                  <a:lnTo>
                    <a:pt x="1146365" y="394030"/>
                  </a:lnTo>
                  <a:lnTo>
                    <a:pt x="1228407" y="394030"/>
                  </a:lnTo>
                  <a:lnTo>
                    <a:pt x="1228407" y="352475"/>
                  </a:lnTo>
                  <a:lnTo>
                    <a:pt x="1228407" y="329780"/>
                  </a:lnTo>
                  <a:lnTo>
                    <a:pt x="1228407" y="168935"/>
                  </a:lnTo>
                  <a:lnTo>
                    <a:pt x="1228407" y="142506"/>
                  </a:lnTo>
                  <a:lnTo>
                    <a:pt x="1228407" y="0"/>
                  </a:lnTo>
                  <a:close/>
                </a:path>
                <a:path w="2010410" h="1358900">
                  <a:moveTo>
                    <a:pt x="1291539" y="1164805"/>
                  </a:moveTo>
                  <a:lnTo>
                    <a:pt x="1284922" y="1120013"/>
                  </a:lnTo>
                  <a:lnTo>
                    <a:pt x="1265694" y="1086205"/>
                  </a:lnTo>
                  <a:lnTo>
                    <a:pt x="1234833" y="1064844"/>
                  </a:lnTo>
                  <a:lnTo>
                    <a:pt x="1193304" y="1057402"/>
                  </a:lnTo>
                  <a:lnTo>
                    <a:pt x="1165186" y="1061237"/>
                  </a:lnTo>
                  <a:lnTo>
                    <a:pt x="1142441" y="1071499"/>
                  </a:lnTo>
                  <a:lnTo>
                    <a:pt x="1123937" y="1086319"/>
                  </a:lnTo>
                  <a:lnTo>
                    <a:pt x="1108570" y="1103820"/>
                  </a:lnTo>
                  <a:lnTo>
                    <a:pt x="1108570" y="1062786"/>
                  </a:lnTo>
                  <a:lnTo>
                    <a:pt x="1026515" y="1062786"/>
                  </a:lnTo>
                  <a:lnTo>
                    <a:pt x="1026515" y="1352105"/>
                  </a:lnTo>
                  <a:lnTo>
                    <a:pt x="1108570" y="1352105"/>
                  </a:lnTo>
                  <a:lnTo>
                    <a:pt x="1108570" y="1190713"/>
                  </a:lnTo>
                  <a:lnTo>
                    <a:pt x="1112177" y="1165136"/>
                  </a:lnTo>
                  <a:lnTo>
                    <a:pt x="1122464" y="1146733"/>
                  </a:lnTo>
                  <a:lnTo>
                    <a:pt x="1138618" y="1135608"/>
                  </a:lnTo>
                  <a:lnTo>
                    <a:pt x="1159840" y="1131887"/>
                  </a:lnTo>
                  <a:lnTo>
                    <a:pt x="1180807" y="1135608"/>
                  </a:lnTo>
                  <a:lnTo>
                    <a:pt x="1196403" y="1146733"/>
                  </a:lnTo>
                  <a:lnTo>
                    <a:pt x="1206144" y="1165136"/>
                  </a:lnTo>
                  <a:lnTo>
                    <a:pt x="1209497" y="1190713"/>
                  </a:lnTo>
                  <a:lnTo>
                    <a:pt x="1209497" y="1352105"/>
                  </a:lnTo>
                  <a:lnTo>
                    <a:pt x="1291539" y="1352105"/>
                  </a:lnTo>
                  <a:lnTo>
                    <a:pt x="1291539" y="1164805"/>
                  </a:lnTo>
                  <a:close/>
                </a:path>
                <a:path w="2010410" h="1358900">
                  <a:moveTo>
                    <a:pt x="1457794" y="826643"/>
                  </a:moveTo>
                  <a:lnTo>
                    <a:pt x="1409763" y="778065"/>
                  </a:lnTo>
                  <a:lnTo>
                    <a:pt x="1394828" y="790841"/>
                  </a:lnTo>
                  <a:lnTo>
                    <a:pt x="1379397" y="800531"/>
                  </a:lnTo>
                  <a:lnTo>
                    <a:pt x="1362544" y="806678"/>
                  </a:lnTo>
                  <a:lnTo>
                    <a:pt x="1343367" y="808824"/>
                  </a:lnTo>
                  <a:lnTo>
                    <a:pt x="1312989" y="802576"/>
                  </a:lnTo>
                  <a:lnTo>
                    <a:pt x="1289862" y="785482"/>
                  </a:lnTo>
                  <a:lnTo>
                    <a:pt x="1275130" y="760107"/>
                  </a:lnTo>
                  <a:lnTo>
                    <a:pt x="1269961" y="728954"/>
                  </a:lnTo>
                  <a:lnTo>
                    <a:pt x="1269961" y="727875"/>
                  </a:lnTo>
                  <a:lnTo>
                    <a:pt x="1275156" y="697572"/>
                  </a:lnTo>
                  <a:lnTo>
                    <a:pt x="1289659" y="672477"/>
                  </a:lnTo>
                  <a:lnTo>
                    <a:pt x="1311846" y="655383"/>
                  </a:lnTo>
                  <a:lnTo>
                    <a:pt x="1340129" y="649058"/>
                  </a:lnTo>
                  <a:lnTo>
                    <a:pt x="1360131" y="651306"/>
                  </a:lnTo>
                  <a:lnTo>
                    <a:pt x="1377099" y="657694"/>
                  </a:lnTo>
                  <a:lnTo>
                    <a:pt x="1392047" y="667740"/>
                  </a:lnTo>
                  <a:lnTo>
                    <a:pt x="1405978" y="680910"/>
                  </a:lnTo>
                  <a:lnTo>
                    <a:pt x="1456169" y="626935"/>
                  </a:lnTo>
                  <a:lnTo>
                    <a:pt x="1434401" y="606590"/>
                  </a:lnTo>
                  <a:lnTo>
                    <a:pt x="1408734" y="591312"/>
                  </a:lnTo>
                  <a:lnTo>
                    <a:pt x="1377911" y="581698"/>
                  </a:lnTo>
                  <a:lnTo>
                    <a:pt x="1340662" y="578358"/>
                  </a:lnTo>
                  <a:lnTo>
                    <a:pt x="1290891" y="586092"/>
                  </a:lnTo>
                  <a:lnTo>
                    <a:pt x="1249032" y="607580"/>
                  </a:lnTo>
                  <a:lnTo>
                    <a:pt x="1216888" y="640270"/>
                  </a:lnTo>
                  <a:lnTo>
                    <a:pt x="1196263" y="681583"/>
                  </a:lnTo>
                  <a:lnTo>
                    <a:pt x="1188986" y="728954"/>
                  </a:lnTo>
                  <a:lnTo>
                    <a:pt x="1188986" y="730034"/>
                  </a:lnTo>
                  <a:lnTo>
                    <a:pt x="1196314" y="777290"/>
                  </a:lnTo>
                  <a:lnTo>
                    <a:pt x="1216977" y="818337"/>
                  </a:lnTo>
                  <a:lnTo>
                    <a:pt x="1249032" y="850696"/>
                  </a:lnTo>
                  <a:lnTo>
                    <a:pt x="1290548" y="871918"/>
                  </a:lnTo>
                  <a:lnTo>
                    <a:pt x="1339583" y="879551"/>
                  </a:lnTo>
                  <a:lnTo>
                    <a:pt x="1378470" y="875601"/>
                  </a:lnTo>
                  <a:lnTo>
                    <a:pt x="1409827" y="864628"/>
                  </a:lnTo>
                  <a:lnTo>
                    <a:pt x="1435608" y="847890"/>
                  </a:lnTo>
                  <a:lnTo>
                    <a:pt x="1457794" y="826643"/>
                  </a:lnTo>
                  <a:close/>
                </a:path>
                <a:path w="2010410" h="1358900">
                  <a:moveTo>
                    <a:pt x="1556562" y="248831"/>
                  </a:moveTo>
                  <a:lnTo>
                    <a:pt x="1548942" y="201371"/>
                  </a:lnTo>
                  <a:lnTo>
                    <a:pt x="1527454" y="160299"/>
                  </a:lnTo>
                  <a:lnTo>
                    <a:pt x="1494180" y="128016"/>
                  </a:lnTo>
                  <a:lnTo>
                    <a:pt x="1475600" y="118897"/>
                  </a:lnTo>
                  <a:lnTo>
                    <a:pt x="1475600" y="249910"/>
                  </a:lnTo>
                  <a:lnTo>
                    <a:pt x="1475600" y="250990"/>
                  </a:lnTo>
                  <a:lnTo>
                    <a:pt x="1470469" y="281292"/>
                  </a:lnTo>
                  <a:lnTo>
                    <a:pt x="1455686" y="306374"/>
                  </a:lnTo>
                  <a:lnTo>
                    <a:pt x="1432102" y="323469"/>
                  </a:lnTo>
                  <a:lnTo>
                    <a:pt x="1400568" y="329793"/>
                  </a:lnTo>
                  <a:lnTo>
                    <a:pt x="1369542" y="323303"/>
                  </a:lnTo>
                  <a:lnTo>
                    <a:pt x="1345514" y="305841"/>
                  </a:lnTo>
                  <a:lnTo>
                    <a:pt x="1329982" y="280390"/>
                  </a:lnTo>
                  <a:lnTo>
                    <a:pt x="1324457" y="249910"/>
                  </a:lnTo>
                  <a:lnTo>
                    <a:pt x="1324457" y="248831"/>
                  </a:lnTo>
                  <a:lnTo>
                    <a:pt x="1329575" y="218528"/>
                  </a:lnTo>
                  <a:lnTo>
                    <a:pt x="1344371" y="193433"/>
                  </a:lnTo>
                  <a:lnTo>
                    <a:pt x="1367955" y="176339"/>
                  </a:lnTo>
                  <a:lnTo>
                    <a:pt x="1399489" y="170027"/>
                  </a:lnTo>
                  <a:lnTo>
                    <a:pt x="1430502" y="176517"/>
                  </a:lnTo>
                  <a:lnTo>
                    <a:pt x="1454543" y="193979"/>
                  </a:lnTo>
                  <a:lnTo>
                    <a:pt x="1470075" y="219443"/>
                  </a:lnTo>
                  <a:lnTo>
                    <a:pt x="1475600" y="249910"/>
                  </a:lnTo>
                  <a:lnTo>
                    <a:pt x="1475600" y="118897"/>
                  </a:lnTo>
                  <a:lnTo>
                    <a:pt x="1451190" y="106895"/>
                  </a:lnTo>
                  <a:lnTo>
                    <a:pt x="1400568" y="99326"/>
                  </a:lnTo>
                  <a:lnTo>
                    <a:pt x="1349616" y="106997"/>
                  </a:lnTo>
                  <a:lnTo>
                    <a:pt x="1306334" y="128397"/>
                  </a:lnTo>
                  <a:lnTo>
                    <a:pt x="1272819" y="160997"/>
                  </a:lnTo>
                  <a:lnTo>
                    <a:pt x="1251178" y="202336"/>
                  </a:lnTo>
                  <a:lnTo>
                    <a:pt x="1243495" y="249910"/>
                  </a:lnTo>
                  <a:lnTo>
                    <a:pt x="1243495" y="250990"/>
                  </a:lnTo>
                  <a:lnTo>
                    <a:pt x="1251115" y="298462"/>
                  </a:lnTo>
                  <a:lnTo>
                    <a:pt x="1272590" y="339534"/>
                  </a:lnTo>
                  <a:lnTo>
                    <a:pt x="1305864" y="371817"/>
                  </a:lnTo>
                  <a:lnTo>
                    <a:pt x="1348854" y="392938"/>
                  </a:lnTo>
                  <a:lnTo>
                    <a:pt x="1399489" y="400507"/>
                  </a:lnTo>
                  <a:lnTo>
                    <a:pt x="1450428" y="392823"/>
                  </a:lnTo>
                  <a:lnTo>
                    <a:pt x="1493710" y="371436"/>
                  </a:lnTo>
                  <a:lnTo>
                    <a:pt x="1527225" y="338836"/>
                  </a:lnTo>
                  <a:lnTo>
                    <a:pt x="1548879" y="297497"/>
                  </a:lnTo>
                  <a:lnTo>
                    <a:pt x="1556562" y="249910"/>
                  </a:lnTo>
                  <a:lnTo>
                    <a:pt x="1556562" y="248831"/>
                  </a:lnTo>
                  <a:close/>
                </a:path>
                <a:path w="2010410" h="1358900">
                  <a:moveTo>
                    <a:pt x="1578140" y="1305687"/>
                  </a:moveTo>
                  <a:lnTo>
                    <a:pt x="1530083" y="1257109"/>
                  </a:lnTo>
                  <a:lnTo>
                    <a:pt x="1515160" y="1269885"/>
                  </a:lnTo>
                  <a:lnTo>
                    <a:pt x="1499730" y="1279575"/>
                  </a:lnTo>
                  <a:lnTo>
                    <a:pt x="1482877" y="1285722"/>
                  </a:lnTo>
                  <a:lnTo>
                    <a:pt x="1463713" y="1287868"/>
                  </a:lnTo>
                  <a:lnTo>
                    <a:pt x="1433334" y="1281607"/>
                  </a:lnTo>
                  <a:lnTo>
                    <a:pt x="1410208" y="1264526"/>
                  </a:lnTo>
                  <a:lnTo>
                    <a:pt x="1395476" y="1239139"/>
                  </a:lnTo>
                  <a:lnTo>
                    <a:pt x="1390307" y="1207998"/>
                  </a:lnTo>
                  <a:lnTo>
                    <a:pt x="1390307" y="1206906"/>
                  </a:lnTo>
                  <a:lnTo>
                    <a:pt x="1395501" y="1176604"/>
                  </a:lnTo>
                  <a:lnTo>
                    <a:pt x="1410004" y="1151521"/>
                  </a:lnTo>
                  <a:lnTo>
                    <a:pt x="1432191" y="1134427"/>
                  </a:lnTo>
                  <a:lnTo>
                    <a:pt x="1460461" y="1128102"/>
                  </a:lnTo>
                  <a:lnTo>
                    <a:pt x="1480477" y="1130350"/>
                  </a:lnTo>
                  <a:lnTo>
                    <a:pt x="1497444" y="1136738"/>
                  </a:lnTo>
                  <a:lnTo>
                    <a:pt x="1512379" y="1146784"/>
                  </a:lnTo>
                  <a:lnTo>
                    <a:pt x="1526324" y="1159954"/>
                  </a:lnTo>
                  <a:lnTo>
                    <a:pt x="1576514" y="1105979"/>
                  </a:lnTo>
                  <a:lnTo>
                    <a:pt x="1554746" y="1085634"/>
                  </a:lnTo>
                  <a:lnTo>
                    <a:pt x="1529080" y="1070356"/>
                  </a:lnTo>
                  <a:lnTo>
                    <a:pt x="1498257" y="1060742"/>
                  </a:lnTo>
                  <a:lnTo>
                    <a:pt x="1461008" y="1057402"/>
                  </a:lnTo>
                  <a:lnTo>
                    <a:pt x="1411236" y="1065136"/>
                  </a:lnTo>
                  <a:lnTo>
                    <a:pt x="1369377" y="1086624"/>
                  </a:lnTo>
                  <a:lnTo>
                    <a:pt x="1337233" y="1119301"/>
                  </a:lnTo>
                  <a:lnTo>
                    <a:pt x="1316609" y="1160614"/>
                  </a:lnTo>
                  <a:lnTo>
                    <a:pt x="1309331" y="1207998"/>
                  </a:lnTo>
                  <a:lnTo>
                    <a:pt x="1309331" y="1209078"/>
                  </a:lnTo>
                  <a:lnTo>
                    <a:pt x="1316647" y="1256334"/>
                  </a:lnTo>
                  <a:lnTo>
                    <a:pt x="1337310" y="1297381"/>
                  </a:lnTo>
                  <a:lnTo>
                    <a:pt x="1369377" y="1329740"/>
                  </a:lnTo>
                  <a:lnTo>
                    <a:pt x="1410893" y="1350962"/>
                  </a:lnTo>
                  <a:lnTo>
                    <a:pt x="1459928" y="1358582"/>
                  </a:lnTo>
                  <a:lnTo>
                    <a:pt x="1498815" y="1354645"/>
                  </a:lnTo>
                  <a:lnTo>
                    <a:pt x="1530172" y="1343672"/>
                  </a:lnTo>
                  <a:lnTo>
                    <a:pt x="1555953" y="1326934"/>
                  </a:lnTo>
                  <a:lnTo>
                    <a:pt x="1578140" y="1305687"/>
                  </a:lnTo>
                  <a:close/>
                </a:path>
                <a:path w="2010410" h="1358900">
                  <a:moveTo>
                    <a:pt x="1711464" y="826643"/>
                  </a:moveTo>
                  <a:lnTo>
                    <a:pt x="1663407" y="778065"/>
                  </a:lnTo>
                  <a:lnTo>
                    <a:pt x="1648485" y="790841"/>
                  </a:lnTo>
                  <a:lnTo>
                    <a:pt x="1633054" y="800531"/>
                  </a:lnTo>
                  <a:lnTo>
                    <a:pt x="1616202" y="806678"/>
                  </a:lnTo>
                  <a:lnTo>
                    <a:pt x="1597025" y="808824"/>
                  </a:lnTo>
                  <a:lnTo>
                    <a:pt x="1566659" y="802576"/>
                  </a:lnTo>
                  <a:lnTo>
                    <a:pt x="1543519" y="785482"/>
                  </a:lnTo>
                  <a:lnTo>
                    <a:pt x="1528800" y="760107"/>
                  </a:lnTo>
                  <a:lnTo>
                    <a:pt x="1523631" y="728954"/>
                  </a:lnTo>
                  <a:lnTo>
                    <a:pt x="1523631" y="727875"/>
                  </a:lnTo>
                  <a:lnTo>
                    <a:pt x="1528813" y="697572"/>
                  </a:lnTo>
                  <a:lnTo>
                    <a:pt x="1543329" y="672477"/>
                  </a:lnTo>
                  <a:lnTo>
                    <a:pt x="1565516" y="655383"/>
                  </a:lnTo>
                  <a:lnTo>
                    <a:pt x="1593786" y="649058"/>
                  </a:lnTo>
                  <a:lnTo>
                    <a:pt x="1613789" y="651306"/>
                  </a:lnTo>
                  <a:lnTo>
                    <a:pt x="1630768" y="657694"/>
                  </a:lnTo>
                  <a:lnTo>
                    <a:pt x="1645704" y="667740"/>
                  </a:lnTo>
                  <a:lnTo>
                    <a:pt x="1659648" y="680910"/>
                  </a:lnTo>
                  <a:lnTo>
                    <a:pt x="1709839" y="626935"/>
                  </a:lnTo>
                  <a:lnTo>
                    <a:pt x="1688071" y="606590"/>
                  </a:lnTo>
                  <a:lnTo>
                    <a:pt x="1662404" y="591312"/>
                  </a:lnTo>
                  <a:lnTo>
                    <a:pt x="1631581" y="581698"/>
                  </a:lnTo>
                  <a:lnTo>
                    <a:pt x="1594332" y="578358"/>
                  </a:lnTo>
                  <a:lnTo>
                    <a:pt x="1544561" y="586092"/>
                  </a:lnTo>
                  <a:lnTo>
                    <a:pt x="1502702" y="607580"/>
                  </a:lnTo>
                  <a:lnTo>
                    <a:pt x="1470545" y="640270"/>
                  </a:lnTo>
                  <a:lnTo>
                    <a:pt x="1449933" y="681583"/>
                  </a:lnTo>
                  <a:lnTo>
                    <a:pt x="1442656" y="728954"/>
                  </a:lnTo>
                  <a:lnTo>
                    <a:pt x="1442656" y="730034"/>
                  </a:lnTo>
                  <a:lnTo>
                    <a:pt x="1449971" y="777290"/>
                  </a:lnTo>
                  <a:lnTo>
                    <a:pt x="1470634" y="818337"/>
                  </a:lnTo>
                  <a:lnTo>
                    <a:pt x="1502702" y="850696"/>
                  </a:lnTo>
                  <a:lnTo>
                    <a:pt x="1544218" y="871918"/>
                  </a:lnTo>
                  <a:lnTo>
                    <a:pt x="1593253" y="879551"/>
                  </a:lnTo>
                  <a:lnTo>
                    <a:pt x="1632140" y="875601"/>
                  </a:lnTo>
                  <a:lnTo>
                    <a:pt x="1663484" y="864628"/>
                  </a:lnTo>
                  <a:lnTo>
                    <a:pt x="1689265" y="847890"/>
                  </a:lnTo>
                  <a:lnTo>
                    <a:pt x="1711464" y="826643"/>
                  </a:lnTo>
                  <a:close/>
                </a:path>
                <a:path w="2010410" h="1358900">
                  <a:moveTo>
                    <a:pt x="1837740" y="206743"/>
                  </a:moveTo>
                  <a:lnTo>
                    <a:pt x="1831124" y="161950"/>
                  </a:lnTo>
                  <a:lnTo>
                    <a:pt x="1811909" y="128130"/>
                  </a:lnTo>
                  <a:lnTo>
                    <a:pt x="1781048" y="106768"/>
                  </a:lnTo>
                  <a:lnTo>
                    <a:pt x="1739506" y="99314"/>
                  </a:lnTo>
                  <a:lnTo>
                    <a:pt x="1711401" y="103162"/>
                  </a:lnTo>
                  <a:lnTo>
                    <a:pt x="1688642" y="113423"/>
                  </a:lnTo>
                  <a:lnTo>
                    <a:pt x="1670138" y="128244"/>
                  </a:lnTo>
                  <a:lnTo>
                    <a:pt x="1654771" y="145732"/>
                  </a:lnTo>
                  <a:lnTo>
                    <a:pt x="1654771" y="104724"/>
                  </a:lnTo>
                  <a:lnTo>
                    <a:pt x="1572717" y="104724"/>
                  </a:lnTo>
                  <a:lnTo>
                    <a:pt x="1572717" y="394017"/>
                  </a:lnTo>
                  <a:lnTo>
                    <a:pt x="1654771" y="394017"/>
                  </a:lnTo>
                  <a:lnTo>
                    <a:pt x="1654771" y="232651"/>
                  </a:lnTo>
                  <a:lnTo>
                    <a:pt x="1658378" y="207060"/>
                  </a:lnTo>
                  <a:lnTo>
                    <a:pt x="1668665" y="188658"/>
                  </a:lnTo>
                  <a:lnTo>
                    <a:pt x="1684832" y="177546"/>
                  </a:lnTo>
                  <a:lnTo>
                    <a:pt x="1706054" y="173812"/>
                  </a:lnTo>
                  <a:lnTo>
                    <a:pt x="1727009" y="177546"/>
                  </a:lnTo>
                  <a:lnTo>
                    <a:pt x="1742617" y="188658"/>
                  </a:lnTo>
                  <a:lnTo>
                    <a:pt x="1752346" y="207060"/>
                  </a:lnTo>
                  <a:lnTo>
                    <a:pt x="1755711" y="232651"/>
                  </a:lnTo>
                  <a:lnTo>
                    <a:pt x="1755711" y="394017"/>
                  </a:lnTo>
                  <a:lnTo>
                    <a:pt x="1837740" y="394017"/>
                  </a:lnTo>
                  <a:lnTo>
                    <a:pt x="1837740" y="206743"/>
                  </a:lnTo>
                  <a:close/>
                </a:path>
                <a:path w="2010410" h="1358900">
                  <a:moveTo>
                    <a:pt x="1852841" y="1214462"/>
                  </a:moveTo>
                  <a:lnTo>
                    <a:pt x="1847469" y="1166622"/>
                  </a:lnTo>
                  <a:lnTo>
                    <a:pt x="1831086" y="1123734"/>
                  </a:lnTo>
                  <a:lnTo>
                    <a:pt x="1803298" y="1089063"/>
                  </a:lnTo>
                  <a:lnTo>
                    <a:pt x="1772970" y="1071283"/>
                  </a:lnTo>
                  <a:lnTo>
                    <a:pt x="1772970" y="1184770"/>
                  </a:lnTo>
                  <a:lnTo>
                    <a:pt x="1649361" y="1184770"/>
                  </a:lnTo>
                  <a:lnTo>
                    <a:pt x="1657096" y="1159446"/>
                  </a:lnTo>
                  <a:lnTo>
                    <a:pt x="1670342" y="1140040"/>
                  </a:lnTo>
                  <a:lnTo>
                    <a:pt x="1688757" y="1127620"/>
                  </a:lnTo>
                  <a:lnTo>
                    <a:pt x="1711972" y="1123238"/>
                  </a:lnTo>
                  <a:lnTo>
                    <a:pt x="1735391" y="1127696"/>
                  </a:lnTo>
                  <a:lnTo>
                    <a:pt x="1753603" y="1140244"/>
                  </a:lnTo>
                  <a:lnTo>
                    <a:pt x="1766252" y="1159675"/>
                  </a:lnTo>
                  <a:lnTo>
                    <a:pt x="1772970" y="1184770"/>
                  </a:lnTo>
                  <a:lnTo>
                    <a:pt x="1772970" y="1071283"/>
                  </a:lnTo>
                  <a:lnTo>
                    <a:pt x="1763725" y="1065860"/>
                  </a:lnTo>
                  <a:lnTo>
                    <a:pt x="1711972" y="1057402"/>
                  </a:lnTo>
                  <a:lnTo>
                    <a:pt x="1664766" y="1065136"/>
                  </a:lnTo>
                  <a:lnTo>
                    <a:pt x="1625244" y="1086624"/>
                  </a:lnTo>
                  <a:lnTo>
                    <a:pt x="1595031" y="1119301"/>
                  </a:lnTo>
                  <a:lnTo>
                    <a:pt x="1575727" y="1160614"/>
                  </a:lnTo>
                  <a:lnTo>
                    <a:pt x="1568932" y="1207998"/>
                  </a:lnTo>
                  <a:lnTo>
                    <a:pt x="1568932" y="1209078"/>
                  </a:lnTo>
                  <a:lnTo>
                    <a:pt x="1576311" y="1258620"/>
                  </a:lnTo>
                  <a:lnTo>
                    <a:pt x="1597113" y="1299946"/>
                  </a:lnTo>
                  <a:lnTo>
                    <a:pt x="1629333" y="1331455"/>
                  </a:lnTo>
                  <a:lnTo>
                    <a:pt x="1670977" y="1351534"/>
                  </a:lnTo>
                  <a:lnTo>
                    <a:pt x="1720075" y="1358582"/>
                  </a:lnTo>
                  <a:lnTo>
                    <a:pt x="1756829" y="1354861"/>
                  </a:lnTo>
                  <a:lnTo>
                    <a:pt x="1788680" y="1344142"/>
                  </a:lnTo>
                  <a:lnTo>
                    <a:pt x="1815782" y="1327162"/>
                  </a:lnTo>
                  <a:lnTo>
                    <a:pt x="1838274" y="1304607"/>
                  </a:lnTo>
                  <a:lnTo>
                    <a:pt x="1824850" y="1292733"/>
                  </a:lnTo>
                  <a:lnTo>
                    <a:pt x="1791309" y="1263040"/>
                  </a:lnTo>
                  <a:lnTo>
                    <a:pt x="1774659" y="1276553"/>
                  </a:lnTo>
                  <a:lnTo>
                    <a:pt x="1758061" y="1285773"/>
                  </a:lnTo>
                  <a:lnTo>
                    <a:pt x="1740535" y="1291056"/>
                  </a:lnTo>
                  <a:lnTo>
                    <a:pt x="1721154" y="1292733"/>
                  </a:lnTo>
                  <a:lnTo>
                    <a:pt x="1695754" y="1289113"/>
                  </a:lnTo>
                  <a:lnTo>
                    <a:pt x="1675066" y="1278356"/>
                  </a:lnTo>
                  <a:lnTo>
                    <a:pt x="1659737" y="1260614"/>
                  </a:lnTo>
                  <a:lnTo>
                    <a:pt x="1650428" y="1236052"/>
                  </a:lnTo>
                  <a:lnTo>
                    <a:pt x="1851761" y="1236052"/>
                  </a:lnTo>
                  <a:lnTo>
                    <a:pt x="1852320" y="1228496"/>
                  </a:lnTo>
                  <a:lnTo>
                    <a:pt x="1852841" y="1220939"/>
                  </a:lnTo>
                  <a:lnTo>
                    <a:pt x="1852841" y="1214462"/>
                  </a:lnTo>
                  <a:close/>
                </a:path>
                <a:path w="2010410" h="1358900">
                  <a:moveTo>
                    <a:pt x="2009952" y="727875"/>
                  </a:moveTo>
                  <a:lnTo>
                    <a:pt x="2002320" y="680402"/>
                  </a:lnTo>
                  <a:lnTo>
                    <a:pt x="1985924" y="649058"/>
                  </a:lnTo>
                  <a:lnTo>
                    <a:pt x="1980844" y="639343"/>
                  </a:lnTo>
                  <a:lnTo>
                    <a:pt x="1947570" y="607047"/>
                  </a:lnTo>
                  <a:lnTo>
                    <a:pt x="1928977" y="597916"/>
                  </a:lnTo>
                  <a:lnTo>
                    <a:pt x="1928977" y="728954"/>
                  </a:lnTo>
                  <a:lnTo>
                    <a:pt x="1928977" y="730034"/>
                  </a:lnTo>
                  <a:lnTo>
                    <a:pt x="1923859" y="760336"/>
                  </a:lnTo>
                  <a:lnTo>
                    <a:pt x="1909076" y="785418"/>
                  </a:lnTo>
                  <a:lnTo>
                    <a:pt x="1885480" y="802513"/>
                  </a:lnTo>
                  <a:lnTo>
                    <a:pt x="1853958" y="808824"/>
                  </a:lnTo>
                  <a:lnTo>
                    <a:pt x="1822932" y="802347"/>
                  </a:lnTo>
                  <a:lnTo>
                    <a:pt x="1798891" y="784872"/>
                  </a:lnTo>
                  <a:lnTo>
                    <a:pt x="1783359" y="759421"/>
                  </a:lnTo>
                  <a:lnTo>
                    <a:pt x="1777847" y="728954"/>
                  </a:lnTo>
                  <a:lnTo>
                    <a:pt x="1777847" y="727875"/>
                  </a:lnTo>
                  <a:lnTo>
                    <a:pt x="1782965" y="697572"/>
                  </a:lnTo>
                  <a:lnTo>
                    <a:pt x="1797748" y="672477"/>
                  </a:lnTo>
                  <a:lnTo>
                    <a:pt x="1821345" y="655383"/>
                  </a:lnTo>
                  <a:lnTo>
                    <a:pt x="1852879" y="649058"/>
                  </a:lnTo>
                  <a:lnTo>
                    <a:pt x="1883892" y="655548"/>
                  </a:lnTo>
                  <a:lnTo>
                    <a:pt x="1907921" y="673011"/>
                  </a:lnTo>
                  <a:lnTo>
                    <a:pt x="1923465" y="698474"/>
                  </a:lnTo>
                  <a:lnTo>
                    <a:pt x="1928977" y="728954"/>
                  </a:lnTo>
                  <a:lnTo>
                    <a:pt x="1928977" y="597916"/>
                  </a:lnTo>
                  <a:lnTo>
                    <a:pt x="1904580" y="585927"/>
                  </a:lnTo>
                  <a:lnTo>
                    <a:pt x="1853958" y="578358"/>
                  </a:lnTo>
                  <a:lnTo>
                    <a:pt x="1803006" y="586041"/>
                  </a:lnTo>
                  <a:lnTo>
                    <a:pt x="1759724" y="607428"/>
                  </a:lnTo>
                  <a:lnTo>
                    <a:pt x="1726209" y="640029"/>
                  </a:lnTo>
                  <a:lnTo>
                    <a:pt x="1704555" y="681367"/>
                  </a:lnTo>
                  <a:lnTo>
                    <a:pt x="1696872" y="728954"/>
                  </a:lnTo>
                  <a:lnTo>
                    <a:pt x="1696872" y="730034"/>
                  </a:lnTo>
                  <a:lnTo>
                    <a:pt x="1704505" y="777494"/>
                  </a:lnTo>
                  <a:lnTo>
                    <a:pt x="1725980" y="818565"/>
                  </a:lnTo>
                  <a:lnTo>
                    <a:pt x="1759254" y="850849"/>
                  </a:lnTo>
                  <a:lnTo>
                    <a:pt x="1802244" y="871969"/>
                  </a:lnTo>
                  <a:lnTo>
                    <a:pt x="1852879" y="879551"/>
                  </a:lnTo>
                  <a:lnTo>
                    <a:pt x="1903818" y="871867"/>
                  </a:lnTo>
                  <a:lnTo>
                    <a:pt x="1947100" y="850480"/>
                  </a:lnTo>
                  <a:lnTo>
                    <a:pt x="1980615" y="817867"/>
                  </a:lnTo>
                  <a:lnTo>
                    <a:pt x="2002269" y="776528"/>
                  </a:lnTo>
                  <a:lnTo>
                    <a:pt x="2009952" y="728954"/>
                  </a:lnTo>
                  <a:lnTo>
                    <a:pt x="2009952" y="727875"/>
                  </a:lnTo>
                  <a:close/>
                </a:path>
              </a:pathLst>
            </a:custGeom>
            <a:solidFill>
              <a:srgbClr val="020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7313" y="4991140"/>
              <a:ext cx="1000125" cy="954405"/>
            </a:xfrm>
            <a:custGeom>
              <a:avLst/>
              <a:gdLst/>
              <a:ahLst/>
              <a:cxnLst/>
              <a:rect l="l" t="t" r="r" b="b"/>
              <a:pathLst>
                <a:path w="1000125" h="954404">
                  <a:moveTo>
                    <a:pt x="999525" y="0"/>
                  </a:moveTo>
                  <a:lnTo>
                    <a:pt x="0" y="0"/>
                  </a:lnTo>
                  <a:lnTo>
                    <a:pt x="0" y="377806"/>
                  </a:lnTo>
                  <a:lnTo>
                    <a:pt x="393060" y="377806"/>
                  </a:lnTo>
                  <a:lnTo>
                    <a:pt x="393060" y="954040"/>
                  </a:lnTo>
                  <a:lnTo>
                    <a:pt x="600308" y="954040"/>
                  </a:lnTo>
                  <a:lnTo>
                    <a:pt x="999525" y="0"/>
                  </a:lnTo>
                  <a:close/>
                </a:path>
              </a:pathLst>
            </a:custGeom>
            <a:solidFill>
              <a:srgbClr val="26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0375" y="4991144"/>
              <a:ext cx="822960" cy="1336040"/>
            </a:xfrm>
            <a:custGeom>
              <a:avLst/>
              <a:gdLst/>
              <a:ahLst/>
              <a:cxnLst/>
              <a:rect l="l" t="t" r="r" b="b"/>
              <a:pathLst>
                <a:path w="822960" h="1336039">
                  <a:moveTo>
                    <a:pt x="822439" y="0"/>
                  </a:moveTo>
                  <a:lnTo>
                    <a:pt x="606450" y="0"/>
                  </a:lnTo>
                  <a:lnTo>
                    <a:pt x="448360" y="377812"/>
                  </a:lnTo>
                  <a:lnTo>
                    <a:pt x="207251" y="954049"/>
                  </a:lnTo>
                  <a:lnTo>
                    <a:pt x="0" y="954049"/>
                  </a:lnTo>
                  <a:lnTo>
                    <a:pt x="0" y="1335659"/>
                  </a:lnTo>
                  <a:lnTo>
                    <a:pt x="448373" y="1335659"/>
                  </a:lnTo>
                  <a:lnTo>
                    <a:pt x="448373" y="377812"/>
                  </a:lnTo>
                  <a:lnTo>
                    <a:pt x="822439" y="377812"/>
                  </a:lnTo>
                  <a:lnTo>
                    <a:pt x="822439" y="0"/>
                  </a:lnTo>
                  <a:close/>
                </a:path>
              </a:pathLst>
            </a:custGeom>
            <a:solidFill>
              <a:srgbClr val="020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Subtitle 13">
            <a:extLst>
              <a:ext uri="{FF2B5EF4-FFF2-40B4-BE49-F238E27FC236}">
                <a16:creationId xmlns:a16="http://schemas.microsoft.com/office/drawing/2014/main" id="{B50EFE3C-A4CE-E218-D4F1-8F8CDD05671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40802" y="2202459"/>
            <a:ext cx="15692891" cy="3077766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Roboto Medium"/>
                <a:ea typeface="Roboto Medium"/>
              </a:rPr>
              <a:t>ADPHL Public Health Communications Meeting</a:t>
            </a:r>
            <a:endParaRPr lang="en-US"/>
          </a:p>
          <a:p>
            <a:endParaRPr lang="en-US"/>
          </a:p>
          <a:p>
            <a:r>
              <a:rPr lang="en-US">
                <a:latin typeface="Roboto Medium"/>
                <a:ea typeface="Roboto Medium"/>
              </a:rPr>
              <a:t>Emma Barry					</a:t>
            </a:r>
          </a:p>
          <a:p>
            <a:r>
              <a:rPr lang="en-US" err="1">
                <a:latin typeface="Roboto Medium"/>
                <a:ea typeface="Roboto Medium"/>
              </a:rPr>
              <a:t>Programme</a:t>
            </a:r>
            <a:r>
              <a:rPr lang="en-US">
                <a:latin typeface="Roboto Medium"/>
                <a:ea typeface="Roboto Medium"/>
              </a:rPr>
              <a:t> Manager</a:t>
            </a:r>
            <a:endParaRPr lang="en-US"/>
          </a:p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F21A8B0-A33F-41A3-DBE3-124C9EF97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03" y="941323"/>
            <a:ext cx="18079086" cy="615553"/>
          </a:xfrm>
        </p:spPr>
        <p:txBody>
          <a:bodyPr/>
          <a:lstStyle/>
          <a:p>
            <a:r>
              <a:rPr lang="en-US" b="1"/>
              <a:t>London Tobacco Alliance and Stop Smoking London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0B3B4DE-3657-ED8C-1614-E4A491032A8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83564" y="9998075"/>
            <a:ext cx="6433312" cy="61555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4000">
                <a:latin typeface="Roboto Medium"/>
                <a:ea typeface="Roboto Medium"/>
                <a:cs typeface="Roboto Medium"/>
              </a:rPr>
              <a:t>13</a:t>
            </a:r>
            <a:r>
              <a:rPr lang="en-GB" sz="4000" baseline="30000">
                <a:latin typeface="Roboto Medium"/>
                <a:ea typeface="Roboto Medium"/>
                <a:cs typeface="Roboto Medium"/>
              </a:rPr>
              <a:t>th</a:t>
            </a:r>
            <a:r>
              <a:rPr lang="en-GB" sz="4000">
                <a:latin typeface="Roboto Medium"/>
                <a:ea typeface="Roboto Medium"/>
                <a:cs typeface="Roboto Medium"/>
              </a:rPr>
              <a:t> March 2024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EC99AEE-F564-E7B0-4E0B-EE72F827EB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200E9A-04DF-0F61-1CC3-7A7535B0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FC2034-FA46-7E13-9316-58F152068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649942"/>
            <a:ext cx="18748001" cy="8188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>
                <a:latin typeface="Roboto"/>
                <a:ea typeface="Roboto"/>
                <a:cs typeface="Roboto"/>
              </a:rPr>
              <a:t>Steering group</a:t>
            </a:r>
            <a:r>
              <a:rPr lang="en-GB">
                <a:latin typeface="Roboto"/>
                <a:ea typeface="Roboto"/>
                <a:cs typeface="Roboto"/>
              </a:rPr>
              <a:t> and drafting of </a:t>
            </a:r>
            <a:r>
              <a:rPr lang="en-GB" b="1">
                <a:latin typeface="Roboto"/>
                <a:ea typeface="Roboto"/>
                <a:cs typeface="Roboto"/>
              </a:rPr>
              <a:t>Service specification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>
                <a:latin typeface="Roboto"/>
                <a:ea typeface="Roboto"/>
                <a:cs typeface="Roboto"/>
              </a:rPr>
              <a:t>Evaluation</a:t>
            </a:r>
            <a:r>
              <a:rPr lang="en-GB">
                <a:latin typeface="Roboto"/>
                <a:ea typeface="Roboto"/>
                <a:cs typeface="Roboto"/>
              </a:rPr>
              <a:t> specification/PHIRST - awaiting outcome of EOI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>
                <a:latin typeface="Roboto"/>
                <a:ea typeface="Roboto"/>
                <a:cs typeface="Roboto"/>
              </a:rPr>
              <a:t>Procurement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"/>
                <a:ea typeface="Roboto"/>
                <a:cs typeface="Roboto"/>
              </a:rPr>
              <a:t>Finalise timelines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"/>
                <a:ea typeface="Roboto"/>
                <a:cs typeface="Roboto"/>
              </a:rPr>
              <a:t>Design of promotional materials and launch</a:t>
            </a:r>
            <a:endParaRPr lang="en-GB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>
                <a:latin typeface="Roboto"/>
                <a:ea typeface="Roboto"/>
                <a:cs typeface="Roboto"/>
              </a:rPr>
              <a:t>Linkage with partners re promotion</a:t>
            </a:r>
            <a:r>
              <a:rPr lang="en-GB">
                <a:latin typeface="Roboto"/>
                <a:ea typeface="Roboto"/>
                <a:cs typeface="Roboto"/>
              </a:rPr>
              <a:t>– LAs/NHS primary care/social prescribing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cs typeface="Roboto" panose="02000000000000000000" pitchFamily="2" charset="0"/>
              </a:rPr>
              <a:t>Pilot will have limited number of licences so we are still working on </a:t>
            </a:r>
            <a:r>
              <a:rPr lang="en-GB" b="1">
                <a:cs typeface="Roboto" panose="02000000000000000000" pitchFamily="2" charset="0"/>
              </a:rPr>
              <a:t>Priority groups for access.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Roboto"/>
                <a:ea typeface="Roboto"/>
                <a:cs typeface="Roboto"/>
              </a:rPr>
              <a:t>Ongoing monitoring and reporting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293E4-6E18-9B05-DF39-430D5875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30F9C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4A3A0-8592-50D2-F970-D2180A9A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30F9C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30F9C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9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9238-4624-E732-0667-32C1E627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Medium"/>
                <a:ea typeface="Roboto Medium"/>
                <a:cs typeface="Roboto Medium"/>
              </a:rPr>
              <a:t>Website Landing Pages</a:t>
            </a:r>
            <a:endParaRPr lang="en-GB">
              <a:cs typeface="Roboto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4154-E126-5636-7E7F-9C39200E3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225675"/>
            <a:ext cx="9476084" cy="61058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latin typeface="Roboto"/>
                <a:ea typeface="Roboto"/>
                <a:cs typeface="Roboto"/>
              </a:rPr>
              <a:t>London Tobacco Alliance</a:t>
            </a:r>
          </a:p>
          <a:p>
            <a:endParaRPr lang="en-GB">
              <a:cs typeface="Roboto"/>
            </a:endParaRPr>
          </a:p>
          <a:p>
            <a:r>
              <a:rPr lang="en-GB">
                <a:cs typeface="Roboto"/>
                <a:hlinkClick r:id="rId2"/>
              </a:rPr>
              <a:t>London Tobacco Alliance - Homepage</a:t>
            </a:r>
          </a:p>
          <a:p>
            <a:endParaRPr lang="en-GB">
              <a:cs typeface="Roboto"/>
            </a:endParaRPr>
          </a:p>
          <a:p>
            <a:endParaRPr lang="en-GB">
              <a:cs typeface="Roboto"/>
            </a:endParaRPr>
          </a:p>
          <a:p>
            <a:r>
              <a:rPr lang="en-GB" b="1">
                <a:latin typeface="Roboto"/>
                <a:ea typeface="Roboto"/>
                <a:cs typeface="Roboto"/>
              </a:rPr>
              <a:t>Stop Smoking London</a:t>
            </a:r>
            <a:endParaRPr lang="en-GB" b="1">
              <a:cs typeface="Roboto"/>
            </a:endParaRPr>
          </a:p>
          <a:p>
            <a:endParaRPr lang="en-GB">
              <a:cs typeface="Roboto"/>
            </a:endParaRPr>
          </a:p>
          <a:p>
            <a:r>
              <a:rPr lang="en-GB">
                <a:cs typeface="Roboto"/>
                <a:hlinkClick r:id="rId3"/>
              </a:rPr>
              <a:t>Stop Smoking London - We're Here to Help You Quit Smoking</a:t>
            </a:r>
            <a:endParaRPr lang="en-GB"/>
          </a:p>
          <a:p>
            <a:endParaRPr lang="en-GB">
              <a:cs typeface="Roboto"/>
            </a:endParaRPr>
          </a:p>
          <a:p>
            <a:endParaRPr lang="en-GB">
              <a:cs typeface="Roboto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45878-4E8D-F350-E739-865B1416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87404-FF20-0C7E-82C5-99921F02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D739BE1D-C797-057B-8C7A-EC818E7AA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313" y="1271884"/>
            <a:ext cx="7827559" cy="3684657"/>
          </a:xfrm>
          <a:prstGeom prst="rect">
            <a:avLst/>
          </a:prstGeom>
        </p:spPr>
      </p:pic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B12F195C-9256-AB3D-35B2-79F03CE73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172" y="5692766"/>
            <a:ext cx="7822214" cy="3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6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4D3FA1-707A-103E-97C4-C86BBE7A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Programme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C541F-9714-1595-151F-38DF7A7E0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235076"/>
            <a:ext cx="18694213" cy="8339229"/>
          </a:xfrm>
        </p:spPr>
        <p:txBody>
          <a:bodyPr anchor="ctr">
            <a:normAutofit lnSpcReduction="10000"/>
          </a:bodyPr>
          <a:lstStyle/>
          <a:p>
            <a:r>
              <a:rPr lang="en-GB" b="1">
                <a:solidFill>
                  <a:srgbClr val="E53B78"/>
                </a:solidFill>
              </a:rPr>
              <a:t>Objectives</a:t>
            </a:r>
            <a:r>
              <a:rPr lang="en-GB">
                <a:solidFill>
                  <a:srgbClr val="E53B78"/>
                </a:solidFill>
              </a:rPr>
              <a:t> </a:t>
            </a:r>
          </a:p>
          <a:p>
            <a:r>
              <a:rPr lang="en-GB" b="1">
                <a:solidFill>
                  <a:srgbClr val="E53B78"/>
                </a:solidFill>
              </a:rPr>
              <a:t>London Tobacco Alliance </a:t>
            </a:r>
            <a:r>
              <a:rPr lang="en-GB"/>
              <a:t>– To make London a Smokefree City by 2030 by bringing together </a:t>
            </a:r>
            <a:r>
              <a:rPr lang="en-GB" b="1"/>
              <a:t>partners and stakeholders </a:t>
            </a:r>
            <a:r>
              <a:rPr lang="en-GB"/>
              <a:t>across London to</a:t>
            </a:r>
            <a:r>
              <a:rPr lang="en-US"/>
              <a:t> combine and accelerate efforts to eliminate smoking and  giving us the greatest opportunity to reduce health inequalities. </a:t>
            </a:r>
          </a:p>
          <a:p>
            <a:r>
              <a:rPr lang="en-US" b="1">
                <a:solidFill>
                  <a:srgbClr val="E53B78"/>
                </a:solidFill>
              </a:rPr>
              <a:t>Stop Smoking London </a:t>
            </a:r>
            <a:r>
              <a:rPr lang="en-US"/>
              <a:t>– To provide </a:t>
            </a:r>
            <a:r>
              <a:rPr lang="en-US" b="1"/>
              <a:t>information and support to London smokers </a:t>
            </a:r>
            <a:r>
              <a:rPr lang="en-US"/>
              <a:t>and to generate marketing materials for boroughs that can be used to signpost smokers to support either locally, or via the SSL Helpline or SMS service.</a:t>
            </a:r>
          </a:p>
          <a:p>
            <a:endParaRPr lang="en-US"/>
          </a:p>
          <a:p>
            <a:r>
              <a:rPr lang="en-US" b="1">
                <a:solidFill>
                  <a:srgbClr val="E53B78"/>
                </a:solidFill>
              </a:rPr>
              <a:t>Target Audiences</a:t>
            </a:r>
          </a:p>
          <a:p>
            <a:r>
              <a:rPr lang="en-US" b="1">
                <a:solidFill>
                  <a:srgbClr val="E53B78"/>
                </a:solidFill>
              </a:rPr>
              <a:t>LTA</a:t>
            </a:r>
            <a:r>
              <a:rPr lang="en-US"/>
              <a:t> – Stakeholders across LAs / NHS / GLA / London Councils / Academia / Voluntary or Charity </a:t>
            </a:r>
            <a:r>
              <a:rPr lang="en-US" err="1"/>
              <a:t>organisations</a:t>
            </a:r>
            <a:r>
              <a:rPr lang="en-US"/>
              <a:t> across London as well as large employers such as TfL, London Fire Brigade and Metropolitan police. </a:t>
            </a:r>
          </a:p>
          <a:p>
            <a:r>
              <a:rPr lang="en-US" b="1">
                <a:solidFill>
                  <a:srgbClr val="E53B78"/>
                </a:solidFill>
              </a:rPr>
              <a:t>SSL</a:t>
            </a:r>
            <a:r>
              <a:rPr lang="en-US"/>
              <a:t> – Smokers across London with a focus on high priority groups such as routine and manual workers, pregnant smokers and ethnic communities with high smoking prevalences.</a:t>
            </a:r>
          </a:p>
          <a:p>
            <a:endParaRPr lang="en-US"/>
          </a:p>
          <a:p>
            <a:r>
              <a:rPr lang="en-US" b="1">
                <a:solidFill>
                  <a:srgbClr val="E53B78"/>
                </a:solidFill>
              </a:rPr>
              <a:t>Funding</a:t>
            </a:r>
          </a:p>
          <a:p>
            <a:r>
              <a:rPr lang="en-US"/>
              <a:t>Both </a:t>
            </a:r>
            <a:r>
              <a:rPr lang="en-US" err="1"/>
              <a:t>programmes</a:t>
            </a:r>
            <a:r>
              <a:rPr lang="en-US"/>
              <a:t> are funded through the Local Authority </a:t>
            </a:r>
            <a:r>
              <a:rPr lang="en-US" err="1"/>
              <a:t>DsPH</a:t>
            </a:r>
            <a:r>
              <a:rPr lang="en-US"/>
              <a:t> via ADPHL.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13911-8322-CF4D-8219-9B45F3C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8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AEF5-5D5F-E179-0662-FC77F7AD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Activity Programme 24/25 – London Tobacco Alliance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581CC-8CB3-7DED-448F-23DE162F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444111"/>
            <a:ext cx="17338675" cy="8394620"/>
          </a:xfrm>
        </p:spPr>
        <p:txBody>
          <a:bodyPr>
            <a:normAutofit lnSpcReduction="10000"/>
          </a:bodyPr>
          <a:lstStyle/>
          <a:p>
            <a:r>
              <a:rPr lang="en-GB"/>
              <a:t>Supporting networks and governance across London </a:t>
            </a:r>
          </a:p>
          <a:p>
            <a:pPr marL="969963" indent="-457200">
              <a:buFont typeface="Courier New" panose="02070309020205020404" pitchFamily="49" charset="0"/>
              <a:buChar char="o"/>
            </a:pPr>
            <a:r>
              <a:rPr lang="en-GB"/>
              <a:t>LTA Board </a:t>
            </a:r>
          </a:p>
          <a:p>
            <a:pPr marL="969963" indent="-457200">
              <a:buFont typeface="Courier New" panose="02070309020205020404" pitchFamily="49" charset="0"/>
              <a:buChar char="o"/>
            </a:pPr>
            <a:r>
              <a:rPr lang="en-GB"/>
              <a:t>LTA Steering group</a:t>
            </a:r>
          </a:p>
          <a:p>
            <a:pPr marL="969963" indent="-457200">
              <a:buFont typeface="Courier New" panose="02070309020205020404" pitchFamily="49" charset="0"/>
              <a:buChar char="o"/>
            </a:pPr>
            <a:r>
              <a:rPr lang="en-GB"/>
              <a:t>Smokefree Councillor Network</a:t>
            </a:r>
          </a:p>
          <a:p>
            <a:pPr marL="969963" indent="-457200">
              <a:buFont typeface="Courier New" panose="02070309020205020404" pitchFamily="49" charset="0"/>
              <a:buChar char="o"/>
            </a:pPr>
            <a:r>
              <a:rPr lang="en-GB"/>
              <a:t>London Tobacco Control Network</a:t>
            </a:r>
          </a:p>
          <a:p>
            <a:pPr marL="969963" indent="-457200">
              <a:buFont typeface="Courier New" panose="02070309020205020404" pitchFamily="49" charset="0"/>
              <a:buChar char="o"/>
            </a:pPr>
            <a:r>
              <a:rPr lang="en-GB"/>
              <a:t>Academics Network (to be formed)</a:t>
            </a:r>
          </a:p>
          <a:p>
            <a:pPr marL="0" indent="0">
              <a:buNone/>
            </a:pPr>
            <a:endParaRPr lang="en-GB"/>
          </a:p>
          <a:p>
            <a:pPr marL="384175" indent="-384175"/>
            <a:r>
              <a:rPr lang="en-GB"/>
              <a:t>Development of educational resources and webinars for stakeholders, </a:t>
            </a:r>
            <a:r>
              <a:rPr lang="en-GB" err="1"/>
              <a:t>eg</a:t>
            </a:r>
            <a:r>
              <a:rPr lang="en-GB"/>
              <a:t> Behavioural Science PH Network webinar series supporting LAs to maximise the impact of new smoking cessation funding</a:t>
            </a:r>
          </a:p>
          <a:p>
            <a:pPr marL="384175" indent="-384175"/>
            <a:endParaRPr lang="en-GB"/>
          </a:p>
          <a:p>
            <a:pPr marL="384175" indent="-384175"/>
            <a:r>
              <a:rPr lang="en-GB"/>
              <a:t>Working with Partnership for Young London on young peoples perspective on Smokefree Generation and youth vaping</a:t>
            </a:r>
          </a:p>
          <a:p>
            <a:pPr marL="384175" indent="-384175"/>
            <a:endParaRPr lang="en-GB"/>
          </a:p>
          <a:p>
            <a:pPr marL="384175" indent="-384175"/>
            <a:r>
              <a:rPr lang="en-GB"/>
              <a:t>Developing partnerships with charities such as </a:t>
            </a:r>
            <a:r>
              <a:rPr lang="en-GB" err="1"/>
              <a:t>Cleanslate</a:t>
            </a:r>
            <a:r>
              <a:rPr lang="en-GB"/>
              <a:t> and Groundswell supporting priority smokers in hard to reach communities</a:t>
            </a:r>
          </a:p>
          <a:p>
            <a:pPr marL="512763" indent="0">
              <a:buNone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CCDDE-FFCB-AA96-DA40-FDC96205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B7893-D93E-2F9C-DE27-666F3CC7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7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AEF5-5D5F-E179-0662-FC77F7AD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Activity Programme 24/25 – Stop Smoking London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581CC-8CB3-7DED-448F-23DE162F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444111"/>
            <a:ext cx="17338675" cy="8394620"/>
          </a:xfrm>
        </p:spPr>
        <p:txBody>
          <a:bodyPr>
            <a:normAutofit/>
          </a:bodyPr>
          <a:lstStyle/>
          <a:p>
            <a:pPr marL="384175" indent="-384175"/>
            <a:r>
              <a:rPr lang="en-GB"/>
              <a:t>Launch of the Digital pilot offer for London</a:t>
            </a:r>
          </a:p>
          <a:p>
            <a:pPr marL="384175" indent="-384175"/>
            <a:endParaRPr lang="en-GB"/>
          </a:p>
          <a:p>
            <a:pPr marL="384175" indent="-384175"/>
            <a:r>
              <a:rPr lang="en-GB"/>
              <a:t>Proposed development of bespoke multi-cultural campaigns aligned to smokers in high prevalence communities across London</a:t>
            </a:r>
          </a:p>
          <a:p>
            <a:pPr marL="384175" indent="-384175"/>
            <a:endParaRPr lang="en-GB"/>
          </a:p>
          <a:p>
            <a:pPr marL="384175" indent="-384175"/>
            <a:r>
              <a:rPr lang="en-GB"/>
              <a:t>Supporting London boroughs to increase footfall through local services to help achieve new targets </a:t>
            </a:r>
          </a:p>
          <a:p>
            <a:pPr marL="384175" indent="-384175"/>
            <a:endParaRPr lang="en-GB"/>
          </a:p>
          <a:p>
            <a:pPr marL="384175" indent="-384175"/>
            <a:r>
              <a:rPr lang="en-GB"/>
              <a:t>Developing case studies of Smoker Success Stories across London</a:t>
            </a:r>
          </a:p>
          <a:p>
            <a:pPr marL="384175" indent="-384175"/>
            <a:endParaRPr lang="en-GB"/>
          </a:p>
          <a:p>
            <a:pPr marL="384175" indent="-384175"/>
            <a:r>
              <a:rPr lang="en-GB"/>
              <a:t>Amplification of national smoker campaigns throughout the year with London focus and materials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CCDDE-FFCB-AA96-DA40-FDC96205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B7893-D93E-2F9C-DE27-666F3CC7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3B7F64A-F4F4-8478-C868-0134C6B46E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t="28930" r="18596" b="14465"/>
          <a:stretch>
            <a:fillRect/>
          </a:stretch>
        </p:blipFill>
        <p:spPr>
          <a:xfrm>
            <a:off x="7346950" y="7191825"/>
            <a:ext cx="3381387" cy="1770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B8FBC7-2D90-BA6E-C626-8C781985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 SMOKING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DE19-4BFB-1AF9-4CBF-D4F4EB7D7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721225"/>
            <a:ext cx="17338675" cy="7924800"/>
          </a:xfrm>
        </p:spPr>
        <p:txBody>
          <a:bodyPr>
            <a:normAutofit/>
          </a:bodyPr>
          <a:lstStyle/>
          <a:p>
            <a:pPr marL="457200" indent="-457200">
              <a:buChar char="•"/>
            </a:pPr>
            <a:r>
              <a:rPr lang="en-GB" b="1">
                <a:cs typeface="Roboto"/>
              </a:rPr>
              <a:t>Wednesday 13</a:t>
            </a:r>
            <a:r>
              <a:rPr lang="en-GB" b="1" baseline="30000">
                <a:cs typeface="Roboto"/>
              </a:rPr>
              <a:t>th</a:t>
            </a:r>
            <a:r>
              <a:rPr lang="en-GB" b="1">
                <a:cs typeface="Roboto"/>
              </a:rPr>
              <a:t> March</a:t>
            </a:r>
          </a:p>
          <a:p>
            <a:pPr marL="457200" indent="-457200">
              <a:buChar char="•"/>
            </a:pPr>
            <a:r>
              <a:rPr lang="en-GB">
                <a:cs typeface="Roboto"/>
              </a:rPr>
              <a:t>National campaign theme will be </a:t>
            </a:r>
            <a:r>
              <a:rPr lang="en-GB" b="1">
                <a:cs typeface="Roboto"/>
              </a:rPr>
              <a:t>Health Harms</a:t>
            </a:r>
          </a:p>
          <a:p>
            <a:pPr marL="1352550" indent="-457200">
              <a:buFont typeface="Courier New" panose="02070309020205020404" pitchFamily="49" charset="0"/>
              <a:buChar char="o"/>
            </a:pPr>
            <a:r>
              <a:rPr lang="en-GB">
                <a:cs typeface="Roboto"/>
              </a:rPr>
              <a:t>Resources on </a:t>
            </a:r>
            <a:r>
              <a:rPr lang="en-GB">
                <a:cs typeface="Roboto"/>
                <a:hlinkClick r:id="rId3"/>
              </a:rPr>
              <a:t>Campaign Resources Centre</a:t>
            </a:r>
            <a:endParaRPr lang="en-GB">
              <a:cs typeface="Roboto"/>
            </a:endParaRPr>
          </a:p>
          <a:p>
            <a:pPr marL="895350"/>
            <a:endParaRPr lang="en-GB" b="1">
              <a:cs typeface="Roboto"/>
            </a:endParaRPr>
          </a:p>
          <a:p>
            <a:pPr marL="457200" indent="-457200">
              <a:buChar char="•"/>
            </a:pPr>
            <a:r>
              <a:rPr lang="en-GB">
                <a:cs typeface="Roboto"/>
              </a:rPr>
              <a:t>Stop Smoking London will amplify and complement this messaging</a:t>
            </a:r>
          </a:p>
          <a:p>
            <a:endParaRPr lang="en-GB"/>
          </a:p>
          <a:p>
            <a:pPr marL="457200" indent="-457200">
              <a:buChar char="•"/>
            </a:pPr>
            <a:r>
              <a:rPr lang="en-US" b="1"/>
              <a:t>London campaign </a:t>
            </a:r>
            <a:r>
              <a:rPr lang="en-US"/>
              <a:t>– Make Today Your No Smoking Day</a:t>
            </a:r>
          </a:p>
          <a:p>
            <a:pPr marL="457200" indent="-457200">
              <a:buChar char="•"/>
            </a:pPr>
            <a:r>
              <a:rPr lang="en-US"/>
              <a:t>To give the campaign longevity past NSD</a:t>
            </a:r>
          </a:p>
          <a:p>
            <a:pPr marL="457200" indent="-457200">
              <a:buChar char="•"/>
            </a:pPr>
            <a:endParaRPr lang="en-US"/>
          </a:p>
          <a:p>
            <a:pPr marL="457200" indent="-457200">
              <a:buChar char="•"/>
            </a:pPr>
            <a:r>
              <a:rPr lang="en-US" b="1">
                <a:cs typeface="Roboto"/>
              </a:rPr>
              <a:t>Paid Social Media Campaign</a:t>
            </a:r>
            <a:endParaRPr lang="en-GB" b="1">
              <a:cs typeface="Roboto"/>
            </a:endParaRPr>
          </a:p>
          <a:p>
            <a:pPr marL="1435100" indent="-457200">
              <a:buChar char="•"/>
            </a:pPr>
            <a:r>
              <a:rPr lang="en-GB">
                <a:cs typeface="Roboto"/>
              </a:rPr>
              <a:t>Smoker Stories videos</a:t>
            </a:r>
          </a:p>
          <a:p>
            <a:pPr marL="1435100" indent="-457200">
              <a:buChar char="•"/>
            </a:pPr>
            <a:r>
              <a:rPr lang="en-GB">
                <a:cs typeface="Roboto"/>
              </a:rPr>
              <a:t>HCP Advice videos</a:t>
            </a:r>
          </a:p>
          <a:p>
            <a:pPr marL="457200" indent="-457200">
              <a:buChar char="•"/>
            </a:pPr>
            <a:endParaRPr lang="en-US"/>
          </a:p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5883F-D560-EECE-18D7-F37488D1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D3EC7-7D51-7556-766E-2CBF3CB7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D713D-DCA2-B94F-7309-FDEF24970B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798" y="6360275"/>
            <a:ext cx="3187327" cy="3169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7284B5-A5A9-CA83-0C90-F9B4C4B00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6164" r="33357" b="15753"/>
          <a:stretch>
            <a:fillRect/>
          </a:stretch>
        </p:blipFill>
        <p:spPr>
          <a:xfrm>
            <a:off x="11296948" y="4861800"/>
            <a:ext cx="4678158" cy="4667589"/>
          </a:xfrm>
          <a:prstGeom prst="rect">
            <a:avLst/>
          </a:prstGeom>
        </p:spPr>
      </p:pic>
      <p:pic>
        <p:nvPicPr>
          <p:cNvPr id="11" name="Picture 10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0865FEEF-A720-BD2E-C190-4DBF9EB43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87" y="632011"/>
            <a:ext cx="3187327" cy="31873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299493-DF8E-EE95-4290-6F94C08A8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4757" y="505468"/>
            <a:ext cx="3387368" cy="4773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8AA183-FE63-8B8A-9D18-338656C551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24528" r="18596" b="10691"/>
          <a:stretch>
            <a:fillRect/>
          </a:stretch>
        </p:blipFill>
        <p:spPr>
          <a:xfrm>
            <a:off x="9894064" y="8284081"/>
            <a:ext cx="3351348" cy="19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D38D9-38B4-D01B-B37A-453519BBB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506723-2DE1-684B-51E1-819B7B49A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988" y="870272"/>
            <a:ext cx="7692329" cy="5291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B08E38-CD74-9D53-D5F4-DC6F032DD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3553" y="6281019"/>
            <a:ext cx="7360279" cy="2698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2B3B9-7AE4-C316-8CD4-30DB7E97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Medium"/>
                <a:ea typeface="Roboto Medium"/>
                <a:cs typeface="Roboto Medium"/>
              </a:rPr>
              <a:t>No Smoking Day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E9B8-9FB5-0D51-FDF0-1D80F5E3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1235075"/>
            <a:ext cx="11379012" cy="86036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Char char="•"/>
            </a:pPr>
            <a:r>
              <a:rPr lang="en-GB" b="1">
                <a:cs typeface="Roboto"/>
              </a:rPr>
              <a:t>Partners Communications Toolkit – </a:t>
            </a:r>
            <a:r>
              <a:rPr lang="en-GB">
                <a:cs typeface="Roboto"/>
              </a:rPr>
              <a:t>Now available</a:t>
            </a:r>
            <a:endParaRPr lang="en-GB" b="1">
              <a:cs typeface="Roboto"/>
            </a:endParaRPr>
          </a:p>
          <a:p>
            <a:pPr marL="457200" indent="-457200">
              <a:buChar char="•"/>
            </a:pPr>
            <a:r>
              <a:rPr lang="en-US">
                <a:hlinkClick r:id="rId4"/>
              </a:rPr>
              <a:t>London Tobacco Alliance - Resources, Smoking Insights &amp; More</a:t>
            </a:r>
            <a:endParaRPr lang="en-US"/>
          </a:p>
          <a:p>
            <a:pPr marL="1428750" lvl="1" indent="-4572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b="1">
                <a:effectLst/>
                <a:cs typeface="Roboto" panose="02000000000000000000" pitchFamily="2" charset="0"/>
              </a:rPr>
              <a:t>Adaptable poster </a:t>
            </a:r>
            <a:r>
              <a:rPr lang="en-US">
                <a:effectLst/>
                <a:cs typeface="Roboto" panose="02000000000000000000" pitchFamily="2" charset="0"/>
              </a:rPr>
              <a:t>– amend for local use</a:t>
            </a:r>
            <a:endParaRPr lang="en-GB">
              <a:effectLst/>
              <a:cs typeface="Roboto" panose="02000000000000000000" pitchFamily="2" charset="0"/>
            </a:endParaRPr>
          </a:p>
          <a:p>
            <a:pPr marL="142875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b="1">
                <a:effectLst/>
                <a:cs typeface="Roboto" panose="02000000000000000000" pitchFamily="2" charset="0"/>
              </a:rPr>
              <a:t>Case study videos </a:t>
            </a:r>
            <a:r>
              <a:rPr lang="en-US">
                <a:effectLst/>
                <a:cs typeface="Roboto" panose="02000000000000000000" pitchFamily="2" charset="0"/>
              </a:rPr>
              <a:t>– share on websites, intranets </a:t>
            </a:r>
            <a:r>
              <a:rPr lang="en-US" err="1">
                <a:effectLst/>
                <a:cs typeface="Roboto" panose="02000000000000000000" pitchFamily="2" charset="0"/>
              </a:rPr>
              <a:t>etc</a:t>
            </a:r>
            <a:endParaRPr lang="en-GB">
              <a:effectLst/>
              <a:cs typeface="Roboto" panose="02000000000000000000" pitchFamily="2" charset="0"/>
            </a:endParaRPr>
          </a:p>
          <a:p>
            <a:pPr marL="1428750" lvl="1" indent="-4572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b="1">
                <a:effectLst/>
                <a:cs typeface="Roboto" panose="02000000000000000000" pitchFamily="2" charset="0"/>
              </a:rPr>
              <a:t>Social short reels, graphics and posts </a:t>
            </a:r>
            <a:r>
              <a:rPr lang="en-US">
                <a:effectLst/>
                <a:cs typeface="Roboto" panose="02000000000000000000" pitchFamily="2" charset="0"/>
              </a:rPr>
              <a:t>– share on social platforms</a:t>
            </a:r>
          </a:p>
          <a:p>
            <a:pPr marL="971550" lvl="1">
              <a:lnSpc>
                <a:spcPct val="107000"/>
              </a:lnSpc>
            </a:pPr>
            <a:endParaRPr lang="en-US">
              <a:effectLst/>
              <a:cs typeface="Roboto" panose="02000000000000000000" pitchFamily="2" charset="0"/>
            </a:endParaRPr>
          </a:p>
          <a:p>
            <a:pPr marL="4572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b="1">
                <a:cs typeface="Roboto" panose="02000000000000000000" pitchFamily="2" charset="0"/>
              </a:rPr>
              <a:t>Stop Smoking London landing page</a:t>
            </a:r>
          </a:p>
          <a:p>
            <a:pPr marL="4572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5"/>
              </a:rPr>
              <a:t>Make today your no smoking day (stopsmokinglondon.com)</a:t>
            </a:r>
            <a:endParaRPr lang="en-US"/>
          </a:p>
          <a:p>
            <a:pPr marL="4572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Char char="•"/>
            </a:pPr>
            <a:r>
              <a:rPr lang="en-GB" b="1">
                <a:cs typeface="Roboto"/>
              </a:rPr>
              <a:t>Smoker Story – Cllr Chis Kennedy</a:t>
            </a:r>
          </a:p>
          <a:p>
            <a:pPr marL="457200" indent="-457200">
              <a:buChar char="•"/>
            </a:pPr>
            <a:r>
              <a:rPr lang="en-US">
                <a:hlinkClick r:id="rId6"/>
              </a:rPr>
              <a:t>Giving up smoking for a loved one (stopsmokinglondon.com)</a:t>
            </a:r>
            <a:endParaRPr lang="en-GB">
              <a:cs typeface="Roboto"/>
            </a:endParaRPr>
          </a:p>
          <a:p>
            <a:endParaRPr lang="en-GB">
              <a:cs typeface="Roboto"/>
            </a:endParaRPr>
          </a:p>
          <a:p>
            <a:pPr marL="4572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>
              <a:cs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98B4A-D889-CDCE-413D-F67A26FD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30F9C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3F840-BDCE-01F2-92F3-C081C1C9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8C384-93B3-1C44-A847-CCAAFEC846C3}" type="slidenum"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0F9C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30F9C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69E10-8531-5A22-DD79-0B55DCE6628E}"/>
              </a:ext>
            </a:extLst>
          </p:cNvPr>
          <p:cNvSpPr txBox="1"/>
          <p:nvPr/>
        </p:nvSpPr>
        <p:spPr>
          <a:xfrm>
            <a:off x="5024718" y="5472063"/>
            <a:ext cx="10049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4" name="Picture 13" descr="A blue and white card with text&#10;&#10;Description automatically generated">
            <a:extLst>
              <a:ext uri="{FF2B5EF4-FFF2-40B4-BE49-F238E27FC236}">
                <a16:creationId xmlns:a16="http://schemas.microsoft.com/office/drawing/2014/main" id="{8A8726DB-BC58-2A3D-DEE8-912A8B556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15" y="4788116"/>
            <a:ext cx="2725956" cy="5534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9D40CF-9BFB-921F-B4E1-B8FBDD38806A}"/>
              </a:ext>
            </a:extLst>
          </p:cNvPr>
          <p:cNvSpPr txBox="1"/>
          <p:nvPr/>
        </p:nvSpPr>
        <p:spPr>
          <a:xfrm>
            <a:off x="9590349" y="8498743"/>
            <a:ext cx="6725416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30F9C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E53B7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ASK FOR PARTNERS: </a:t>
            </a:r>
          </a:p>
          <a:p>
            <a:r>
              <a:rPr lang="en-GB" sz="3600" b="1">
                <a:solidFill>
                  <a:srgbClr val="E53B78"/>
                </a:solidFill>
                <a:latin typeface="Roboto"/>
                <a:ea typeface="Roboto"/>
                <a:cs typeface="Roboto"/>
              </a:rPr>
              <a:t>To share and amplify locally</a:t>
            </a:r>
            <a:endParaRPr lang="en-GB" sz="3600" b="1">
              <a:solidFill>
                <a:srgbClr val="E53B7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8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A3CE-5C27-069F-D2D5-A6478C8F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Comms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C8274-F19E-79EA-5CE6-7D4D1DF65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235076"/>
            <a:ext cx="18748001" cy="799857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900" b="1"/>
              <a:t>All comms Campaigns will also include Pan-London marketing and paid social media (Twitter / Facebook and Google Search) as well as an “Always On” campaigns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/>
              <a:t>April</a:t>
            </a:r>
            <a:r>
              <a:rPr lang="en-GB"/>
              <a:t> – Comms focus on Signposting to local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E53B78"/>
                </a:solidFill>
              </a:rPr>
              <a:t>ASK FOR PARTNERS </a:t>
            </a:r>
            <a:r>
              <a:rPr lang="en-GB"/>
              <a:t>– Check borough pages on Stop Smoking London – inform us asap of changes to information, particularly contact info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Launch of </a:t>
            </a:r>
            <a:r>
              <a:rPr lang="en-GB" b="1"/>
              <a:t>Digital pilot offer for London </a:t>
            </a:r>
            <a:r>
              <a:rPr lang="en-GB"/>
              <a:t>– Exact timing TBC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E53B78"/>
                </a:solidFill>
              </a:rPr>
              <a:t>ASK FOR PARTNERS </a:t>
            </a:r>
            <a:r>
              <a:rPr lang="en-GB"/>
              <a:t>– Local Comms to locally determined priority groups and communities. Partner Comms toolkit for download nearer the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/>
              <a:t>Mid September </a:t>
            </a:r>
            <a:r>
              <a:rPr lang="en-GB"/>
              <a:t>– Stoptober launch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E53B78"/>
                </a:solidFill>
              </a:rPr>
              <a:t>ASK FOR PARTNERS</a:t>
            </a:r>
            <a:r>
              <a:rPr lang="en-GB">
                <a:solidFill>
                  <a:srgbClr val="E53B78"/>
                </a:solidFill>
              </a:rPr>
              <a:t> </a:t>
            </a:r>
            <a:r>
              <a:rPr lang="en-GB"/>
              <a:t>– Share and amplify locally. Partner Comms toolkit for download nearer the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/>
              <a:t>December</a:t>
            </a:r>
            <a:r>
              <a:rPr lang="en-GB"/>
              <a:t> – New Year Quitters Campaign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E53B78"/>
                </a:solidFill>
              </a:rPr>
              <a:t>ASK FOR PARTNERS</a:t>
            </a:r>
            <a:r>
              <a:rPr lang="en-GB">
                <a:solidFill>
                  <a:srgbClr val="E53B78"/>
                </a:solidFill>
              </a:rPr>
              <a:t> </a:t>
            </a:r>
            <a:r>
              <a:rPr lang="en-GB"/>
              <a:t>– Share and amplify locally. Partner Comms toolkit for download nearer the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CA92B-F224-4F7B-489D-4CCF55BD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C597F-F8F4-5903-0BD8-7AC2060A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10CC-58AD-E79D-1F79-15A62B6D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ASK FOR PARTNERS: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1542-6270-CE6B-0785-4B69DE43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235077"/>
            <a:ext cx="18801790" cy="8159936"/>
          </a:xfrm>
        </p:spPr>
        <p:txBody>
          <a:bodyPr>
            <a:normAutofit/>
          </a:bodyPr>
          <a:lstStyle/>
          <a:p>
            <a:r>
              <a:rPr lang="en-GB" sz="3200" b="1">
                <a:solidFill>
                  <a:srgbClr val="E53B7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Local Comms: </a:t>
            </a:r>
            <a:endParaRPr lang="en-GB" sz="3200" b="1">
              <a:solidFill>
                <a:srgbClr val="030F9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Char char="•"/>
            </a:pPr>
            <a:r>
              <a:rPr lang="en-GB" b="1">
                <a:cs typeface="Roboto"/>
              </a:rPr>
              <a:t>Share your plans for local Stop Smoking activities and LTA / SSL social media can mention/share/include</a:t>
            </a:r>
          </a:p>
          <a:p>
            <a:pPr marL="457200" indent="-457200">
              <a:buChar char="•"/>
            </a:pPr>
            <a:r>
              <a:rPr lang="en-US">
                <a:cs typeface="Roboto"/>
              </a:rPr>
              <a:t>Tag </a:t>
            </a:r>
            <a:r>
              <a:rPr lang="en-US">
                <a:cs typeface="Roboto"/>
                <a:hlinkClick r:id="rId2"/>
              </a:rPr>
              <a:t>@StopSmokingLDN </a:t>
            </a:r>
            <a:r>
              <a:rPr lang="en-US">
                <a:cs typeface="Roboto"/>
              </a:rPr>
              <a:t>and </a:t>
            </a:r>
            <a:r>
              <a:rPr lang="en-US">
                <a:cs typeface="Roboto"/>
                <a:hlinkClick r:id="rId3"/>
              </a:rPr>
              <a:t>@LTA_London </a:t>
            </a:r>
            <a:r>
              <a:rPr lang="en-US">
                <a:cs typeface="Roboto"/>
              </a:rPr>
              <a:t>when sharing local news</a:t>
            </a:r>
          </a:p>
          <a:p>
            <a:pPr marL="457200" indent="-457200">
              <a:buChar char="•"/>
            </a:pPr>
            <a:endParaRPr lang="en-US">
              <a:cs typeface="Roboto"/>
            </a:endParaRPr>
          </a:p>
          <a:p>
            <a:pPr marL="457200" indent="-457200">
              <a:buChar char="•"/>
            </a:pPr>
            <a:r>
              <a:rPr lang="en-US" sz="3600" b="1">
                <a:cs typeface="Roboto"/>
              </a:rPr>
              <a:t>Or</a:t>
            </a:r>
          </a:p>
          <a:p>
            <a:pPr marL="457200" indent="-457200">
              <a:buChar char="•"/>
            </a:pPr>
            <a:endParaRPr lang="en-US" sz="3600" b="1">
              <a:cs typeface="Roboto"/>
            </a:endParaRPr>
          </a:p>
          <a:p>
            <a:pPr marL="457200" indent="-457200">
              <a:lnSpc>
                <a:spcPct val="110000"/>
              </a:lnSpc>
              <a:buChar char="•"/>
            </a:pPr>
            <a:r>
              <a:rPr lang="en-US">
                <a:cs typeface="Roboto"/>
              </a:rPr>
              <a:t>Send in any details to </a:t>
            </a:r>
            <a:r>
              <a:rPr lang="en-US">
                <a:cs typeface="Roboto"/>
                <a:hlinkClick r:id="rId4"/>
              </a:rPr>
              <a:t>londontobaccoalliance@towerhamlets.gov.uk</a:t>
            </a:r>
            <a:r>
              <a:rPr lang="en-US">
                <a:cs typeface="Roboto"/>
              </a:rPr>
              <a:t> we can include details on the London Tobacco Alliance and Stop Smoking London websites and social channels</a:t>
            </a:r>
          </a:p>
          <a:p>
            <a:pPr marL="457200" indent="-457200">
              <a:lnSpc>
                <a:spcPct val="110000"/>
              </a:lnSpc>
              <a:buChar char="•"/>
            </a:pPr>
            <a:endParaRPr lang="en-US">
              <a:cs typeface="Roboto"/>
            </a:endParaRP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E53B78"/>
                </a:solidFill>
                <a:cs typeface="Roboto"/>
              </a:rPr>
              <a:t>Smoker Success Stories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Ask successful quitters if they would like to share their success with other smokers across London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B4E46-471D-9098-49DC-FFF4FB03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5551B-DF23-4B78-2788-96E17996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C384-93B3-1C44-A847-CCAAFEC846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9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DE224B-EC4C-1CD2-4522-2580E30D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Offer for London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67158C-821F-227B-8588-BC1C43F9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235076"/>
            <a:ext cx="18619453" cy="8464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4810" indent="-384810"/>
            <a:r>
              <a:rPr lang="en-US">
                <a:latin typeface="Roboto"/>
                <a:ea typeface="Roboto"/>
                <a:cs typeface="Roboto"/>
              </a:rPr>
              <a:t>Unique opportunity to provide </a:t>
            </a:r>
            <a:r>
              <a:rPr lang="en-US" b="1">
                <a:latin typeface="Roboto"/>
                <a:ea typeface="Roboto"/>
                <a:cs typeface="Roboto"/>
              </a:rPr>
              <a:t>complementary smoking cessation support at scale</a:t>
            </a:r>
          </a:p>
          <a:p>
            <a:pPr marL="384810" indent="-384810"/>
            <a:endParaRPr lang="en-US" b="1">
              <a:cs typeface="Roboto" panose="02000000000000000000" pitchFamily="2" charset="0"/>
            </a:endParaRPr>
          </a:p>
          <a:p>
            <a:pPr marL="384810" indent="-384810"/>
            <a:r>
              <a:rPr lang="en-US" sz="3500">
                <a:latin typeface="Roboto"/>
                <a:ea typeface="Roboto"/>
                <a:cs typeface="Roboto"/>
              </a:rPr>
              <a:t>To date </a:t>
            </a:r>
            <a:r>
              <a:rPr lang="en-US" sz="3500" b="1">
                <a:latin typeface="Roboto"/>
                <a:ea typeface="Roboto"/>
                <a:cs typeface="Roboto"/>
              </a:rPr>
              <a:t>31/33 boroughs have confirmed funding year 1</a:t>
            </a:r>
            <a:endParaRPr lang="en-US" b="1">
              <a:latin typeface="Roboto"/>
              <a:ea typeface="Roboto"/>
              <a:cs typeface="Roboto"/>
            </a:endParaRPr>
          </a:p>
          <a:p>
            <a:pPr marL="384810" indent="-384810"/>
            <a:endParaRPr lang="en-US">
              <a:cs typeface="Roboto" panose="02000000000000000000" pitchFamily="2" charset="0"/>
            </a:endParaRPr>
          </a:p>
          <a:p>
            <a:pPr marL="384810" indent="-384810"/>
            <a:r>
              <a:rPr lang="en-US">
                <a:latin typeface="Roboto"/>
                <a:ea typeface="Roboto"/>
                <a:cs typeface="Roboto"/>
              </a:rPr>
              <a:t>Digital smoking cessation support app/web offer </a:t>
            </a:r>
            <a:r>
              <a:rPr lang="en-US" b="1">
                <a:latin typeface="Roboto"/>
                <a:ea typeface="Roboto"/>
                <a:cs typeface="Roboto"/>
              </a:rPr>
              <a:t>with NRT/Vape provision for 12 weeks </a:t>
            </a:r>
            <a:endParaRPr lang="en-US">
              <a:latin typeface="Roboto"/>
              <a:ea typeface="Roboto"/>
              <a:cs typeface="Roboto"/>
            </a:endParaRPr>
          </a:p>
          <a:p>
            <a:pPr marL="384810" indent="-384810"/>
            <a:endParaRPr lang="en-US" b="1">
              <a:latin typeface="Roboto"/>
              <a:ea typeface="Roboto"/>
              <a:cs typeface="Roboto"/>
            </a:endParaRPr>
          </a:p>
          <a:p>
            <a:pPr marL="384810" indent="-384810"/>
            <a:r>
              <a:rPr lang="en-US">
                <a:latin typeface="Roboto"/>
                <a:ea typeface="Roboto"/>
                <a:cs typeface="Roboto"/>
              </a:rPr>
              <a:t>Ability to provide </a:t>
            </a:r>
            <a:r>
              <a:rPr lang="en-US" b="1">
                <a:latin typeface="Roboto"/>
                <a:ea typeface="Roboto"/>
                <a:cs typeface="Roboto"/>
              </a:rPr>
              <a:t>borough level data </a:t>
            </a:r>
            <a:r>
              <a:rPr lang="en-US">
                <a:latin typeface="Roboto"/>
                <a:ea typeface="Roboto"/>
                <a:cs typeface="Roboto"/>
              </a:rPr>
              <a:t>for quarterly reporting to </a:t>
            </a:r>
            <a:r>
              <a:rPr lang="en-US" b="1">
                <a:latin typeface="Roboto"/>
                <a:ea typeface="Roboto"/>
                <a:cs typeface="Roboto"/>
              </a:rPr>
              <a:t>NHS Digital</a:t>
            </a:r>
            <a:endParaRPr lang="en-US">
              <a:latin typeface="Roboto"/>
              <a:ea typeface="Roboto"/>
              <a:cs typeface="Roboto"/>
            </a:endParaRPr>
          </a:p>
          <a:p>
            <a:pPr marL="384810" indent="-384810"/>
            <a:endParaRPr lang="en-US">
              <a:cs typeface="Roboto" panose="02000000000000000000" pitchFamily="2" charset="0"/>
            </a:endParaRPr>
          </a:p>
          <a:p>
            <a:pPr marL="384810" indent="-384810"/>
            <a:r>
              <a:rPr lang="en-US" b="1">
                <a:latin typeface="Roboto"/>
                <a:ea typeface="Roboto"/>
                <a:cs typeface="Roboto"/>
              </a:rPr>
              <a:t>Evaluation of at scale digital intervention </a:t>
            </a:r>
            <a:r>
              <a:rPr lang="en-US">
                <a:latin typeface="Roboto"/>
                <a:ea typeface="Roboto"/>
                <a:cs typeface="Roboto"/>
              </a:rPr>
              <a:t>across a population - </a:t>
            </a:r>
            <a:r>
              <a:rPr lang="en-US" i="1">
                <a:latin typeface="Roboto"/>
                <a:ea typeface="Roboto"/>
                <a:cs typeface="Roboto"/>
              </a:rPr>
              <a:t>Public Health Interventions Responsive Studies Team (PHIRST) EOI submitted Feb 2024</a:t>
            </a:r>
          </a:p>
          <a:p>
            <a:pPr marL="512445" indent="0">
              <a:buNone/>
            </a:pPr>
            <a:endParaRPr lang="en-US">
              <a:cs typeface="Roboto" panose="02000000000000000000" pitchFamily="2" charset="0"/>
            </a:endParaRPr>
          </a:p>
          <a:p>
            <a:pPr marL="384810" indent="-384810"/>
            <a:r>
              <a:rPr lang="en-US" b="1">
                <a:latin typeface="Roboto"/>
                <a:ea typeface="Roboto"/>
                <a:cs typeface="Roboto"/>
              </a:rPr>
              <a:t>Swap to Stop bid submitted </a:t>
            </a:r>
            <a:r>
              <a:rPr lang="en-US">
                <a:latin typeface="Roboto"/>
                <a:ea typeface="Roboto"/>
                <a:cs typeface="Roboto"/>
              </a:rPr>
              <a:t>agreed in principle  for vape provision</a:t>
            </a:r>
          </a:p>
          <a:p>
            <a:pPr marL="0" indent="0">
              <a:buNone/>
            </a:pPr>
            <a:endParaRPr lang="en-US">
              <a:latin typeface="Roboto"/>
              <a:ea typeface="Roboto"/>
              <a:cs typeface="Roboto"/>
            </a:endParaRPr>
          </a:p>
          <a:p>
            <a:pPr marL="384810" indent="-384810"/>
            <a:r>
              <a:rPr lang="en-US" b="1">
                <a:latin typeface="Roboto"/>
                <a:ea typeface="Roboto"/>
                <a:cs typeface="Roboto"/>
              </a:rPr>
              <a:t>Digital support survey </a:t>
            </a:r>
            <a:r>
              <a:rPr lang="en-US">
                <a:latin typeface="Roboto"/>
                <a:ea typeface="Roboto"/>
                <a:cs typeface="Roboto"/>
              </a:rPr>
              <a:t>of smokers completed  - highlighted </a:t>
            </a:r>
            <a:r>
              <a:rPr lang="en-US" b="1">
                <a:latin typeface="Roboto"/>
                <a:ea typeface="Roboto"/>
                <a:cs typeface="Roboto"/>
              </a:rPr>
              <a:t>strong appetite to use app </a:t>
            </a:r>
            <a:endParaRPr lang="en-US" b="1"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>
              <a:cs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A95BB-ADD2-8982-5517-B4D8E563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30F9C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D2EDE-47CA-160A-5EB7-9126C61D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E8C384-93B3-1C44-A847-CCAAFEC846C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30F9C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30F9C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3" name="Picture 2" descr="A blue cell phone with a check mark on the screen&#10;&#10;Description automatically generated">
            <a:extLst>
              <a:ext uri="{FF2B5EF4-FFF2-40B4-BE49-F238E27FC236}">
                <a16:creationId xmlns:a16="http://schemas.microsoft.com/office/drawing/2014/main" id="{BF4811BF-7F0D-0B2B-916D-0DF82321CF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058" y="5122777"/>
            <a:ext cx="4182595" cy="41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75860"/>
      </p:ext>
    </p:extLst>
  </p:cSld>
  <p:clrMapOvr>
    <a:masterClrMapping/>
  </p:clrMapOvr>
</p:sld>
</file>

<file path=ppt/theme/theme1.xml><?xml version="1.0" encoding="utf-8"?>
<a:theme xmlns:a="http://schemas.openxmlformats.org/drawingml/2006/main" name="LTA_Titles and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A_Powerpoint_Assets_v2" id="{D03A13A4-A478-6A4D-A094-1038BC3B82BE}" vid="{ABEF1A67-410F-4741-9044-EFA45877F10B}"/>
    </a:ext>
  </a:extLst>
</a:theme>
</file>

<file path=ppt/theme/theme2.xml><?xml version="1.0" encoding="utf-8"?>
<a:theme xmlns:a="http://schemas.openxmlformats.org/drawingml/2006/main" name="LTA_Whi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A_Powerpoint_Assets_v2" id="{D03A13A4-A478-6A4D-A094-1038BC3B82BE}" vid="{C2C69C5D-B75C-4E4C-B01A-4BA91167D3F1}"/>
    </a:ext>
  </a:extLst>
</a:theme>
</file>

<file path=ppt/theme/theme3.xml><?xml version="1.0" encoding="utf-8"?>
<a:theme xmlns:a="http://schemas.openxmlformats.org/drawingml/2006/main" name="LTA_Statem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A_Powerpoint_Assets_v2" id="{D03A13A4-A478-6A4D-A094-1038BC3B82BE}" vid="{96600828-1B62-314D-BE93-44E741DA81DF}"/>
    </a:ext>
  </a:extLst>
</a:theme>
</file>

<file path=ppt/theme/theme4.xml><?xml version="1.0" encoding="utf-8"?>
<a:theme xmlns:a="http://schemas.openxmlformats.org/drawingml/2006/main" name="1_LTA_Whi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A_Powerpoint_Assets_v2" id="{D03A13A4-A478-6A4D-A094-1038BC3B82BE}" vid="{C2C69C5D-B75C-4E4C-B01A-4BA91167D3F1}"/>
    </a:ext>
  </a:extLst>
</a:theme>
</file>

<file path=ppt/theme/theme5.xml><?xml version="1.0" encoding="utf-8"?>
<a:theme xmlns:a="http://schemas.openxmlformats.org/drawingml/2006/main" name="2_LTA_Whi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3044 LTA_Powerpoint_Template-3" id="{B5998E27-FDBE-5B4D-9A7E-6E3DEDAEB7D9}" vid="{51F888E3-5BAD-A84C-AC3E-2A4068F874E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BB0DBABED20646B5BB11340AE54F35" ma:contentTypeVersion="18" ma:contentTypeDescription="Create a new document." ma:contentTypeScope="" ma:versionID="355b37c0e53e89d828d444f26f5594e1">
  <xsd:schema xmlns:xsd="http://www.w3.org/2001/XMLSchema" xmlns:xs="http://www.w3.org/2001/XMLSchema" xmlns:p="http://schemas.microsoft.com/office/2006/metadata/properties" xmlns:ns2="f22d7286-dd96-43f1-addf-1aa01b239435" xmlns:ns3="c0f1eab8-3903-44ec-b09e-06dd9dbdfde0" targetNamespace="http://schemas.microsoft.com/office/2006/metadata/properties" ma:root="true" ma:fieldsID="95a8e9047fa6f967292ef9dac37ac40d" ns2:_="" ns3:_="">
    <xsd:import namespace="f22d7286-dd96-43f1-addf-1aa01b239435"/>
    <xsd:import namespace="c0f1eab8-3903-44ec-b09e-06dd9dbdf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d7286-dd96-43f1-addf-1aa01b2394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7725aa-a115-4173-8de3-4bc35a246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1eab8-3903-44ec-b09e-06dd9dbdf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a3df187-d709-4332-b2a1-31c2f4ef9977}" ma:internalName="TaxCatchAll" ma:showField="CatchAllData" ma:web="c0f1eab8-3903-44ec-b09e-06dd9dbdfd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2d7286-dd96-43f1-addf-1aa01b239435">
      <Terms xmlns="http://schemas.microsoft.com/office/infopath/2007/PartnerControls"/>
    </lcf76f155ced4ddcb4097134ff3c332f>
    <TaxCatchAll xmlns="c0f1eab8-3903-44ec-b09e-06dd9dbdfde0" xsi:nil="true"/>
  </documentManagement>
</p:properties>
</file>

<file path=customXml/itemProps1.xml><?xml version="1.0" encoding="utf-8"?>
<ds:datastoreItem xmlns:ds="http://schemas.openxmlformats.org/officeDocument/2006/customXml" ds:itemID="{58B454BE-637F-470F-95B5-D3BE2BF1211C}">
  <ds:schemaRefs>
    <ds:schemaRef ds:uri="c0f1eab8-3903-44ec-b09e-06dd9dbdfde0"/>
    <ds:schemaRef ds:uri="f22d7286-dd96-43f1-addf-1aa01b2394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784EF24-7587-4909-B07F-AABE088C2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DF4BCF-6354-44B5-B633-7FDDD9437279}">
  <ds:schemaRefs>
    <ds:schemaRef ds:uri="c0f1eab8-3903-44ec-b09e-06dd9dbdfde0"/>
    <ds:schemaRef ds:uri="f22d7286-dd96-43f1-addf-1aa01b23943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1002</Words>
  <Application>Microsoft Office PowerPoint</Application>
  <PresentationFormat>Custom</PresentationFormat>
  <Paragraphs>144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Courier New</vt:lpstr>
      <vt:lpstr>Roboto</vt:lpstr>
      <vt:lpstr>Roboto Medium</vt:lpstr>
      <vt:lpstr>Roboto-Medium</vt:lpstr>
      <vt:lpstr>LTA_Titles and Sections</vt:lpstr>
      <vt:lpstr>LTA_White slides</vt:lpstr>
      <vt:lpstr>LTA_Statement slide</vt:lpstr>
      <vt:lpstr>1_LTA_White slides</vt:lpstr>
      <vt:lpstr>2_LTA_White slides</vt:lpstr>
      <vt:lpstr>London Tobacco Alliance and Stop Smoking London</vt:lpstr>
      <vt:lpstr>Programme Overview</vt:lpstr>
      <vt:lpstr>Activity Programme 24/25 – London Tobacco Alliance</vt:lpstr>
      <vt:lpstr>Activity Programme 24/25 – Stop Smoking London</vt:lpstr>
      <vt:lpstr>NO SMOKING DAY </vt:lpstr>
      <vt:lpstr>No Smoking Day</vt:lpstr>
      <vt:lpstr>Future Comms Activities</vt:lpstr>
      <vt:lpstr>ASK FOR PARTNERS: </vt:lpstr>
      <vt:lpstr>Digital Offer for London </vt:lpstr>
      <vt:lpstr>Next Steps</vt:lpstr>
      <vt:lpstr>Website Landing Pages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Parr</dc:creator>
  <cp:lastModifiedBy>Emma Barry</cp:lastModifiedBy>
  <cp:revision>1</cp:revision>
  <dcterms:created xsi:type="dcterms:W3CDTF">2022-07-25T13:46:40Z</dcterms:created>
  <dcterms:modified xsi:type="dcterms:W3CDTF">2024-03-13T14:08:23Z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2022-07-25T00:00:00Z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0x010100ACBB0DBABED20646B5BB11340AE54F35</vt:lpwstr>
  </property>
  <property fmtid="{D5CDD505-2E9C-101B-9397-08002B2CF9AE}" pid="7" name="MediaServiceImageTags">
    <vt:lpwstr/>
  </property>
</Properties>
</file>