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8" r:id="rId5"/>
    <p:sldId id="2147471082" r:id="rId6"/>
    <p:sldId id="2147374878" r:id="rId7"/>
    <p:sldId id="2147374862" r:id="rId8"/>
    <p:sldId id="2147374821" r:id="rId9"/>
    <p:sldId id="257" r:id="rId10"/>
    <p:sldId id="2147471087" r:id="rId11"/>
    <p:sldId id="2147471085" r:id="rId12"/>
    <p:sldId id="2147471083" r:id="rId13"/>
    <p:sldId id="260" r:id="rId14"/>
    <p:sldId id="2147471088" r:id="rId15"/>
    <p:sldId id="2147471090" r:id="rId16"/>
    <p:sldId id="2147471089" r:id="rId17"/>
    <p:sldId id="214747108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BEB"/>
    <a:srgbClr val="00A188"/>
    <a:srgbClr val="D3C9E5"/>
    <a:srgbClr val="A892CB"/>
    <a:srgbClr val="7C5CB2"/>
    <a:srgbClr val="512698"/>
    <a:srgbClr val="616265"/>
    <a:srgbClr val="DFE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B35049-79BE-45DF-8882-07A7EE332A0E}" v="14" dt="2024-03-13T12:32:35.1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56" autoAdjust="0"/>
  </p:normalViewPr>
  <p:slideViewPr>
    <p:cSldViewPr snapToGrid="0">
      <p:cViewPr varScale="1">
        <p:scale>
          <a:sx n="97" d="100"/>
          <a:sy n="97" d="100"/>
        </p:scale>
        <p:origin x="10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tty-Johnson, Carly" userId="00173699-206a-4a16-aae6-5899e4ba0302" providerId="ADAL" clId="{0DB35049-79BE-45DF-8882-07A7EE332A0E}"/>
    <pc:docChg chg="undo custSel addSld delSld modSld sldOrd">
      <pc:chgData name="Tutty-Johnson, Carly" userId="00173699-206a-4a16-aae6-5899e4ba0302" providerId="ADAL" clId="{0DB35049-79BE-45DF-8882-07A7EE332A0E}" dt="2024-03-13T12:41:56.972" v="3357" actId="20577"/>
      <pc:docMkLst>
        <pc:docMk/>
      </pc:docMkLst>
      <pc:sldChg chg="addSp delSp modSp add mod">
        <pc:chgData name="Tutty-Johnson, Carly" userId="00173699-206a-4a16-aae6-5899e4ba0302" providerId="ADAL" clId="{0DB35049-79BE-45DF-8882-07A7EE332A0E}" dt="2024-03-13T12:04:23.707" v="1391" actId="27636"/>
        <pc:sldMkLst>
          <pc:docMk/>
          <pc:sldMk cId="3924514234" sldId="257"/>
        </pc:sldMkLst>
        <pc:spChg chg="mod">
          <ac:chgData name="Tutty-Johnson, Carly" userId="00173699-206a-4a16-aae6-5899e4ba0302" providerId="ADAL" clId="{0DB35049-79BE-45DF-8882-07A7EE332A0E}" dt="2024-03-13T11:39:09.115" v="437" actId="20577"/>
          <ac:spMkLst>
            <pc:docMk/>
            <pc:sldMk cId="3924514234" sldId="257"/>
            <ac:spMk id="2" creationId="{A35B66B7-890D-5514-1C6B-C3073E939E20}"/>
          </ac:spMkLst>
        </pc:spChg>
        <pc:spChg chg="mod">
          <ac:chgData name="Tutty-Johnson, Carly" userId="00173699-206a-4a16-aae6-5899e4ba0302" providerId="ADAL" clId="{0DB35049-79BE-45DF-8882-07A7EE332A0E}" dt="2024-03-13T12:04:23.707" v="1391" actId="27636"/>
          <ac:spMkLst>
            <pc:docMk/>
            <pc:sldMk cId="3924514234" sldId="257"/>
            <ac:spMk id="3" creationId="{AC22AB01-2261-3801-615E-5AF09F392705}"/>
          </ac:spMkLst>
        </pc:spChg>
        <pc:picChg chg="del">
          <ac:chgData name="Tutty-Johnson, Carly" userId="00173699-206a-4a16-aae6-5899e4ba0302" providerId="ADAL" clId="{0DB35049-79BE-45DF-8882-07A7EE332A0E}" dt="2024-03-13T11:40:19.959" v="440" actId="478"/>
          <ac:picMkLst>
            <pc:docMk/>
            <pc:sldMk cId="3924514234" sldId="257"/>
            <ac:picMk id="4" creationId="{2D7EDF02-3BCF-ED47-9557-0734047F575D}"/>
          </ac:picMkLst>
        </pc:picChg>
        <pc:picChg chg="add mod">
          <ac:chgData name="Tutty-Johnson, Carly" userId="00173699-206a-4a16-aae6-5899e4ba0302" providerId="ADAL" clId="{0DB35049-79BE-45DF-8882-07A7EE332A0E}" dt="2024-03-13T11:40:22.895" v="441" actId="1076"/>
          <ac:picMkLst>
            <pc:docMk/>
            <pc:sldMk cId="3924514234" sldId="257"/>
            <ac:picMk id="6" creationId="{49ACCAA6-CB93-CB10-138C-0C697B7680EA}"/>
          </ac:picMkLst>
        </pc:picChg>
      </pc:sldChg>
      <pc:sldChg chg="addSp delSp modSp mod">
        <pc:chgData name="Tutty-Johnson, Carly" userId="00173699-206a-4a16-aae6-5899e4ba0302" providerId="ADAL" clId="{0DB35049-79BE-45DF-8882-07A7EE332A0E}" dt="2024-03-13T12:38:36.278" v="3267" actId="478"/>
        <pc:sldMkLst>
          <pc:docMk/>
          <pc:sldMk cId="909950563" sldId="258"/>
        </pc:sldMkLst>
        <pc:spChg chg="add del">
          <ac:chgData name="Tutty-Johnson, Carly" userId="00173699-206a-4a16-aae6-5899e4ba0302" providerId="ADAL" clId="{0DB35049-79BE-45DF-8882-07A7EE332A0E}" dt="2024-03-13T11:09:37.155" v="294" actId="22"/>
          <ac:spMkLst>
            <pc:docMk/>
            <pc:sldMk cId="909950563" sldId="258"/>
            <ac:spMk id="3" creationId="{DCED06EA-554E-2DD1-D3C2-2800CF193F1F}"/>
          </ac:spMkLst>
        </pc:spChg>
        <pc:spChg chg="mod">
          <ac:chgData name="Tutty-Johnson, Carly" userId="00173699-206a-4a16-aae6-5899e4ba0302" providerId="ADAL" clId="{0DB35049-79BE-45DF-8882-07A7EE332A0E}" dt="2024-03-13T11:08:49.526" v="292" actId="20577"/>
          <ac:spMkLst>
            <pc:docMk/>
            <pc:sldMk cId="909950563" sldId="258"/>
            <ac:spMk id="4" creationId="{A070E482-A125-4833-B712-67EC9E72E5F2}"/>
          </ac:spMkLst>
        </pc:spChg>
        <pc:spChg chg="mod">
          <ac:chgData name="Tutty-Johnson, Carly" userId="00173699-206a-4a16-aae6-5899e4ba0302" providerId="ADAL" clId="{0DB35049-79BE-45DF-8882-07A7EE332A0E}" dt="2024-03-13T11:08:46.806" v="289" actId="20577"/>
          <ac:spMkLst>
            <pc:docMk/>
            <pc:sldMk cId="909950563" sldId="258"/>
            <ac:spMk id="6" creationId="{CB69CF3D-3ED7-4E40-8980-547EF27F078A}"/>
          </ac:spMkLst>
        </pc:spChg>
        <pc:spChg chg="add del">
          <ac:chgData name="Tutty-Johnson, Carly" userId="00173699-206a-4a16-aae6-5899e4ba0302" providerId="ADAL" clId="{0DB35049-79BE-45DF-8882-07A7EE332A0E}" dt="2024-03-13T11:09:42.700" v="297" actId="22"/>
          <ac:spMkLst>
            <pc:docMk/>
            <pc:sldMk cId="909950563" sldId="258"/>
            <ac:spMk id="7" creationId="{D6282BB6-EA6F-29F1-1011-7CED983777B5}"/>
          </ac:spMkLst>
        </pc:spChg>
        <pc:spChg chg="mod">
          <ac:chgData name="Tutty-Johnson, Carly" userId="00173699-206a-4a16-aae6-5899e4ba0302" providerId="ADAL" clId="{0DB35049-79BE-45DF-8882-07A7EE332A0E}" dt="2024-03-13T11:08:35.607" v="281" actId="20577"/>
          <ac:spMkLst>
            <pc:docMk/>
            <pc:sldMk cId="909950563" sldId="258"/>
            <ac:spMk id="8" creationId="{266DDC67-7447-44E6-99B5-0F2BA0FBFAB0}"/>
          </ac:spMkLst>
        </pc:spChg>
        <pc:spChg chg="add del">
          <ac:chgData name="Tutty-Johnson, Carly" userId="00173699-206a-4a16-aae6-5899e4ba0302" providerId="ADAL" clId="{0DB35049-79BE-45DF-8882-07A7EE332A0E}" dt="2024-03-13T12:38:36.278" v="3267" actId="478"/>
          <ac:spMkLst>
            <pc:docMk/>
            <pc:sldMk cId="909950563" sldId="258"/>
            <ac:spMk id="10" creationId="{0E12A1B7-EE9F-E871-DF51-83B152B1E7C9}"/>
          </ac:spMkLst>
        </pc:spChg>
      </pc:sldChg>
      <pc:sldChg chg="modSp add mod">
        <pc:chgData name="Tutty-Johnson, Carly" userId="00173699-206a-4a16-aae6-5899e4ba0302" providerId="ADAL" clId="{0DB35049-79BE-45DF-8882-07A7EE332A0E}" dt="2024-03-13T11:11:40.837" v="320" actId="27636"/>
        <pc:sldMkLst>
          <pc:docMk/>
          <pc:sldMk cId="3518582520" sldId="260"/>
        </pc:sldMkLst>
        <pc:spChg chg="mod">
          <ac:chgData name="Tutty-Johnson, Carly" userId="00173699-206a-4a16-aae6-5899e4ba0302" providerId="ADAL" clId="{0DB35049-79BE-45DF-8882-07A7EE332A0E}" dt="2024-03-13T11:11:40.837" v="320" actId="27636"/>
          <ac:spMkLst>
            <pc:docMk/>
            <pc:sldMk cId="3518582520" sldId="260"/>
            <ac:spMk id="2" creationId="{BFDAE9DF-598B-C9F7-73D3-6B0E29A26E46}"/>
          </ac:spMkLst>
        </pc:spChg>
      </pc:sldChg>
      <pc:sldChg chg="add del">
        <pc:chgData name="Tutty-Johnson, Carly" userId="00173699-206a-4a16-aae6-5899e4ba0302" providerId="ADAL" clId="{0DB35049-79BE-45DF-8882-07A7EE332A0E}" dt="2024-03-13T11:10:48.109" v="310" actId="47"/>
        <pc:sldMkLst>
          <pc:docMk/>
          <pc:sldMk cId="2711952542" sldId="263"/>
        </pc:sldMkLst>
      </pc:sldChg>
      <pc:sldChg chg="del">
        <pc:chgData name="Tutty-Johnson, Carly" userId="00173699-206a-4a16-aae6-5899e4ba0302" providerId="ADAL" clId="{0DB35049-79BE-45DF-8882-07A7EE332A0E}" dt="2024-03-13T11:10:01.228" v="300" actId="47"/>
        <pc:sldMkLst>
          <pc:docMk/>
          <pc:sldMk cId="3451725083" sldId="281"/>
        </pc:sldMkLst>
      </pc:sldChg>
      <pc:sldChg chg="del">
        <pc:chgData name="Tutty-Johnson, Carly" userId="00173699-206a-4a16-aae6-5899e4ba0302" providerId="ADAL" clId="{0DB35049-79BE-45DF-8882-07A7EE332A0E}" dt="2024-03-13T11:10:02.330" v="302" actId="47"/>
        <pc:sldMkLst>
          <pc:docMk/>
          <pc:sldMk cId="1438538337" sldId="295"/>
        </pc:sldMkLst>
      </pc:sldChg>
      <pc:sldChg chg="del">
        <pc:chgData name="Tutty-Johnson, Carly" userId="00173699-206a-4a16-aae6-5899e4ba0302" providerId="ADAL" clId="{0DB35049-79BE-45DF-8882-07A7EE332A0E}" dt="2024-03-13T11:10:55.270" v="312" actId="47"/>
        <pc:sldMkLst>
          <pc:docMk/>
          <pc:sldMk cId="1035156698" sldId="385"/>
        </pc:sldMkLst>
      </pc:sldChg>
      <pc:sldChg chg="del">
        <pc:chgData name="Tutty-Johnson, Carly" userId="00173699-206a-4a16-aae6-5899e4ba0302" providerId="ADAL" clId="{0DB35049-79BE-45DF-8882-07A7EE332A0E}" dt="2024-03-13T11:10:57.079" v="313" actId="47"/>
        <pc:sldMkLst>
          <pc:docMk/>
          <pc:sldMk cId="2389648993" sldId="10004"/>
        </pc:sldMkLst>
      </pc:sldChg>
      <pc:sldChg chg="del">
        <pc:chgData name="Tutty-Johnson, Carly" userId="00173699-206a-4a16-aae6-5899e4ba0302" providerId="ADAL" clId="{0DB35049-79BE-45DF-8882-07A7EE332A0E}" dt="2024-03-13T11:10:59.257" v="314" actId="47"/>
        <pc:sldMkLst>
          <pc:docMk/>
          <pc:sldMk cId="3487675312" sldId="2134959471"/>
        </pc:sldMkLst>
      </pc:sldChg>
      <pc:sldChg chg="del">
        <pc:chgData name="Tutty-Johnson, Carly" userId="00173699-206a-4a16-aae6-5899e4ba0302" providerId="ADAL" clId="{0DB35049-79BE-45DF-8882-07A7EE332A0E}" dt="2024-03-13T11:10:08.409" v="307" actId="47"/>
        <pc:sldMkLst>
          <pc:docMk/>
          <pc:sldMk cId="795878429" sldId="2145706414"/>
        </pc:sldMkLst>
      </pc:sldChg>
      <pc:sldChg chg="del">
        <pc:chgData name="Tutty-Johnson, Carly" userId="00173699-206a-4a16-aae6-5899e4ba0302" providerId="ADAL" clId="{0DB35049-79BE-45DF-8882-07A7EE332A0E}" dt="2024-03-13T11:10:02.537" v="303" actId="47"/>
        <pc:sldMkLst>
          <pc:docMk/>
          <pc:sldMk cId="1853386757" sldId="2145706415"/>
        </pc:sldMkLst>
      </pc:sldChg>
      <pc:sldChg chg="del">
        <pc:chgData name="Tutty-Johnson, Carly" userId="00173699-206a-4a16-aae6-5899e4ba0302" providerId="ADAL" clId="{0DB35049-79BE-45DF-8882-07A7EE332A0E}" dt="2024-03-13T11:10:52.071" v="311" actId="47"/>
        <pc:sldMkLst>
          <pc:docMk/>
          <pc:sldMk cId="3999614802" sldId="2145706417"/>
        </pc:sldMkLst>
      </pc:sldChg>
      <pc:sldChg chg="del">
        <pc:chgData name="Tutty-Johnson, Carly" userId="00173699-206a-4a16-aae6-5899e4ba0302" providerId="ADAL" clId="{0DB35049-79BE-45DF-8882-07A7EE332A0E}" dt="2024-03-13T11:10:02.124" v="301" actId="47"/>
        <pc:sldMkLst>
          <pc:docMk/>
          <pc:sldMk cId="2183008864" sldId="2147374738"/>
        </pc:sldMkLst>
      </pc:sldChg>
      <pc:sldChg chg="del">
        <pc:chgData name="Tutty-Johnson, Carly" userId="00173699-206a-4a16-aae6-5899e4ba0302" providerId="ADAL" clId="{0DB35049-79BE-45DF-8882-07A7EE332A0E}" dt="2024-03-13T11:10:07.746" v="306" actId="47"/>
        <pc:sldMkLst>
          <pc:docMk/>
          <pc:sldMk cId="2932907337" sldId="2147374740"/>
        </pc:sldMkLst>
      </pc:sldChg>
      <pc:sldChg chg="del">
        <pc:chgData name="Tutty-Johnson, Carly" userId="00173699-206a-4a16-aae6-5899e4ba0302" providerId="ADAL" clId="{0DB35049-79BE-45DF-8882-07A7EE332A0E}" dt="2024-03-13T11:11:01.177" v="315" actId="47"/>
        <pc:sldMkLst>
          <pc:docMk/>
          <pc:sldMk cId="610687906" sldId="2147374806"/>
        </pc:sldMkLst>
      </pc:sldChg>
      <pc:sldChg chg="del">
        <pc:chgData name="Tutty-Johnson, Carly" userId="00173699-206a-4a16-aae6-5899e4ba0302" providerId="ADAL" clId="{0DB35049-79BE-45DF-8882-07A7EE332A0E}" dt="2024-03-13T11:10:05.516" v="304" actId="47"/>
        <pc:sldMkLst>
          <pc:docMk/>
          <pc:sldMk cId="988007743" sldId="2147374816"/>
        </pc:sldMkLst>
      </pc:sldChg>
      <pc:sldChg chg="del">
        <pc:chgData name="Tutty-Johnson, Carly" userId="00173699-206a-4a16-aae6-5899e4ba0302" providerId="ADAL" clId="{0DB35049-79BE-45DF-8882-07A7EE332A0E}" dt="2024-03-13T11:09:38.741" v="295" actId="47"/>
        <pc:sldMkLst>
          <pc:docMk/>
          <pc:sldMk cId="2606767916" sldId="2147374818"/>
        </pc:sldMkLst>
      </pc:sldChg>
      <pc:sldChg chg="del">
        <pc:chgData name="Tutty-Johnson, Carly" userId="00173699-206a-4a16-aae6-5899e4ba0302" providerId="ADAL" clId="{0DB35049-79BE-45DF-8882-07A7EE332A0E}" dt="2024-03-13T11:10:05.893" v="305" actId="47"/>
        <pc:sldMkLst>
          <pc:docMk/>
          <pc:sldMk cId="4107581237" sldId="2147374820"/>
        </pc:sldMkLst>
      </pc:sldChg>
      <pc:sldChg chg="modSp mod ord">
        <pc:chgData name="Tutty-Johnson, Carly" userId="00173699-206a-4a16-aae6-5899e4ba0302" providerId="ADAL" clId="{0DB35049-79BE-45DF-8882-07A7EE332A0E}" dt="2024-03-13T12:39:24.353" v="3356" actId="5793"/>
        <pc:sldMkLst>
          <pc:docMk/>
          <pc:sldMk cId="348097972" sldId="2147374821"/>
        </pc:sldMkLst>
        <pc:spChg chg="mod">
          <ac:chgData name="Tutty-Johnson, Carly" userId="00173699-206a-4a16-aae6-5899e4ba0302" providerId="ADAL" clId="{0DB35049-79BE-45DF-8882-07A7EE332A0E}" dt="2024-03-13T12:39:24.353" v="3356" actId="5793"/>
          <ac:spMkLst>
            <pc:docMk/>
            <pc:sldMk cId="348097972" sldId="2147374821"/>
            <ac:spMk id="2" creationId="{E6A0C658-FC22-2A57-B85B-1699B29A6A87}"/>
          </ac:spMkLst>
        </pc:spChg>
      </pc:sldChg>
      <pc:sldChg chg="add">
        <pc:chgData name="Tutty-Johnson, Carly" userId="00173699-206a-4a16-aae6-5899e4ba0302" providerId="ADAL" clId="{0DB35049-79BE-45DF-8882-07A7EE332A0E}" dt="2024-03-13T11:13:37.541" v="322"/>
        <pc:sldMkLst>
          <pc:docMk/>
          <pc:sldMk cId="1540876502" sldId="2147374862"/>
        </pc:sldMkLst>
      </pc:sldChg>
      <pc:sldChg chg="add modNotesTx">
        <pc:chgData name="Tutty-Johnson, Carly" userId="00173699-206a-4a16-aae6-5899e4ba0302" providerId="ADAL" clId="{0DB35049-79BE-45DF-8882-07A7EE332A0E}" dt="2024-03-13T12:41:56.972" v="3357" actId="20577"/>
        <pc:sldMkLst>
          <pc:docMk/>
          <pc:sldMk cId="2216606730" sldId="2147374878"/>
        </pc:sldMkLst>
      </pc:sldChg>
      <pc:sldChg chg="add">
        <pc:chgData name="Tutty-Johnson, Carly" userId="00173699-206a-4a16-aae6-5899e4ba0302" providerId="ADAL" clId="{0DB35049-79BE-45DF-8882-07A7EE332A0E}" dt="2024-03-13T11:09:55.727" v="299"/>
        <pc:sldMkLst>
          <pc:docMk/>
          <pc:sldMk cId="3639951990" sldId="2147471082"/>
        </pc:sldMkLst>
      </pc:sldChg>
      <pc:sldChg chg="modSp add mod">
        <pc:chgData name="Tutty-Johnson, Carly" userId="00173699-206a-4a16-aae6-5899e4ba0302" providerId="ADAL" clId="{0DB35049-79BE-45DF-8882-07A7EE332A0E}" dt="2024-03-13T11:11:40.831" v="319" actId="27636"/>
        <pc:sldMkLst>
          <pc:docMk/>
          <pc:sldMk cId="2322121517" sldId="2147471083"/>
        </pc:sldMkLst>
        <pc:spChg chg="mod">
          <ac:chgData name="Tutty-Johnson, Carly" userId="00173699-206a-4a16-aae6-5899e4ba0302" providerId="ADAL" clId="{0DB35049-79BE-45DF-8882-07A7EE332A0E}" dt="2024-03-13T11:11:40.831" v="319" actId="27636"/>
          <ac:spMkLst>
            <pc:docMk/>
            <pc:sldMk cId="2322121517" sldId="2147471083"/>
            <ac:spMk id="2" creationId="{B42B1E2A-8873-931D-154D-CD27CC959770}"/>
          </ac:spMkLst>
        </pc:spChg>
      </pc:sldChg>
      <pc:sldChg chg="addSp delSp modSp new mod ord">
        <pc:chgData name="Tutty-Johnson, Carly" userId="00173699-206a-4a16-aae6-5899e4ba0302" providerId="ADAL" clId="{0DB35049-79BE-45DF-8882-07A7EE332A0E}" dt="2024-03-13T12:38:20.119" v="3266" actId="403"/>
        <pc:sldMkLst>
          <pc:docMk/>
          <pc:sldMk cId="3399544791" sldId="2147471084"/>
        </pc:sldMkLst>
        <pc:spChg chg="mod">
          <ac:chgData name="Tutty-Johnson, Carly" userId="00173699-206a-4a16-aae6-5899e4ba0302" providerId="ADAL" clId="{0DB35049-79BE-45DF-8882-07A7EE332A0E}" dt="2024-03-13T12:09:28.665" v="1606" actId="20577"/>
          <ac:spMkLst>
            <pc:docMk/>
            <pc:sldMk cId="3399544791" sldId="2147471084"/>
            <ac:spMk id="2" creationId="{D26E487A-D784-F961-0E05-2BB5173FBBE2}"/>
          </ac:spMkLst>
        </pc:spChg>
        <pc:spChg chg="del">
          <ac:chgData name="Tutty-Johnson, Carly" userId="00173699-206a-4a16-aae6-5899e4ba0302" providerId="ADAL" clId="{0DB35049-79BE-45DF-8882-07A7EE332A0E}" dt="2024-03-13T12:08:37.961" v="1582" actId="478"/>
          <ac:spMkLst>
            <pc:docMk/>
            <pc:sldMk cId="3399544791" sldId="2147471084"/>
            <ac:spMk id="3" creationId="{E8EF694B-95C7-C083-805D-D463B90397EE}"/>
          </ac:spMkLst>
        </pc:spChg>
        <pc:spChg chg="add mod">
          <ac:chgData name="Tutty-Johnson, Carly" userId="00173699-206a-4a16-aae6-5899e4ba0302" providerId="ADAL" clId="{0DB35049-79BE-45DF-8882-07A7EE332A0E}" dt="2024-03-13T12:38:20.119" v="3266" actId="403"/>
          <ac:spMkLst>
            <pc:docMk/>
            <pc:sldMk cId="3399544791" sldId="2147471084"/>
            <ac:spMk id="4" creationId="{18661153-66C7-B064-9766-457D4F6B5179}"/>
          </ac:spMkLst>
        </pc:spChg>
      </pc:sldChg>
      <pc:sldChg chg="add">
        <pc:chgData name="Tutty-Johnson, Carly" userId="00173699-206a-4a16-aae6-5899e4ba0302" providerId="ADAL" clId="{0DB35049-79BE-45DF-8882-07A7EE332A0E}" dt="2024-03-13T11:38:55.999" v="370"/>
        <pc:sldMkLst>
          <pc:docMk/>
          <pc:sldMk cId="3280858422" sldId="2147471085"/>
        </pc:sldMkLst>
      </pc:sldChg>
      <pc:sldChg chg="modSp new del mod">
        <pc:chgData name="Tutty-Johnson, Carly" userId="00173699-206a-4a16-aae6-5899e4ba0302" providerId="ADAL" clId="{0DB35049-79BE-45DF-8882-07A7EE332A0E}" dt="2024-03-13T12:07:36.571" v="1559" actId="2696"/>
        <pc:sldMkLst>
          <pc:docMk/>
          <pc:sldMk cId="2752113962" sldId="2147471086"/>
        </pc:sldMkLst>
        <pc:spChg chg="mod">
          <ac:chgData name="Tutty-Johnson, Carly" userId="00173699-206a-4a16-aae6-5899e4ba0302" providerId="ADAL" clId="{0DB35049-79BE-45DF-8882-07A7EE332A0E}" dt="2024-03-13T11:44:16.038" v="728" actId="20577"/>
          <ac:spMkLst>
            <pc:docMk/>
            <pc:sldMk cId="2752113962" sldId="2147471086"/>
            <ac:spMk id="2" creationId="{8B60C5B2-025A-5D7D-2680-BA0B5DD43E12}"/>
          </ac:spMkLst>
        </pc:spChg>
        <pc:spChg chg="mod">
          <ac:chgData name="Tutty-Johnson, Carly" userId="00173699-206a-4a16-aae6-5899e4ba0302" providerId="ADAL" clId="{0DB35049-79BE-45DF-8882-07A7EE332A0E}" dt="2024-03-13T11:53:01.801" v="1154"/>
          <ac:spMkLst>
            <pc:docMk/>
            <pc:sldMk cId="2752113962" sldId="2147471086"/>
            <ac:spMk id="3" creationId="{C85E1558-BBF7-56A6-642C-81000EC62DDB}"/>
          </ac:spMkLst>
        </pc:spChg>
      </pc:sldChg>
      <pc:sldChg chg="addSp delSp modSp new mod">
        <pc:chgData name="Tutty-Johnson, Carly" userId="00173699-206a-4a16-aae6-5899e4ba0302" providerId="ADAL" clId="{0DB35049-79BE-45DF-8882-07A7EE332A0E}" dt="2024-03-13T12:07:22.733" v="1558" actId="404"/>
        <pc:sldMkLst>
          <pc:docMk/>
          <pc:sldMk cId="3060367835" sldId="2147471087"/>
        </pc:sldMkLst>
        <pc:spChg chg="mod">
          <ac:chgData name="Tutty-Johnson, Carly" userId="00173699-206a-4a16-aae6-5899e4ba0302" providerId="ADAL" clId="{0DB35049-79BE-45DF-8882-07A7EE332A0E}" dt="2024-03-13T11:52:16.491" v="1151" actId="20577"/>
          <ac:spMkLst>
            <pc:docMk/>
            <pc:sldMk cId="3060367835" sldId="2147471087"/>
            <ac:spMk id="2" creationId="{3822B9D9-1E26-E239-F52D-6C2C69A5E5E9}"/>
          </ac:spMkLst>
        </pc:spChg>
        <pc:spChg chg="mod">
          <ac:chgData name="Tutty-Johnson, Carly" userId="00173699-206a-4a16-aae6-5899e4ba0302" providerId="ADAL" clId="{0DB35049-79BE-45DF-8882-07A7EE332A0E}" dt="2024-03-13T12:06:20.181" v="1520" actId="20577"/>
          <ac:spMkLst>
            <pc:docMk/>
            <pc:sldMk cId="3060367835" sldId="2147471087"/>
            <ac:spMk id="3" creationId="{DF11A106-5D08-EE91-D011-2376B6800194}"/>
          </ac:spMkLst>
        </pc:spChg>
        <pc:spChg chg="add del mod">
          <ac:chgData name="Tutty-Johnson, Carly" userId="00173699-206a-4a16-aae6-5899e4ba0302" providerId="ADAL" clId="{0DB35049-79BE-45DF-8882-07A7EE332A0E}" dt="2024-03-13T12:04:00.537" v="1364"/>
          <ac:spMkLst>
            <pc:docMk/>
            <pc:sldMk cId="3060367835" sldId="2147471087"/>
            <ac:spMk id="5" creationId="{3CF0E9D6-AA43-4583-488D-99EEC7C01A0E}"/>
          </ac:spMkLst>
        </pc:spChg>
        <pc:spChg chg="add mod">
          <ac:chgData name="Tutty-Johnson, Carly" userId="00173699-206a-4a16-aae6-5899e4ba0302" providerId="ADAL" clId="{0DB35049-79BE-45DF-8882-07A7EE332A0E}" dt="2024-03-13T12:02:10.247" v="1355"/>
          <ac:spMkLst>
            <pc:docMk/>
            <pc:sldMk cId="3060367835" sldId="2147471087"/>
            <ac:spMk id="6" creationId="{E1735670-A2CE-E6E9-9BE2-9F532F528F7E}"/>
          </ac:spMkLst>
        </pc:spChg>
        <pc:spChg chg="add mod">
          <ac:chgData name="Tutty-Johnson, Carly" userId="00173699-206a-4a16-aae6-5899e4ba0302" providerId="ADAL" clId="{0DB35049-79BE-45DF-8882-07A7EE332A0E}" dt="2024-03-13T12:06:35.236" v="1524" actId="113"/>
          <ac:spMkLst>
            <pc:docMk/>
            <pc:sldMk cId="3060367835" sldId="2147471087"/>
            <ac:spMk id="7" creationId="{4C03ECE8-F04C-0F26-9A04-5E0C6230828A}"/>
          </ac:spMkLst>
        </pc:spChg>
        <pc:spChg chg="add mod">
          <ac:chgData name="Tutty-Johnson, Carly" userId="00173699-206a-4a16-aae6-5899e4ba0302" providerId="ADAL" clId="{0DB35049-79BE-45DF-8882-07A7EE332A0E}" dt="2024-03-13T12:05:14.329" v="1473" actId="113"/>
          <ac:spMkLst>
            <pc:docMk/>
            <pc:sldMk cId="3060367835" sldId="2147471087"/>
            <ac:spMk id="8" creationId="{B1C47076-E56B-98EF-B681-61D459476024}"/>
          </ac:spMkLst>
        </pc:spChg>
        <pc:spChg chg="add mod">
          <ac:chgData name="Tutty-Johnson, Carly" userId="00173699-206a-4a16-aae6-5899e4ba0302" providerId="ADAL" clId="{0DB35049-79BE-45DF-8882-07A7EE332A0E}" dt="2024-03-13T12:07:22.733" v="1558" actId="404"/>
          <ac:spMkLst>
            <pc:docMk/>
            <pc:sldMk cId="3060367835" sldId="2147471087"/>
            <ac:spMk id="9" creationId="{0DFC846B-025E-48C2-F4D9-C86B5C3105D5}"/>
          </ac:spMkLst>
        </pc:spChg>
        <pc:graphicFrameChg chg="add mod">
          <ac:chgData name="Tutty-Johnson, Carly" userId="00173699-206a-4a16-aae6-5899e4ba0302" providerId="ADAL" clId="{0DB35049-79BE-45DF-8882-07A7EE332A0E}" dt="2024-03-13T12:04:34.807" v="1392" actId="1076"/>
          <ac:graphicFrameMkLst>
            <pc:docMk/>
            <pc:sldMk cId="3060367835" sldId="2147471087"/>
            <ac:graphicFrameMk id="4" creationId="{99806B82-BDE7-05AC-55EA-CD56153FB695}"/>
          </ac:graphicFrameMkLst>
        </pc:graphicFrameChg>
      </pc:sldChg>
      <pc:sldChg chg="addSp delSp modSp new mod">
        <pc:chgData name="Tutty-Johnson, Carly" userId="00173699-206a-4a16-aae6-5899e4ba0302" providerId="ADAL" clId="{0DB35049-79BE-45DF-8882-07A7EE332A0E}" dt="2024-03-13T12:18:01.167" v="2452" actId="20577"/>
        <pc:sldMkLst>
          <pc:docMk/>
          <pc:sldMk cId="759494658" sldId="2147471088"/>
        </pc:sldMkLst>
        <pc:spChg chg="mod">
          <ac:chgData name="Tutty-Johnson, Carly" userId="00173699-206a-4a16-aae6-5899e4ba0302" providerId="ADAL" clId="{0DB35049-79BE-45DF-8882-07A7EE332A0E}" dt="2024-03-13T12:12:43.455" v="1884" actId="313"/>
          <ac:spMkLst>
            <pc:docMk/>
            <pc:sldMk cId="759494658" sldId="2147471088"/>
            <ac:spMk id="2" creationId="{CD18A314-4288-3A31-301A-FA8B73F2237A}"/>
          </ac:spMkLst>
        </pc:spChg>
        <pc:spChg chg="del">
          <ac:chgData name="Tutty-Johnson, Carly" userId="00173699-206a-4a16-aae6-5899e4ba0302" providerId="ADAL" clId="{0DB35049-79BE-45DF-8882-07A7EE332A0E}" dt="2024-03-13T12:12:28.700" v="1834"/>
          <ac:spMkLst>
            <pc:docMk/>
            <pc:sldMk cId="759494658" sldId="2147471088"/>
            <ac:spMk id="3" creationId="{CCD8D339-486D-E712-F531-D0A32FFAADE8}"/>
          </ac:spMkLst>
        </pc:spChg>
        <pc:spChg chg="mod">
          <ac:chgData name="Tutty-Johnson, Carly" userId="00173699-206a-4a16-aae6-5899e4ba0302" providerId="ADAL" clId="{0DB35049-79BE-45DF-8882-07A7EE332A0E}" dt="2024-03-13T12:18:01.167" v="2452" actId="20577"/>
          <ac:spMkLst>
            <pc:docMk/>
            <pc:sldMk cId="759494658" sldId="2147471088"/>
            <ac:spMk id="4" creationId="{EF830BEF-BDAA-FC57-B7AA-421D520816DE}"/>
          </ac:spMkLst>
        </pc:spChg>
        <pc:spChg chg="add del mod">
          <ac:chgData name="Tutty-Johnson, Carly" userId="00173699-206a-4a16-aae6-5899e4ba0302" providerId="ADAL" clId="{0DB35049-79BE-45DF-8882-07A7EE332A0E}" dt="2024-03-13T12:16:03.804" v="2411" actId="478"/>
          <ac:spMkLst>
            <pc:docMk/>
            <pc:sldMk cId="759494658" sldId="2147471088"/>
            <ac:spMk id="7" creationId="{95EA1C02-4640-69FD-B0A3-E81F25ABCA26}"/>
          </ac:spMkLst>
        </pc:spChg>
        <pc:graphicFrameChg chg="add del mod modGraphic">
          <ac:chgData name="Tutty-Johnson, Carly" userId="00173699-206a-4a16-aae6-5899e4ba0302" providerId="ADAL" clId="{0DB35049-79BE-45DF-8882-07A7EE332A0E}" dt="2024-03-13T12:16:01.904" v="2410" actId="478"/>
          <ac:graphicFrameMkLst>
            <pc:docMk/>
            <pc:sldMk cId="759494658" sldId="2147471088"/>
            <ac:graphicFrameMk id="5" creationId="{B638304B-4B23-1E6A-09A7-3EC14F50DDA9}"/>
          </ac:graphicFrameMkLst>
        </pc:graphicFrameChg>
      </pc:sldChg>
      <pc:sldChg chg="addSp delSp modSp new mod">
        <pc:chgData name="Tutty-Johnson, Carly" userId="00173699-206a-4a16-aae6-5899e4ba0302" providerId="ADAL" clId="{0DB35049-79BE-45DF-8882-07A7EE332A0E}" dt="2024-03-13T12:23:41.537" v="2578" actId="20577"/>
        <pc:sldMkLst>
          <pc:docMk/>
          <pc:sldMk cId="1193932818" sldId="2147471089"/>
        </pc:sldMkLst>
        <pc:spChg chg="mod">
          <ac:chgData name="Tutty-Johnson, Carly" userId="00173699-206a-4a16-aae6-5899e4ba0302" providerId="ADAL" clId="{0DB35049-79BE-45DF-8882-07A7EE332A0E}" dt="2024-03-13T12:18:49.562" v="2487" actId="20577"/>
          <ac:spMkLst>
            <pc:docMk/>
            <pc:sldMk cId="1193932818" sldId="2147471089"/>
            <ac:spMk id="2" creationId="{3D6DD970-4506-7C7F-8E0B-B34B6C10B85B}"/>
          </ac:spMkLst>
        </pc:spChg>
        <pc:spChg chg="mod">
          <ac:chgData name="Tutty-Johnson, Carly" userId="00173699-206a-4a16-aae6-5899e4ba0302" providerId="ADAL" clId="{0DB35049-79BE-45DF-8882-07A7EE332A0E}" dt="2024-03-13T12:23:41.537" v="2578" actId="20577"/>
          <ac:spMkLst>
            <pc:docMk/>
            <pc:sldMk cId="1193932818" sldId="2147471089"/>
            <ac:spMk id="3" creationId="{BBFBE0F2-8759-9A76-29C8-5265FF453185}"/>
          </ac:spMkLst>
        </pc:spChg>
        <pc:spChg chg="del">
          <ac:chgData name="Tutty-Johnson, Carly" userId="00173699-206a-4a16-aae6-5899e4ba0302" providerId="ADAL" clId="{0DB35049-79BE-45DF-8882-07A7EE332A0E}" dt="2024-03-13T12:19:16.219" v="2488" actId="478"/>
          <ac:spMkLst>
            <pc:docMk/>
            <pc:sldMk cId="1193932818" sldId="2147471089"/>
            <ac:spMk id="4" creationId="{21E62F8C-C763-D6E3-518D-44D7C8C9572D}"/>
          </ac:spMkLst>
        </pc:spChg>
        <pc:picChg chg="add mod">
          <ac:chgData name="Tutty-Johnson, Carly" userId="00173699-206a-4a16-aae6-5899e4ba0302" providerId="ADAL" clId="{0DB35049-79BE-45DF-8882-07A7EE332A0E}" dt="2024-03-13T12:22:14.192" v="2565" actId="14100"/>
          <ac:picMkLst>
            <pc:docMk/>
            <pc:sldMk cId="1193932818" sldId="2147471089"/>
            <ac:picMk id="6" creationId="{473C793A-45E7-9155-57AA-7DBC25D4959F}"/>
          </ac:picMkLst>
        </pc:picChg>
      </pc:sldChg>
      <pc:sldChg chg="addSp delSp modSp new mod">
        <pc:chgData name="Tutty-Johnson, Carly" userId="00173699-206a-4a16-aae6-5899e4ba0302" providerId="ADAL" clId="{0DB35049-79BE-45DF-8882-07A7EE332A0E}" dt="2024-03-13T12:37:58.790" v="3264" actId="1076"/>
        <pc:sldMkLst>
          <pc:docMk/>
          <pc:sldMk cId="1439948924" sldId="2147471090"/>
        </pc:sldMkLst>
        <pc:spChg chg="mod">
          <ac:chgData name="Tutty-Johnson, Carly" userId="00173699-206a-4a16-aae6-5899e4ba0302" providerId="ADAL" clId="{0DB35049-79BE-45DF-8882-07A7EE332A0E}" dt="2024-03-13T12:25:23.473" v="2754" actId="20577"/>
          <ac:spMkLst>
            <pc:docMk/>
            <pc:sldMk cId="1439948924" sldId="2147471090"/>
            <ac:spMk id="2" creationId="{EAB3A10D-AC0A-483C-363B-377492547D2F}"/>
          </ac:spMkLst>
        </pc:spChg>
        <pc:spChg chg="mod">
          <ac:chgData name="Tutty-Johnson, Carly" userId="00173699-206a-4a16-aae6-5899e4ba0302" providerId="ADAL" clId="{0DB35049-79BE-45DF-8882-07A7EE332A0E}" dt="2024-03-13T12:36:46.940" v="3261" actId="113"/>
          <ac:spMkLst>
            <pc:docMk/>
            <pc:sldMk cId="1439948924" sldId="2147471090"/>
            <ac:spMk id="3" creationId="{5F50C5BD-80E5-2A80-CAE2-18993E5B553F}"/>
          </ac:spMkLst>
        </pc:spChg>
        <pc:spChg chg="del">
          <ac:chgData name="Tutty-Johnson, Carly" userId="00173699-206a-4a16-aae6-5899e4ba0302" providerId="ADAL" clId="{0DB35049-79BE-45DF-8882-07A7EE332A0E}" dt="2024-03-13T12:24:48.705" v="2614" actId="478"/>
          <ac:spMkLst>
            <pc:docMk/>
            <pc:sldMk cId="1439948924" sldId="2147471090"/>
            <ac:spMk id="4" creationId="{D5CA21CC-C2EC-5E04-6605-C1C98ABB7ED4}"/>
          </ac:spMkLst>
        </pc:spChg>
        <pc:picChg chg="add mod">
          <ac:chgData name="Tutty-Johnson, Carly" userId="00173699-206a-4a16-aae6-5899e4ba0302" providerId="ADAL" clId="{0DB35049-79BE-45DF-8882-07A7EE332A0E}" dt="2024-03-13T12:37:58.790" v="3264" actId="1076"/>
          <ac:picMkLst>
            <pc:docMk/>
            <pc:sldMk cId="1439948924" sldId="2147471090"/>
            <ac:picMk id="6" creationId="{157B926F-A010-4721-4335-D4663386F40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EC42EE-AF10-4070-9B43-DFAA177510F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GB"/>
        </a:p>
      </dgm:t>
    </dgm:pt>
    <dgm:pt modelId="{B99AA5B4-227A-412B-AED1-3951A832DABD}">
      <dgm:prSet phldrT="[Text]" custT="1"/>
      <dgm:spPr>
        <a:ln>
          <a:noFill/>
        </a:ln>
      </dgm:spPr>
      <dgm:t>
        <a:bodyPr/>
        <a:lstStyle/>
        <a:p>
          <a:pPr rtl="0"/>
          <a:r>
            <a:rPr lang="en-GB" sz="700" b="1">
              <a:latin typeface="Arial" panose="020B0604020202020204"/>
            </a:rPr>
            <a:t>Chief Scientific Adviser</a:t>
          </a:r>
          <a:endParaRPr lang="en-GB" sz="700"/>
        </a:p>
        <a:p>
          <a:r>
            <a:rPr lang="en-GB" sz="700" b="1">
              <a:solidFill>
                <a:schemeClr val="bg1"/>
              </a:solidFill>
            </a:rPr>
            <a:t>Lucy Chappell</a:t>
          </a:r>
        </a:p>
      </dgm:t>
    </dgm:pt>
    <dgm:pt modelId="{9A15611F-A523-488F-A68B-8C3803FC3BDB}" type="parTrans" cxnId="{637CE0A8-1D8F-4D16-B6AC-5F91FDFBF6BC}">
      <dgm:prSet/>
      <dgm:spPr/>
      <dgm:t>
        <a:bodyPr/>
        <a:lstStyle/>
        <a:p>
          <a:endParaRPr lang="en-GB" sz="700"/>
        </a:p>
      </dgm:t>
    </dgm:pt>
    <dgm:pt modelId="{98F80264-A23F-4AFB-AE4D-C0211B1026CC}" type="sibTrans" cxnId="{637CE0A8-1D8F-4D16-B6AC-5F91FDFBF6BC}">
      <dgm:prSet/>
      <dgm:spPr/>
      <dgm:t>
        <a:bodyPr/>
        <a:lstStyle/>
        <a:p>
          <a:endParaRPr lang="en-GB" sz="700"/>
        </a:p>
      </dgm:t>
    </dgm:pt>
    <dgm:pt modelId="{14BC2882-A08F-4DE5-91C8-D13AB0BCB1C2}">
      <dgm:prSet phldrT="[Text]" custT="1"/>
      <dgm:spPr>
        <a:solidFill>
          <a:schemeClr val="bg1"/>
        </a:solidFill>
        <a:ln>
          <a:solidFill>
            <a:schemeClr val="accent1"/>
          </a:solidFill>
        </a:ln>
      </dgm:spPr>
      <dgm:t>
        <a:bodyPr/>
        <a:lstStyle/>
        <a:p>
          <a:r>
            <a:rPr lang="en-GB" sz="700">
              <a:solidFill>
                <a:schemeClr val="tx1"/>
              </a:solidFill>
            </a:rPr>
            <a:t>Chief Analyst (incl. Chief Economist and Public Health Analysis)</a:t>
          </a:r>
        </a:p>
        <a:p>
          <a:pPr rtl="0"/>
          <a:r>
            <a:rPr lang="en-GB" sz="700">
              <a:solidFill>
                <a:schemeClr val="tx1"/>
              </a:solidFill>
              <a:latin typeface="Arial" panose="020B0604020202020204"/>
            </a:rPr>
            <a:t>Chris Mullin</a:t>
          </a:r>
        </a:p>
      </dgm:t>
    </dgm:pt>
    <dgm:pt modelId="{0ABE2319-0066-4AF8-99D3-A14B5A0902B2}" type="parTrans" cxnId="{A6F7EBD4-40B1-48AA-9ED7-590E2715920C}">
      <dgm:prSet/>
      <dgm:spPr/>
      <dgm:t>
        <a:bodyPr/>
        <a:lstStyle/>
        <a:p>
          <a:endParaRPr lang="en-GB" sz="700"/>
        </a:p>
      </dgm:t>
    </dgm:pt>
    <dgm:pt modelId="{30855BC2-06D1-4AD3-AE40-335769B45563}" type="sibTrans" cxnId="{A6F7EBD4-40B1-48AA-9ED7-590E2715920C}">
      <dgm:prSet/>
      <dgm:spPr/>
      <dgm:t>
        <a:bodyPr/>
        <a:lstStyle/>
        <a:p>
          <a:endParaRPr lang="en-GB" sz="700"/>
        </a:p>
      </dgm:t>
    </dgm:pt>
    <dgm:pt modelId="{7B30470F-900E-4E9D-B173-B34A8C0FAA78}">
      <dgm:prSet phldrT="[Text]" custT="1"/>
      <dgm:spPr>
        <a:solidFill>
          <a:schemeClr val="bg1"/>
        </a:solidFill>
        <a:ln>
          <a:solidFill>
            <a:schemeClr val="accent1"/>
          </a:solidFill>
        </a:ln>
      </dgm:spPr>
      <dgm:t>
        <a:bodyPr/>
        <a:lstStyle/>
        <a:p>
          <a:r>
            <a:rPr lang="en-GB" sz="700">
              <a:solidFill>
                <a:schemeClr val="tx1"/>
              </a:solidFill>
            </a:rPr>
            <a:t>Chief Data Officer</a:t>
          </a:r>
        </a:p>
        <a:p>
          <a:r>
            <a:rPr lang="en-GB" sz="700">
              <a:solidFill>
                <a:schemeClr val="tx1"/>
              </a:solidFill>
            </a:rPr>
            <a:t>Recruiting</a:t>
          </a:r>
        </a:p>
      </dgm:t>
    </dgm:pt>
    <dgm:pt modelId="{03DB55D4-700F-4FF7-99A6-3785E4BF0811}" type="parTrans" cxnId="{026199E0-78E7-4D81-AA6F-9099955F659C}">
      <dgm:prSet/>
      <dgm:spPr/>
      <dgm:t>
        <a:bodyPr/>
        <a:lstStyle/>
        <a:p>
          <a:endParaRPr lang="en-GB" sz="700"/>
        </a:p>
      </dgm:t>
    </dgm:pt>
    <dgm:pt modelId="{AF197C3C-C92C-4055-A4EB-06848ECB5B25}" type="sibTrans" cxnId="{026199E0-78E7-4D81-AA6F-9099955F659C}">
      <dgm:prSet/>
      <dgm:spPr/>
      <dgm:t>
        <a:bodyPr/>
        <a:lstStyle/>
        <a:p>
          <a:endParaRPr lang="en-GB" sz="700"/>
        </a:p>
      </dgm:t>
    </dgm:pt>
    <dgm:pt modelId="{9C097BA6-9E22-4880-A6E1-AF0B7987785C}">
      <dgm:prSet phldrT="[Text]" custT="1"/>
      <dgm:spPr>
        <a:solidFill>
          <a:srgbClr val="BFE7E1"/>
        </a:solidFill>
      </dgm:spPr>
      <dgm:t>
        <a:bodyPr/>
        <a:lstStyle/>
        <a:p>
          <a:pPr rtl="0"/>
          <a:r>
            <a:rPr lang="en-GB" sz="700" b="1">
              <a:solidFill>
                <a:schemeClr val="tx1"/>
              </a:solidFill>
            </a:rPr>
            <a:t>DCMO, Health Protection</a:t>
          </a:r>
          <a:r>
            <a:rPr lang="en-GB" sz="700" b="1">
              <a:solidFill>
                <a:schemeClr val="tx1"/>
              </a:solidFill>
              <a:latin typeface="Arial" panose="020B0604020202020204"/>
            </a:rPr>
            <a:t> </a:t>
          </a:r>
          <a:r>
            <a:rPr lang="en-GB" sz="700">
              <a:solidFill>
                <a:schemeClr val="tx1"/>
              </a:solidFill>
            </a:rPr>
            <a:t>(Director)</a:t>
          </a:r>
        </a:p>
        <a:p>
          <a:r>
            <a:rPr lang="en-GB" sz="700">
              <a:solidFill>
                <a:schemeClr val="tx1"/>
              </a:solidFill>
              <a:latin typeface="+mn-lt"/>
            </a:rPr>
            <a:t>Professor Thomas Waite</a:t>
          </a:r>
          <a:endParaRPr lang="en-GB" sz="700">
            <a:solidFill>
              <a:schemeClr val="tx1"/>
            </a:solidFill>
          </a:endParaRPr>
        </a:p>
      </dgm:t>
    </dgm:pt>
    <dgm:pt modelId="{8B9A7B17-A574-433C-8925-CFACB27B1AEE}" type="parTrans" cxnId="{645FB0F7-83B8-4B17-B7A9-AD53CBD96548}">
      <dgm:prSet/>
      <dgm:spPr/>
      <dgm:t>
        <a:bodyPr/>
        <a:lstStyle/>
        <a:p>
          <a:endParaRPr lang="en-GB" sz="700"/>
        </a:p>
      </dgm:t>
    </dgm:pt>
    <dgm:pt modelId="{85A2FFF8-778D-4953-B0AA-1195B77B5F17}" type="sibTrans" cxnId="{645FB0F7-83B8-4B17-B7A9-AD53CBD96548}">
      <dgm:prSet/>
      <dgm:spPr/>
      <dgm:t>
        <a:bodyPr/>
        <a:lstStyle/>
        <a:p>
          <a:endParaRPr lang="en-GB" sz="700"/>
        </a:p>
      </dgm:t>
    </dgm:pt>
    <dgm:pt modelId="{901C579D-6EBC-4F18-AA19-18939AE712CA}">
      <dgm:prSet phldrT="[Text]" custT="1"/>
      <dgm:spPr/>
      <dgm:t>
        <a:bodyPr/>
        <a:lstStyle/>
        <a:p>
          <a:r>
            <a:rPr lang="en-GB" sz="700" b="1"/>
            <a:t>Finance</a:t>
          </a:r>
        </a:p>
        <a:p>
          <a:r>
            <a:rPr lang="en-GB" sz="700" b="1"/>
            <a:t>Andy Brittain</a:t>
          </a:r>
        </a:p>
      </dgm:t>
    </dgm:pt>
    <dgm:pt modelId="{F00701DA-F6C7-4BB4-B4E7-341379539CD5}" type="parTrans" cxnId="{4EF43801-4B67-4351-9C95-D73A23A9C131}">
      <dgm:prSet/>
      <dgm:spPr/>
      <dgm:t>
        <a:bodyPr/>
        <a:lstStyle/>
        <a:p>
          <a:endParaRPr lang="en-GB" sz="700"/>
        </a:p>
      </dgm:t>
    </dgm:pt>
    <dgm:pt modelId="{DC88B9D9-CBAE-456B-A2F7-C6C3EB11BEEA}" type="sibTrans" cxnId="{4EF43801-4B67-4351-9C95-D73A23A9C131}">
      <dgm:prSet/>
      <dgm:spPr/>
      <dgm:t>
        <a:bodyPr/>
        <a:lstStyle/>
        <a:p>
          <a:endParaRPr lang="en-GB" sz="700"/>
        </a:p>
      </dgm:t>
    </dgm:pt>
    <dgm:pt modelId="{76CEB45F-4C36-4835-9B45-71094EC8ABB8}">
      <dgm:prSet phldrT="[Text]" custT="1"/>
      <dgm:spPr>
        <a:ln>
          <a:noFill/>
        </a:ln>
      </dgm:spPr>
      <dgm:t>
        <a:bodyPr/>
        <a:lstStyle/>
        <a:p>
          <a:r>
            <a:rPr lang="en-GB" sz="700" b="1">
              <a:solidFill>
                <a:schemeClr val="bg1"/>
              </a:solidFill>
            </a:rPr>
            <a:t>Global and Public Health</a:t>
          </a:r>
        </a:p>
        <a:p>
          <a:r>
            <a:rPr lang="en-GB" sz="700" b="1">
              <a:solidFill>
                <a:schemeClr val="bg1"/>
              </a:solidFill>
            </a:rPr>
            <a:t>Clara Swinson</a:t>
          </a:r>
        </a:p>
      </dgm:t>
    </dgm:pt>
    <dgm:pt modelId="{6ADC90FA-799E-48C2-827C-28F71348DE74}" type="parTrans" cxnId="{AA878EE4-21D2-460D-866D-049C9DE8ADC5}">
      <dgm:prSet/>
      <dgm:spPr/>
      <dgm:t>
        <a:bodyPr/>
        <a:lstStyle/>
        <a:p>
          <a:endParaRPr lang="en-GB" sz="700"/>
        </a:p>
      </dgm:t>
    </dgm:pt>
    <dgm:pt modelId="{DD652494-C297-461D-A9B7-E4CE794EA5F1}" type="sibTrans" cxnId="{AA878EE4-21D2-460D-866D-049C9DE8ADC5}">
      <dgm:prSet/>
      <dgm:spPr/>
      <dgm:t>
        <a:bodyPr/>
        <a:lstStyle/>
        <a:p>
          <a:endParaRPr lang="en-GB" sz="700"/>
        </a:p>
      </dgm:t>
    </dgm:pt>
    <dgm:pt modelId="{BD901FB2-6D57-408E-BBEB-7B78F8968AD9}">
      <dgm:prSet phldrT="[Text]" custT="1"/>
      <dgm:spPr/>
      <dgm:t>
        <a:bodyPr/>
        <a:lstStyle/>
        <a:p>
          <a:r>
            <a:rPr lang="en-GB" sz="700" u="none" kern="1200"/>
            <a:t>Elective Care and Cancer</a:t>
          </a:r>
          <a:endParaRPr kumimoji="0" lang="en-GB" sz="700" b="0" i="0" u="none" strike="noStrike" kern="1200" cap="none" spc="0" normalizeH="0" baseline="0">
            <a:ln>
              <a:noFill/>
            </a:ln>
            <a:solidFill>
              <a:schemeClr val="tx1"/>
            </a:solidFill>
            <a:effectLst/>
            <a:uLnTx/>
            <a:uFillTx/>
            <a:latin typeface="Arial" panose="020B0604020202020204"/>
            <a:ea typeface="+mn-ea"/>
            <a:cs typeface="+mn-cs"/>
          </a:endParaRPr>
        </a:p>
        <a:p>
          <a:r>
            <a:rPr kumimoji="0" lang="en-GB" sz="700" b="0" i="0" u="none" strike="noStrike" kern="1200" cap="none" spc="0" normalizeH="0" baseline="0">
              <a:ln>
                <a:noFill/>
              </a:ln>
              <a:solidFill>
                <a:schemeClr val="tx1"/>
              </a:solidFill>
              <a:effectLst/>
              <a:uLnTx/>
              <a:uFillTx/>
              <a:latin typeface="Arial" panose="020B0604020202020204"/>
              <a:ea typeface="+mn-ea"/>
              <a:cs typeface="+mn-cs"/>
            </a:rPr>
            <a:t>Oliver Clarke*</a:t>
          </a:r>
        </a:p>
      </dgm:t>
    </dgm:pt>
    <dgm:pt modelId="{29C1BA61-F6A4-4408-932C-1DAAE219ECA4}" type="parTrans" cxnId="{FF0FBBF0-8604-4F87-ABCE-54799D418474}">
      <dgm:prSet/>
      <dgm:spPr/>
      <dgm:t>
        <a:bodyPr/>
        <a:lstStyle/>
        <a:p>
          <a:endParaRPr lang="en-GB" sz="700"/>
        </a:p>
      </dgm:t>
    </dgm:pt>
    <dgm:pt modelId="{3252F569-10FC-4718-B1A0-FBA701934094}" type="sibTrans" cxnId="{FF0FBBF0-8604-4F87-ABCE-54799D418474}">
      <dgm:prSet/>
      <dgm:spPr/>
      <dgm:t>
        <a:bodyPr/>
        <a:lstStyle/>
        <a:p>
          <a:endParaRPr lang="en-GB" sz="700"/>
        </a:p>
      </dgm:t>
    </dgm:pt>
    <dgm:pt modelId="{A8B3FF30-A7D3-4A2B-8702-C8AD927CF2B9}">
      <dgm:prSet phldrT="[Text]" custT="1"/>
      <dgm:spPr/>
      <dgm:t>
        <a:bodyPr/>
        <a:lstStyle/>
        <a:p>
          <a:r>
            <a:rPr lang="en-GB" sz="700" b="1"/>
            <a:t>Adult Social Care</a:t>
          </a:r>
        </a:p>
        <a:p>
          <a:r>
            <a:rPr lang="en-GB" sz="700" b="1"/>
            <a:t>Michelle Dyson</a:t>
          </a:r>
        </a:p>
      </dgm:t>
    </dgm:pt>
    <dgm:pt modelId="{56AE9D67-5874-48CD-B516-76085533419D}" type="parTrans" cxnId="{677CC2C0-87DE-4306-8E0C-65898498BA72}">
      <dgm:prSet/>
      <dgm:spPr/>
      <dgm:t>
        <a:bodyPr/>
        <a:lstStyle/>
        <a:p>
          <a:endParaRPr lang="en-GB" sz="700"/>
        </a:p>
      </dgm:t>
    </dgm:pt>
    <dgm:pt modelId="{0581E55E-26CF-46FF-9FA1-E8531D9543C1}" type="sibTrans" cxnId="{677CC2C0-87DE-4306-8E0C-65898498BA72}">
      <dgm:prSet/>
      <dgm:spPr/>
      <dgm:t>
        <a:bodyPr/>
        <a:lstStyle/>
        <a:p>
          <a:endParaRPr lang="en-GB" sz="700"/>
        </a:p>
      </dgm:t>
    </dgm:pt>
    <dgm:pt modelId="{114404AD-3B68-4A6E-841E-69A6D3C10826}">
      <dgm:prSet phldrT="[Text]" custT="1"/>
      <dgm:spPr>
        <a:solidFill>
          <a:srgbClr val="BFE7E1"/>
        </a:solidFill>
      </dgm:spPr>
      <dgm:t>
        <a:bodyPr/>
        <a:lstStyle/>
        <a:p>
          <a:pPr rtl="0"/>
          <a:r>
            <a:rPr lang="en-GB" sz="700" b="1" kern="1200">
              <a:solidFill>
                <a:schemeClr val="tx1"/>
              </a:solidFill>
            </a:rPr>
            <a:t>Digital Policy Unit </a:t>
          </a:r>
          <a:r>
            <a:rPr lang="en-GB" sz="700" kern="1200">
              <a:solidFill>
                <a:schemeClr val="tx1"/>
              </a:solidFill>
            </a:rPr>
            <a:t>(Director)</a:t>
          </a:r>
          <a:r>
            <a:rPr lang="en-GB" sz="700" kern="1200">
              <a:solidFill>
                <a:srgbClr val="0070C0"/>
              </a:solidFill>
              <a:latin typeface="Arial" panose="020B0604020202020204"/>
            </a:rPr>
            <a:t> </a:t>
          </a:r>
          <a:endParaRPr lang="en-GB" sz="700" kern="1200">
            <a:solidFill>
              <a:srgbClr val="0070C0"/>
            </a:solidFill>
          </a:endParaRPr>
        </a:p>
        <a:p>
          <a:r>
            <a:rPr kumimoji="0" lang="en-GB" sz="700" b="0" i="0" u="none" strike="noStrike" kern="1200" cap="none" spc="0" normalizeH="0" baseline="0">
              <a:ln>
                <a:noFill/>
              </a:ln>
              <a:solidFill>
                <a:schemeClr val="tx1"/>
              </a:solidFill>
              <a:effectLst/>
              <a:uLnTx/>
              <a:uFillTx/>
              <a:latin typeface="Arial" panose="020B0604020202020204"/>
              <a:ea typeface="+mn-ea"/>
              <a:cs typeface="+mn-cs"/>
            </a:rPr>
            <a:t>Felix Greaves</a:t>
          </a:r>
        </a:p>
      </dgm:t>
    </dgm:pt>
    <dgm:pt modelId="{3C661067-5593-41B1-9EAC-2F1ED2B1EC20}" type="parTrans" cxnId="{74457827-9D18-4162-B988-01A9214981E8}">
      <dgm:prSet/>
      <dgm:spPr/>
      <dgm:t>
        <a:bodyPr/>
        <a:lstStyle/>
        <a:p>
          <a:endParaRPr lang="en-GB" sz="700"/>
        </a:p>
      </dgm:t>
    </dgm:pt>
    <dgm:pt modelId="{788B56F8-A43F-49CA-8C11-23A257653B97}" type="sibTrans" cxnId="{74457827-9D18-4162-B988-01A9214981E8}">
      <dgm:prSet/>
      <dgm:spPr/>
      <dgm:t>
        <a:bodyPr/>
        <a:lstStyle/>
        <a:p>
          <a:endParaRPr lang="en-GB" sz="700"/>
        </a:p>
      </dgm:t>
    </dgm:pt>
    <dgm:pt modelId="{36977651-96B5-429C-845D-E46BBAD58313}">
      <dgm:prSet phldrT="[Text]" custT="1"/>
      <dgm:spPr>
        <a:solidFill>
          <a:srgbClr val="BFE7E1"/>
        </a:solidFill>
        <a:ln w="12700" cap="flat" cmpd="sng" algn="ctr">
          <a:solidFill>
            <a:prstClr val="white">
              <a:hueOff val="0"/>
              <a:satOff val="0"/>
              <a:lumOff val="0"/>
              <a:alphaOff val="0"/>
            </a:prstClr>
          </a:solidFill>
          <a:prstDash val="solid"/>
          <a:miter lim="800000"/>
        </a:ln>
        <a:effectLst/>
      </dgm:spPr>
      <dgm:t>
        <a:bodyPr spcFirstLastPara="0" vert="horz" wrap="square" lIns="13335" tIns="8890" rIns="13335" bIns="8890" numCol="1" spcCol="1270" anchor="ctr" anchorCtr="0"/>
        <a:lstStyle/>
        <a:p>
          <a:r>
            <a:rPr lang="en-GB" sz="700" b="1" kern="1200">
              <a:solidFill>
                <a:schemeClr val="tx1"/>
              </a:solidFill>
            </a:rPr>
            <a:t>New Hospital Programme SRO</a:t>
          </a:r>
        </a:p>
        <a:p>
          <a:r>
            <a:rPr lang="en-GB" sz="700" kern="1200">
              <a:solidFill>
                <a:schemeClr val="tx1"/>
              </a:solidFill>
            </a:rPr>
            <a:t>(Director)</a:t>
          </a:r>
        </a:p>
        <a:p>
          <a:r>
            <a:rPr kumimoji="0" lang="en-GB" sz="700" b="0" i="0" u="none" strike="noStrike" kern="1200" cap="none" spc="0" normalizeH="0" baseline="0">
              <a:ln>
                <a:noFill/>
              </a:ln>
              <a:solidFill>
                <a:schemeClr val="tx1"/>
              </a:solidFill>
              <a:effectLst/>
              <a:uLnTx/>
              <a:uFillTx/>
              <a:latin typeface="Arial" panose="020B0604020202020204"/>
              <a:ea typeface="+mn-ea"/>
              <a:cs typeface="+mn-cs"/>
            </a:rPr>
            <a:t>Natalie Forrest</a:t>
          </a:r>
        </a:p>
      </dgm:t>
    </dgm:pt>
    <dgm:pt modelId="{7B98E5CE-5928-41D3-BD00-FA78FC9392C8}" type="parTrans" cxnId="{0DD35391-DB42-45BD-A2B1-808F0242EB52}">
      <dgm:prSet/>
      <dgm:spPr/>
      <dgm:t>
        <a:bodyPr/>
        <a:lstStyle/>
        <a:p>
          <a:endParaRPr lang="en-GB" sz="700"/>
        </a:p>
      </dgm:t>
    </dgm:pt>
    <dgm:pt modelId="{F6D416A5-B894-44C0-BDCF-8640BCD823D3}" type="sibTrans" cxnId="{0DD35391-DB42-45BD-A2B1-808F0242EB52}">
      <dgm:prSet/>
      <dgm:spPr/>
      <dgm:t>
        <a:bodyPr/>
        <a:lstStyle/>
        <a:p>
          <a:endParaRPr lang="en-GB" sz="700"/>
        </a:p>
      </dgm:t>
    </dgm:pt>
    <dgm:pt modelId="{60CEE20C-8EEA-4DE6-8CFD-E2C9F0A9B42C}">
      <dgm:prSet phldrT="[Text]" custT="1"/>
      <dgm:spPr/>
      <dgm:t>
        <a:bodyPr/>
        <a:lstStyle/>
        <a:p>
          <a:r>
            <a:rPr lang="en-GB" sz="700" b="1"/>
            <a:t>Group Operations </a:t>
          </a:r>
          <a:r>
            <a:rPr lang="en-GB" sz="700"/>
            <a:t>(</a:t>
          </a:r>
          <a:r>
            <a:rPr lang="en-GB" sz="700">
              <a:latin typeface="Arial" panose="020B0604020202020204"/>
            </a:rPr>
            <a:t>2PS</a:t>
          </a:r>
          <a:r>
            <a:rPr lang="en-GB" sz="700"/>
            <a:t>)</a:t>
          </a:r>
        </a:p>
      </dgm:t>
    </dgm:pt>
    <dgm:pt modelId="{2133FEC9-0FE8-4053-9660-EB6EEBEB92EA}" type="parTrans" cxnId="{4AF44BFF-D95A-4B50-B625-64902C220E53}">
      <dgm:prSet/>
      <dgm:spPr/>
      <dgm:t>
        <a:bodyPr/>
        <a:lstStyle/>
        <a:p>
          <a:endParaRPr lang="en-GB" sz="700"/>
        </a:p>
      </dgm:t>
    </dgm:pt>
    <dgm:pt modelId="{55B5564F-6E81-4C7B-BA52-41E7D8B0FEAE}" type="sibTrans" cxnId="{4AF44BFF-D95A-4B50-B625-64902C220E53}">
      <dgm:prSet/>
      <dgm:spPr/>
      <dgm:t>
        <a:bodyPr/>
        <a:lstStyle/>
        <a:p>
          <a:endParaRPr lang="en-GB" sz="700"/>
        </a:p>
      </dgm:t>
    </dgm:pt>
    <dgm:pt modelId="{B6B73F9D-3703-4824-9BAF-163DAB72A2E3}">
      <dgm:prSet phldrT="[Text]" custT="1"/>
      <dgm:spPr>
        <a:ln>
          <a:noFill/>
        </a:ln>
      </dgm:spPr>
      <dgm:t>
        <a:bodyPr/>
        <a:lstStyle/>
        <a:p>
          <a:r>
            <a:rPr lang="en-GB" sz="700" b="1">
              <a:solidFill>
                <a:schemeClr val="bg1"/>
              </a:solidFill>
            </a:rPr>
            <a:t>Primary Care and Prevention</a:t>
          </a:r>
        </a:p>
        <a:p>
          <a:r>
            <a:rPr lang="en-GB" sz="700" b="1">
              <a:solidFill>
                <a:schemeClr val="bg1"/>
              </a:solidFill>
            </a:rPr>
            <a:t>Jonathan Marron</a:t>
          </a:r>
        </a:p>
      </dgm:t>
    </dgm:pt>
    <dgm:pt modelId="{94EFA46D-0389-4629-AD2D-CC76C6E88DD9}" type="parTrans" cxnId="{64AFEE05-90AB-4CDB-98DC-876E65B4D1AB}">
      <dgm:prSet/>
      <dgm:spPr/>
      <dgm:t>
        <a:bodyPr/>
        <a:lstStyle/>
        <a:p>
          <a:endParaRPr lang="en-GB" sz="700"/>
        </a:p>
      </dgm:t>
    </dgm:pt>
    <dgm:pt modelId="{8424EB3B-AD94-4C79-8534-345F22AB3D28}" type="sibTrans" cxnId="{64AFEE05-90AB-4CDB-98DC-876E65B4D1AB}">
      <dgm:prSet/>
      <dgm:spPr/>
      <dgm:t>
        <a:bodyPr/>
        <a:lstStyle/>
        <a:p>
          <a:endParaRPr lang="en-GB" sz="700"/>
        </a:p>
      </dgm:t>
    </dgm:pt>
    <dgm:pt modelId="{CC8BF8B4-11A1-4FB7-8450-52F4D0204872}">
      <dgm:prSet phldrT="[Text]" custT="1"/>
      <dgm:spPr/>
      <dgm:t>
        <a:bodyPr/>
        <a:lstStyle/>
        <a:p>
          <a:r>
            <a:rPr lang="en-GB" sz="700"/>
            <a:t>Primary and Community Health Care</a:t>
          </a:r>
        </a:p>
        <a:p>
          <a:pPr rtl="0"/>
          <a:r>
            <a:rPr lang="en-GB" sz="700"/>
            <a:t>Ed Scully</a:t>
          </a:r>
          <a:r>
            <a:rPr lang="en-GB" sz="700">
              <a:latin typeface="Arial" panose="020B0604020202020204"/>
            </a:rPr>
            <a:t> </a:t>
          </a:r>
          <a:endParaRPr lang="en-GB" sz="700"/>
        </a:p>
      </dgm:t>
    </dgm:pt>
    <dgm:pt modelId="{092EF231-E0BF-4F39-A06B-FAC11CB66B3E}" type="parTrans" cxnId="{5E538F37-A1F0-4962-8AF0-75917FEA21F8}">
      <dgm:prSet/>
      <dgm:spPr/>
      <dgm:t>
        <a:bodyPr/>
        <a:lstStyle/>
        <a:p>
          <a:endParaRPr lang="en-GB" sz="700"/>
        </a:p>
      </dgm:t>
    </dgm:pt>
    <dgm:pt modelId="{95C4CE59-E6E0-40D5-BA85-04655044D5BF}" type="sibTrans" cxnId="{5E538F37-A1F0-4962-8AF0-75917FEA21F8}">
      <dgm:prSet/>
      <dgm:spPr/>
      <dgm:t>
        <a:bodyPr/>
        <a:lstStyle/>
        <a:p>
          <a:endParaRPr lang="en-GB" sz="700"/>
        </a:p>
      </dgm:t>
    </dgm:pt>
    <dgm:pt modelId="{3BF83627-5224-43D4-90C9-576FB5A3FC0C}">
      <dgm:prSet phldrT="[Text]" custT="1"/>
      <dgm:spPr/>
      <dgm:t>
        <a:bodyPr/>
        <a:lstStyle/>
        <a:p>
          <a:r>
            <a:rPr lang="en-GB" sz="700"/>
            <a:t>Mental Health, Disabilities, Women’s Health and Maternity</a:t>
          </a:r>
        </a:p>
        <a:p>
          <a:pPr rtl="0"/>
          <a:r>
            <a:rPr lang="en-GB" sz="700">
              <a:solidFill>
                <a:schemeClr val="tx1"/>
              </a:solidFill>
              <a:latin typeface="Arial" panose="020B0604020202020204"/>
            </a:rPr>
            <a:t>Fiona Walshe</a:t>
          </a:r>
          <a:endParaRPr lang="en-GB" sz="700">
            <a:solidFill>
              <a:schemeClr val="tx1"/>
            </a:solidFill>
          </a:endParaRPr>
        </a:p>
      </dgm:t>
    </dgm:pt>
    <dgm:pt modelId="{DC5D7EE7-DAEB-4E8D-92C9-F9F460C40C87}" type="parTrans" cxnId="{B0B27015-BDCC-4278-B808-DD27A6E6D6AB}">
      <dgm:prSet/>
      <dgm:spPr/>
      <dgm:t>
        <a:bodyPr/>
        <a:lstStyle/>
        <a:p>
          <a:endParaRPr lang="en-GB" sz="700"/>
        </a:p>
      </dgm:t>
    </dgm:pt>
    <dgm:pt modelId="{7F0C9D3F-0070-4E5F-A84C-E5869AF6FAF5}" type="sibTrans" cxnId="{B0B27015-BDCC-4278-B808-DD27A6E6D6AB}">
      <dgm:prSet/>
      <dgm:spPr/>
      <dgm:t>
        <a:bodyPr/>
        <a:lstStyle/>
        <a:p>
          <a:endParaRPr lang="en-GB" sz="700"/>
        </a:p>
      </dgm:t>
    </dgm:pt>
    <dgm:pt modelId="{A83821FE-9CC0-413C-BF0C-E1C531857A07}">
      <dgm:prSet phldrT="[Text]" custT="1"/>
      <dgm:spPr>
        <a:ln>
          <a:solidFill>
            <a:schemeClr val="accent1"/>
          </a:solidFill>
        </a:ln>
      </dgm:spPr>
      <dgm:t>
        <a:bodyPr/>
        <a:lstStyle/>
        <a:p>
          <a:r>
            <a:rPr lang="en-GB" sz="700">
              <a:solidFill>
                <a:schemeClr val="tx1"/>
              </a:solidFill>
              <a:latin typeface="Arial" panose="020B0604020202020204"/>
            </a:rPr>
            <a:t>Secondary Prevention</a:t>
          </a:r>
          <a:endParaRPr lang="en-GB" sz="700">
            <a:solidFill>
              <a:schemeClr val="tx1"/>
            </a:solidFill>
          </a:endParaRPr>
        </a:p>
        <a:p>
          <a:r>
            <a:rPr kumimoji="0" lang="en-GB" sz="700" b="0" i="0" u="none" strike="noStrike" cap="none" spc="0" normalizeH="0" baseline="0" noProof="0">
              <a:ln>
                <a:noFill/>
              </a:ln>
              <a:solidFill>
                <a:schemeClr val="tx1"/>
              </a:solidFill>
              <a:effectLst/>
              <a:uLnTx/>
              <a:uFillTx/>
              <a:latin typeface="Arial" panose="020B0604020202020204"/>
              <a:ea typeface="+mn-ea"/>
              <a:cs typeface="+mn-cs"/>
            </a:rPr>
            <a:t>Cathy Morgan</a:t>
          </a:r>
        </a:p>
      </dgm:t>
    </dgm:pt>
    <dgm:pt modelId="{255E5C66-7F67-468C-B395-80438A2EE9B9}" type="parTrans" cxnId="{55625123-7048-4294-B4EB-BE983F8D0FD3}">
      <dgm:prSet/>
      <dgm:spPr/>
      <dgm:t>
        <a:bodyPr/>
        <a:lstStyle/>
        <a:p>
          <a:endParaRPr lang="en-GB" sz="700"/>
        </a:p>
      </dgm:t>
    </dgm:pt>
    <dgm:pt modelId="{12ED0FE6-7B1F-4A3C-8849-BDF89B265B3E}" type="sibTrans" cxnId="{55625123-7048-4294-B4EB-BE983F8D0FD3}">
      <dgm:prSet/>
      <dgm:spPr/>
      <dgm:t>
        <a:bodyPr/>
        <a:lstStyle/>
        <a:p>
          <a:endParaRPr lang="en-GB" sz="700"/>
        </a:p>
      </dgm:t>
    </dgm:pt>
    <dgm:pt modelId="{ACB35D53-64C1-4C30-B3CD-C159210D9B4A}">
      <dgm:prSet phldrT="[Text]" custT="1"/>
      <dgm:spPr>
        <a:ln>
          <a:solidFill>
            <a:schemeClr val="accent1"/>
          </a:solidFill>
        </a:ln>
      </dgm:spPr>
      <dgm:t>
        <a:bodyPr/>
        <a:lstStyle/>
        <a:p>
          <a:pPr rtl="0"/>
          <a:r>
            <a:rPr lang="en-GB" sz="700">
              <a:solidFill>
                <a:schemeClr val="tx1"/>
              </a:solidFill>
              <a:latin typeface="Arial" panose="020B0604020202020204"/>
            </a:rPr>
            <a:t>Early Years, Children, and Families</a:t>
          </a:r>
          <a:endParaRPr lang="en-GB" sz="700">
            <a:solidFill>
              <a:schemeClr val="tx1"/>
            </a:solidFill>
          </a:endParaRPr>
        </a:p>
        <a:p>
          <a:r>
            <a:rPr kumimoji="0" lang="en-GB" sz="700" b="0" i="0" u="none" strike="noStrike" cap="none" spc="0" normalizeH="0" baseline="0" noProof="0">
              <a:ln>
                <a:noFill/>
              </a:ln>
              <a:solidFill>
                <a:schemeClr val="tx1"/>
              </a:solidFill>
              <a:effectLst/>
              <a:uLnTx/>
              <a:uFillTx/>
              <a:latin typeface="Arial" panose="020B0604020202020204"/>
              <a:ea typeface="+mn-ea"/>
              <a:cs typeface="+mn-cs"/>
            </a:rPr>
            <a:t>Liz Ketch</a:t>
          </a:r>
        </a:p>
      </dgm:t>
    </dgm:pt>
    <dgm:pt modelId="{8BD787EE-021B-48A6-B52F-49DDDA240C49}" type="parTrans" cxnId="{D1C4924F-DD43-46D3-ADA9-FFBC19901E20}">
      <dgm:prSet/>
      <dgm:spPr/>
      <dgm:t>
        <a:bodyPr/>
        <a:lstStyle/>
        <a:p>
          <a:endParaRPr lang="en-GB" sz="700"/>
        </a:p>
      </dgm:t>
    </dgm:pt>
    <dgm:pt modelId="{5747350F-FB0C-4552-B41E-9ABFA0ABCAA8}" type="sibTrans" cxnId="{D1C4924F-DD43-46D3-ADA9-FFBC19901E20}">
      <dgm:prSet/>
      <dgm:spPr/>
      <dgm:t>
        <a:bodyPr/>
        <a:lstStyle/>
        <a:p>
          <a:endParaRPr lang="en-GB" sz="700"/>
        </a:p>
      </dgm:t>
    </dgm:pt>
    <dgm:pt modelId="{C53299E4-693D-4E47-B9D2-18852F0EF858}">
      <dgm:prSet phldrT="[Text]" custT="1"/>
      <dgm:spPr>
        <a:ln>
          <a:solidFill>
            <a:schemeClr val="accent1"/>
          </a:solidFill>
        </a:ln>
      </dgm:spPr>
      <dgm:t>
        <a:bodyPr/>
        <a:lstStyle/>
        <a:p>
          <a:r>
            <a:rPr lang="en-GB" sz="700">
              <a:solidFill>
                <a:schemeClr val="tx1"/>
              </a:solidFill>
            </a:rPr>
            <a:t>Work and Health Unit (joint w/ DWP)</a:t>
          </a:r>
        </a:p>
        <a:p>
          <a:r>
            <a:rPr lang="en-GB" sz="700">
              <a:solidFill>
                <a:schemeClr val="tx1"/>
              </a:solidFill>
            </a:rPr>
            <a:t>Lorraine Jackson (</a:t>
          </a:r>
          <a:r>
            <a:rPr lang="en-GB" sz="700" i="1">
              <a:solidFill>
                <a:schemeClr val="tx1"/>
              </a:solidFill>
            </a:rPr>
            <a:t>Head of Site in Leeds</a:t>
          </a:r>
          <a:r>
            <a:rPr lang="en-GB" sz="700">
              <a:solidFill>
                <a:schemeClr val="tx1"/>
              </a:solidFill>
            </a:rPr>
            <a:t>)</a:t>
          </a:r>
        </a:p>
      </dgm:t>
    </dgm:pt>
    <dgm:pt modelId="{09CF6795-F384-4867-84AA-78A3D5A22D15}" type="parTrans" cxnId="{C3927BF9-B8A8-49F0-9A02-C306D76E9383}">
      <dgm:prSet/>
      <dgm:spPr/>
      <dgm:t>
        <a:bodyPr/>
        <a:lstStyle/>
        <a:p>
          <a:endParaRPr lang="en-GB" sz="700"/>
        </a:p>
      </dgm:t>
    </dgm:pt>
    <dgm:pt modelId="{B0463988-9866-49B5-AC72-6F3586BDD20F}" type="sibTrans" cxnId="{C3927BF9-B8A8-49F0-9A02-C306D76E9383}">
      <dgm:prSet/>
      <dgm:spPr/>
      <dgm:t>
        <a:bodyPr/>
        <a:lstStyle/>
        <a:p>
          <a:endParaRPr lang="en-GB" sz="700"/>
        </a:p>
      </dgm:t>
    </dgm:pt>
    <dgm:pt modelId="{F441AB86-670C-4622-BD36-2BB53A028F33}">
      <dgm:prSet phldrT="[Text]" custT="1"/>
      <dgm:spPr/>
      <dgm:t>
        <a:bodyPr/>
        <a:lstStyle/>
        <a:p>
          <a:r>
            <a:rPr lang="en-GB" sz="700"/>
            <a:t>Science, Research and Evidence</a:t>
          </a:r>
        </a:p>
        <a:p>
          <a:r>
            <a:rPr lang="en-GB" sz="700"/>
            <a:t>Gail Marzetti</a:t>
          </a:r>
        </a:p>
      </dgm:t>
    </dgm:pt>
    <dgm:pt modelId="{C4434129-00EE-4E6F-ADE9-7A5DFF29FF4F}" type="parTrans" cxnId="{F7174E7B-45DD-4C9E-B6D8-7585399FA3A8}">
      <dgm:prSet/>
      <dgm:spPr/>
      <dgm:t>
        <a:bodyPr/>
        <a:lstStyle/>
        <a:p>
          <a:endParaRPr lang="en-GB" sz="700"/>
        </a:p>
      </dgm:t>
    </dgm:pt>
    <dgm:pt modelId="{06B71810-FB53-4BEE-8172-E0ED9C8642F4}" type="sibTrans" cxnId="{F7174E7B-45DD-4C9E-B6D8-7585399FA3A8}">
      <dgm:prSet/>
      <dgm:spPr/>
      <dgm:t>
        <a:bodyPr/>
        <a:lstStyle/>
        <a:p>
          <a:endParaRPr lang="en-GB" sz="700"/>
        </a:p>
      </dgm:t>
    </dgm:pt>
    <dgm:pt modelId="{DDD6E8F4-6610-4881-8DBA-B260AD104D49}">
      <dgm:prSet phldrT="[Text]" custT="1"/>
      <dgm:spPr>
        <a:ln>
          <a:solidFill>
            <a:schemeClr val="accent1"/>
          </a:solidFill>
          <a:prstDash val="solid"/>
        </a:ln>
      </dgm:spPr>
      <dgm:t>
        <a:bodyPr/>
        <a:lstStyle/>
        <a:p>
          <a:r>
            <a:rPr lang="en-GB" sz="700" kern="1200"/>
            <a:t>Office for Life Sciences (joint w/ DSIT)***</a:t>
          </a:r>
        </a:p>
        <a:p>
          <a:r>
            <a:rPr lang="en-GB" sz="700" kern="1200">
              <a:solidFill>
                <a:schemeClr val="tx1"/>
              </a:solidFill>
              <a:latin typeface="Arial" panose="020B0604020202020204"/>
              <a:ea typeface="+mn-ea"/>
              <a:cs typeface="+mn-cs"/>
            </a:rPr>
            <a:t>Ros Campion</a:t>
          </a:r>
        </a:p>
      </dgm:t>
    </dgm:pt>
    <dgm:pt modelId="{27B15B14-EE40-4809-ABC6-F7A405F892E0}" type="parTrans" cxnId="{CE8B439F-5551-4E55-8FC1-299C02D01C05}">
      <dgm:prSet/>
      <dgm:spPr/>
      <dgm:t>
        <a:bodyPr/>
        <a:lstStyle/>
        <a:p>
          <a:endParaRPr lang="en-GB" sz="700"/>
        </a:p>
      </dgm:t>
    </dgm:pt>
    <dgm:pt modelId="{D7A13592-2F49-4953-B4CF-A88E7D2B1235}" type="sibTrans" cxnId="{CE8B439F-5551-4E55-8FC1-299C02D01C05}">
      <dgm:prSet/>
      <dgm:spPr/>
      <dgm:t>
        <a:bodyPr/>
        <a:lstStyle/>
        <a:p>
          <a:endParaRPr lang="en-GB" sz="700"/>
        </a:p>
      </dgm:t>
    </dgm:pt>
    <dgm:pt modelId="{9E9DC9ED-0790-4803-9758-E45D27EFD31F}">
      <dgm:prSet phldrT="[Text]" custT="1"/>
      <dgm:spPr>
        <a:solidFill>
          <a:srgbClr val="BFE7E1"/>
        </a:solidFill>
        <a:ln>
          <a:solidFill>
            <a:schemeClr val="accent5"/>
          </a:solidFill>
        </a:ln>
      </dgm:spPr>
      <dgm:t>
        <a:bodyPr/>
        <a:lstStyle/>
        <a:p>
          <a:r>
            <a:rPr lang="en-GB" sz="700" b="1">
              <a:solidFill>
                <a:schemeClr val="tx1"/>
              </a:solidFill>
            </a:rPr>
            <a:t>DCMO, Health Improvement (</a:t>
          </a:r>
          <a:r>
            <a:rPr lang="en-GB" sz="700">
              <a:solidFill>
                <a:schemeClr val="tx1"/>
              </a:solidFill>
            </a:rPr>
            <a:t>Director)</a:t>
          </a:r>
        </a:p>
        <a:p>
          <a:r>
            <a:rPr lang="en-GB" sz="700">
              <a:solidFill>
                <a:schemeClr val="tx1"/>
              </a:solidFill>
              <a:latin typeface="+mn-lt"/>
            </a:rPr>
            <a:t>Dr Jeanelle de </a:t>
          </a:r>
          <a:r>
            <a:rPr lang="en-GB" sz="700" err="1">
              <a:solidFill>
                <a:schemeClr val="tx1"/>
              </a:solidFill>
              <a:latin typeface="+mn-lt"/>
            </a:rPr>
            <a:t>Gruchy</a:t>
          </a:r>
          <a:endParaRPr lang="en-GB" sz="700" err="1">
            <a:solidFill>
              <a:schemeClr val="tx1"/>
            </a:solidFill>
          </a:endParaRPr>
        </a:p>
      </dgm:t>
    </dgm:pt>
    <dgm:pt modelId="{12712BCD-4014-4752-A1DA-2BA0356D56BB}" type="sibTrans" cxnId="{EA43C821-67B0-416B-BB8F-82EF152A1A3A}">
      <dgm:prSet/>
      <dgm:spPr/>
      <dgm:t>
        <a:bodyPr/>
        <a:lstStyle/>
        <a:p>
          <a:endParaRPr lang="en-GB" sz="700"/>
        </a:p>
      </dgm:t>
    </dgm:pt>
    <dgm:pt modelId="{70CF1210-732C-409F-B7AF-62C890BA8FE8}" type="parTrans" cxnId="{EA43C821-67B0-416B-BB8F-82EF152A1A3A}">
      <dgm:prSet/>
      <dgm:spPr/>
      <dgm:t>
        <a:bodyPr/>
        <a:lstStyle/>
        <a:p>
          <a:endParaRPr lang="en-GB" sz="700"/>
        </a:p>
      </dgm:t>
    </dgm:pt>
    <dgm:pt modelId="{E9FED88B-D5B1-4B69-85D2-8B08A3684035}">
      <dgm:prSet phldrT="[Text]" custT="1"/>
      <dgm:spPr/>
      <dgm:t>
        <a:bodyPr/>
        <a:lstStyle/>
        <a:p>
          <a:r>
            <a:rPr lang="en-GB" sz="700"/>
            <a:t>Emergency Preparedness and Health Protection</a:t>
          </a:r>
        </a:p>
        <a:p>
          <a:r>
            <a:rPr lang="en-GB" sz="700"/>
            <a:t>Emma Reed</a:t>
          </a:r>
        </a:p>
      </dgm:t>
    </dgm:pt>
    <dgm:pt modelId="{13FD5510-3763-4E48-B0B8-2176AE3C8568}" type="parTrans" cxnId="{35D3F507-625F-4E73-AC62-633C9274B761}">
      <dgm:prSet/>
      <dgm:spPr/>
      <dgm:t>
        <a:bodyPr/>
        <a:lstStyle/>
        <a:p>
          <a:endParaRPr lang="en-GB" sz="700"/>
        </a:p>
      </dgm:t>
    </dgm:pt>
    <dgm:pt modelId="{70E85EBD-40F0-4386-851F-0537B110D773}" type="sibTrans" cxnId="{35D3F507-625F-4E73-AC62-633C9274B761}">
      <dgm:prSet/>
      <dgm:spPr/>
      <dgm:t>
        <a:bodyPr/>
        <a:lstStyle/>
        <a:p>
          <a:endParaRPr lang="en-GB" sz="700"/>
        </a:p>
      </dgm:t>
    </dgm:pt>
    <dgm:pt modelId="{19C4B83D-4B3C-4B80-A026-D61DFBD333B2}">
      <dgm:prSet phldrT="[Text]" custT="1"/>
      <dgm:spPr>
        <a:ln>
          <a:solidFill>
            <a:schemeClr val="accent1"/>
          </a:solidFill>
        </a:ln>
      </dgm:spPr>
      <dgm:t>
        <a:bodyPr/>
        <a:lstStyle/>
        <a:p>
          <a:pPr rtl="0"/>
          <a:r>
            <a:rPr lang="en-GB" sz="700">
              <a:solidFill>
                <a:schemeClr val="tx1"/>
              </a:solidFill>
            </a:rPr>
            <a:t>Health Protection, and Public Health systems</a:t>
          </a:r>
        </a:p>
        <a:p>
          <a:pPr rtl="0"/>
          <a:r>
            <a:rPr kumimoji="0" lang="en-GB" sz="700" b="0" i="0" u="none" strike="noStrike" cap="none" spc="0" normalizeH="0" baseline="0" noProof="0">
              <a:ln>
                <a:noFill/>
              </a:ln>
              <a:solidFill>
                <a:schemeClr val="tx1"/>
              </a:solidFill>
              <a:effectLst/>
              <a:uLnTx/>
              <a:uFillTx/>
              <a:latin typeface="Arial" panose="020B0604020202020204"/>
              <a:ea typeface="+mn-ea"/>
              <a:cs typeface="+mn-cs"/>
            </a:rPr>
            <a:t>David Lamberti</a:t>
          </a:r>
          <a:endParaRPr lang="en-GB" sz="700">
            <a:solidFill>
              <a:schemeClr val="tx1"/>
            </a:solidFill>
          </a:endParaRPr>
        </a:p>
      </dgm:t>
    </dgm:pt>
    <dgm:pt modelId="{17660709-A92E-484D-B8A2-310D21F3B720}" type="parTrans" cxnId="{F239DA95-805D-4C48-BC08-161210EDF064}">
      <dgm:prSet/>
      <dgm:spPr/>
      <dgm:t>
        <a:bodyPr/>
        <a:lstStyle/>
        <a:p>
          <a:endParaRPr lang="en-GB" sz="700"/>
        </a:p>
      </dgm:t>
    </dgm:pt>
    <dgm:pt modelId="{173A5178-4799-4677-AEB8-3085AAE531DE}" type="sibTrans" cxnId="{F239DA95-805D-4C48-BC08-161210EDF064}">
      <dgm:prSet/>
      <dgm:spPr/>
      <dgm:t>
        <a:bodyPr/>
        <a:lstStyle/>
        <a:p>
          <a:endParaRPr lang="en-GB" sz="700"/>
        </a:p>
      </dgm:t>
    </dgm:pt>
    <dgm:pt modelId="{C1B43C3E-F45A-4437-A676-C1F12CC22F71}">
      <dgm:prSet phldrT="[Text]" custT="1"/>
      <dgm:spPr>
        <a:ln>
          <a:solidFill>
            <a:schemeClr val="accent1"/>
          </a:solidFill>
        </a:ln>
      </dgm:spPr>
      <dgm:t>
        <a:bodyPr/>
        <a:lstStyle/>
        <a:p>
          <a:pPr rtl="0"/>
          <a:r>
            <a:rPr lang="en-GB" sz="700">
              <a:solidFill>
                <a:schemeClr val="tx1"/>
              </a:solidFill>
            </a:rPr>
            <a:t>Health Improvement</a:t>
          </a:r>
        </a:p>
        <a:p>
          <a:pPr rtl="0"/>
          <a:r>
            <a:rPr lang="en-GB" sz="700">
              <a:solidFill>
                <a:schemeClr val="tx1"/>
              </a:solidFill>
              <a:latin typeface="Arial" panose="020B0604020202020204"/>
            </a:rPr>
            <a:t>Natasha Burgon</a:t>
          </a:r>
          <a:endParaRPr lang="en-GB" sz="700">
            <a:solidFill>
              <a:schemeClr val="tx1"/>
            </a:solidFill>
          </a:endParaRPr>
        </a:p>
      </dgm:t>
    </dgm:pt>
    <dgm:pt modelId="{76E9394E-9D37-40E0-BF6D-56858A72851D}" type="parTrans" cxnId="{AF692EF2-D19B-47DD-A66D-2F0F8EC4057F}">
      <dgm:prSet/>
      <dgm:spPr/>
      <dgm:t>
        <a:bodyPr/>
        <a:lstStyle/>
        <a:p>
          <a:endParaRPr lang="en-GB" sz="700"/>
        </a:p>
      </dgm:t>
    </dgm:pt>
    <dgm:pt modelId="{062FEC46-8A00-456E-B2F8-CF2B3B5E06D9}" type="sibTrans" cxnId="{AF692EF2-D19B-47DD-A66D-2F0F8EC4057F}">
      <dgm:prSet/>
      <dgm:spPr/>
      <dgm:t>
        <a:bodyPr/>
        <a:lstStyle/>
        <a:p>
          <a:endParaRPr lang="en-GB" sz="700"/>
        </a:p>
      </dgm:t>
    </dgm:pt>
    <dgm:pt modelId="{34A669F0-EE3A-4DE3-8ED5-60345463D3DF}">
      <dgm:prSet phldrT="[Text]" custT="1"/>
      <dgm:spPr/>
      <dgm:t>
        <a:bodyPr/>
        <a:lstStyle/>
        <a:p>
          <a:r>
            <a:rPr lang="en-GB" sz="700"/>
            <a:t>EU and Trade and the Union</a:t>
          </a:r>
        </a:p>
        <a:p>
          <a:r>
            <a:rPr lang="en-GB" sz="700"/>
            <a:t>Ed Moses</a:t>
          </a:r>
        </a:p>
      </dgm:t>
    </dgm:pt>
    <dgm:pt modelId="{0B59E92B-3C7E-4A57-813F-4E4D9A4AEFA3}" type="parTrans" cxnId="{0FEC6C1F-A61C-4C29-A86D-1D7ED8483D68}">
      <dgm:prSet/>
      <dgm:spPr/>
      <dgm:t>
        <a:bodyPr/>
        <a:lstStyle/>
        <a:p>
          <a:endParaRPr lang="en-GB" sz="700"/>
        </a:p>
      </dgm:t>
    </dgm:pt>
    <dgm:pt modelId="{AF285C36-5574-4C5F-8C3D-7C723BDB003A}" type="sibTrans" cxnId="{0FEC6C1F-A61C-4C29-A86D-1D7ED8483D68}">
      <dgm:prSet/>
      <dgm:spPr/>
      <dgm:t>
        <a:bodyPr/>
        <a:lstStyle/>
        <a:p>
          <a:endParaRPr lang="en-GB" sz="700"/>
        </a:p>
      </dgm:t>
    </dgm:pt>
    <dgm:pt modelId="{D6941D85-0106-489B-A6B8-5CFBDD5B7519}">
      <dgm:prSet phldrT="[Text]" custT="1"/>
      <dgm:spPr/>
      <dgm:t>
        <a:bodyPr/>
        <a:lstStyle/>
        <a:p>
          <a:r>
            <a:rPr lang="en-GB" sz="700"/>
            <a:t>International</a:t>
          </a:r>
        </a:p>
        <a:p>
          <a:r>
            <a:rPr lang="en-GB" sz="700"/>
            <a:t>Anna </a:t>
          </a:r>
          <a:r>
            <a:rPr lang="en-GB" sz="700" err="1"/>
            <a:t>Wechsberg</a:t>
          </a:r>
          <a:endParaRPr lang="en-GB" sz="700"/>
        </a:p>
      </dgm:t>
    </dgm:pt>
    <dgm:pt modelId="{0C7DB185-51D4-4CCD-A612-C5B02F34AECC}" type="parTrans" cxnId="{547A7CF3-3AAD-440C-B47B-310F2359BF26}">
      <dgm:prSet/>
      <dgm:spPr/>
      <dgm:t>
        <a:bodyPr/>
        <a:lstStyle/>
        <a:p>
          <a:endParaRPr lang="en-GB" sz="700"/>
        </a:p>
      </dgm:t>
    </dgm:pt>
    <dgm:pt modelId="{7A355DDB-4A7C-4C68-8E50-DDA03919640D}" type="sibTrans" cxnId="{547A7CF3-3AAD-440C-B47B-310F2359BF26}">
      <dgm:prSet/>
      <dgm:spPr/>
      <dgm:t>
        <a:bodyPr/>
        <a:lstStyle/>
        <a:p>
          <a:endParaRPr lang="en-GB" sz="700"/>
        </a:p>
      </dgm:t>
    </dgm:pt>
    <dgm:pt modelId="{3E8420C9-9D10-42BE-86C5-F0643FD6B224}">
      <dgm:prSet phldrT="[Text]" custT="1"/>
      <dgm:spPr/>
      <dgm:t>
        <a:bodyPr/>
        <a:lstStyle/>
        <a:p>
          <a:r>
            <a:rPr lang="en-GB" sz="700"/>
            <a:t>Urgent and Emergency Care</a:t>
          </a:r>
        </a:p>
        <a:p>
          <a:r>
            <a:rPr lang="en-GB" sz="700">
              <a:solidFill>
                <a:schemeClr val="tx1"/>
              </a:solidFill>
            </a:rPr>
            <a:t>Paul Macnaught</a:t>
          </a:r>
        </a:p>
      </dgm:t>
    </dgm:pt>
    <dgm:pt modelId="{C7D372F9-9106-4A8B-9075-1F773AD1A795}" type="parTrans" cxnId="{43F364B0-90F3-4AF0-A36B-EB2C3AF596C3}">
      <dgm:prSet/>
      <dgm:spPr/>
      <dgm:t>
        <a:bodyPr/>
        <a:lstStyle/>
        <a:p>
          <a:endParaRPr lang="en-GB" sz="700"/>
        </a:p>
      </dgm:t>
    </dgm:pt>
    <dgm:pt modelId="{25136603-BDED-48FA-A0D0-60998F69A1CB}" type="sibTrans" cxnId="{43F364B0-90F3-4AF0-A36B-EB2C3AF596C3}">
      <dgm:prSet/>
      <dgm:spPr/>
      <dgm:t>
        <a:bodyPr/>
        <a:lstStyle/>
        <a:p>
          <a:endParaRPr lang="en-GB" sz="700"/>
        </a:p>
      </dgm:t>
    </dgm:pt>
    <dgm:pt modelId="{FCD97A93-7BFD-4A64-B21B-2ECE5A57E1B6}">
      <dgm:prSet phldrT="[Text]" custT="1"/>
      <dgm:spPr/>
      <dgm:t>
        <a:bodyPr/>
        <a:lstStyle/>
        <a:p>
          <a:r>
            <a:rPr lang="en-GB" sz="700"/>
            <a:t>NHS Workforce Gavin Larner</a:t>
          </a:r>
        </a:p>
      </dgm:t>
    </dgm:pt>
    <dgm:pt modelId="{87721055-EF8D-4E2B-BDEA-DBC24778AA8D}" type="parTrans" cxnId="{98A2F23A-3EB0-4687-A303-FC3D8BB8A97D}">
      <dgm:prSet/>
      <dgm:spPr/>
      <dgm:t>
        <a:bodyPr/>
        <a:lstStyle/>
        <a:p>
          <a:endParaRPr lang="en-GB" sz="700"/>
        </a:p>
      </dgm:t>
    </dgm:pt>
    <dgm:pt modelId="{BDB79126-8024-4AEF-823A-FCEE510C2118}" type="sibTrans" cxnId="{98A2F23A-3EB0-4687-A303-FC3D8BB8A97D}">
      <dgm:prSet/>
      <dgm:spPr/>
      <dgm:t>
        <a:bodyPr/>
        <a:lstStyle/>
        <a:p>
          <a:endParaRPr lang="en-GB" sz="700"/>
        </a:p>
      </dgm:t>
    </dgm:pt>
    <dgm:pt modelId="{7CD29E02-DB84-4185-BF34-834169275E8B}">
      <dgm:prSet phldrT="[Text]" custT="1"/>
      <dgm:spPr/>
      <dgm:t>
        <a:bodyPr/>
        <a:lstStyle/>
        <a:p>
          <a:r>
            <a:rPr lang="en-GB" sz="700"/>
            <a:t>System Oversight and Integration</a:t>
          </a:r>
        </a:p>
        <a:p>
          <a:r>
            <a:rPr lang="en-GB" sz="700">
              <a:solidFill>
                <a:schemeClr val="tx1"/>
              </a:solidFill>
            </a:rPr>
            <a:t>Jason </a:t>
          </a:r>
          <a:r>
            <a:rPr lang="en-GB" sz="700" err="1">
              <a:solidFill>
                <a:schemeClr val="tx1"/>
              </a:solidFill>
            </a:rPr>
            <a:t>Yiannikkou</a:t>
          </a:r>
          <a:endParaRPr lang="en-GB" sz="700">
            <a:solidFill>
              <a:schemeClr val="tx1"/>
            </a:solidFill>
          </a:endParaRPr>
        </a:p>
      </dgm:t>
    </dgm:pt>
    <dgm:pt modelId="{795DD8CA-9BE4-45B0-90F4-C9CA7B1BB64D}" type="parTrans" cxnId="{33F412BD-8EA8-4805-B06E-4C6E3AA271BA}">
      <dgm:prSet/>
      <dgm:spPr/>
      <dgm:t>
        <a:bodyPr/>
        <a:lstStyle/>
        <a:p>
          <a:endParaRPr lang="en-GB" sz="700"/>
        </a:p>
      </dgm:t>
    </dgm:pt>
    <dgm:pt modelId="{85A07958-FEFD-4709-B36F-75B56F26F6BB}" type="sibTrans" cxnId="{33F412BD-8EA8-4805-B06E-4C6E3AA271BA}">
      <dgm:prSet/>
      <dgm:spPr/>
      <dgm:t>
        <a:bodyPr/>
        <a:lstStyle/>
        <a:p>
          <a:endParaRPr lang="en-GB" sz="700"/>
        </a:p>
      </dgm:t>
    </dgm:pt>
    <dgm:pt modelId="{A52470B0-66B0-4FC5-9182-DAF5691A9666}">
      <dgm:prSet phldrT="[Text]" custT="1"/>
      <dgm:spPr>
        <a:noFill/>
      </dgm:spPr>
      <dgm:t>
        <a:bodyPr/>
        <a:lstStyle/>
        <a:p>
          <a:r>
            <a:rPr lang="en-GB" sz="700"/>
            <a:t>Medicines</a:t>
          </a:r>
        </a:p>
        <a:p>
          <a:r>
            <a:rPr lang="en-GB" sz="700"/>
            <a:t>Gila Sacks</a:t>
          </a:r>
        </a:p>
      </dgm:t>
    </dgm:pt>
    <dgm:pt modelId="{38E60E9E-2E0C-4E73-B38F-59EEA55DCF55}" type="parTrans" cxnId="{CF2E688E-91A4-4191-83A1-699757274DFD}">
      <dgm:prSet/>
      <dgm:spPr/>
      <dgm:t>
        <a:bodyPr/>
        <a:lstStyle/>
        <a:p>
          <a:endParaRPr lang="en-GB" sz="700"/>
        </a:p>
      </dgm:t>
    </dgm:pt>
    <dgm:pt modelId="{EE5CA834-C498-4234-9CEF-7D63AF99021A}" type="sibTrans" cxnId="{CF2E688E-91A4-4191-83A1-699757274DFD}">
      <dgm:prSet/>
      <dgm:spPr/>
      <dgm:t>
        <a:bodyPr/>
        <a:lstStyle/>
        <a:p>
          <a:endParaRPr lang="en-GB" sz="700"/>
        </a:p>
      </dgm:t>
    </dgm:pt>
    <dgm:pt modelId="{1A2DBE0F-D674-4D38-9124-F13C8037E873}">
      <dgm:prSet phldrT="[Text]" custT="1"/>
      <dgm:spPr/>
      <dgm:t>
        <a:bodyPr/>
        <a:lstStyle/>
        <a:p>
          <a:r>
            <a:rPr lang="en-GB" sz="700"/>
            <a:t>Quality, Safety and Investigation</a:t>
          </a:r>
        </a:p>
        <a:p>
          <a:r>
            <a:rPr lang="en-GB" sz="700">
              <a:solidFill>
                <a:schemeClr val="tx1"/>
              </a:solidFill>
            </a:rPr>
            <a:t>William </a:t>
          </a:r>
          <a:r>
            <a:rPr lang="en-GB" sz="700" err="1">
              <a:solidFill>
                <a:schemeClr val="tx1"/>
              </a:solidFill>
            </a:rPr>
            <a:t>Vineall</a:t>
          </a:r>
          <a:endParaRPr lang="en-GB" sz="700">
            <a:solidFill>
              <a:schemeClr val="tx1"/>
            </a:solidFill>
          </a:endParaRPr>
        </a:p>
      </dgm:t>
    </dgm:pt>
    <dgm:pt modelId="{BA5F099F-F402-4362-BACA-88A62924E3D1}" type="parTrans" cxnId="{4E60F4E2-7976-4128-959E-828AFDC938C0}">
      <dgm:prSet/>
      <dgm:spPr/>
      <dgm:t>
        <a:bodyPr/>
        <a:lstStyle/>
        <a:p>
          <a:endParaRPr lang="en-GB" sz="700"/>
        </a:p>
      </dgm:t>
    </dgm:pt>
    <dgm:pt modelId="{FE93D2E2-E56F-4E43-85C4-DC3824DC83AB}" type="sibTrans" cxnId="{4E60F4E2-7976-4128-959E-828AFDC938C0}">
      <dgm:prSet/>
      <dgm:spPr/>
      <dgm:t>
        <a:bodyPr/>
        <a:lstStyle/>
        <a:p>
          <a:endParaRPr lang="en-GB" sz="700"/>
        </a:p>
      </dgm:t>
    </dgm:pt>
    <dgm:pt modelId="{737EF72F-EC79-472C-8AF2-48FFA0EF43C2}">
      <dgm:prSet phldrT="[Text]" custT="1"/>
      <dgm:spPr/>
      <dgm:t>
        <a:bodyPr/>
        <a:lstStyle/>
        <a:p>
          <a:r>
            <a:rPr lang="en-GB" sz="700"/>
            <a:t>ASC Workforce and Policy</a:t>
          </a:r>
        </a:p>
        <a:p>
          <a:r>
            <a:rPr lang="en-GB" sz="700"/>
            <a:t>Tom Surrey</a:t>
          </a:r>
        </a:p>
      </dgm:t>
    </dgm:pt>
    <dgm:pt modelId="{81A6E576-90AF-4AD6-AA6A-2DE24F06E67E}" type="parTrans" cxnId="{9542A860-1CA3-4EDD-8C05-3072ABD148CD}">
      <dgm:prSet/>
      <dgm:spPr/>
      <dgm:t>
        <a:bodyPr/>
        <a:lstStyle/>
        <a:p>
          <a:endParaRPr lang="en-GB" sz="700"/>
        </a:p>
      </dgm:t>
    </dgm:pt>
    <dgm:pt modelId="{383104DA-F93F-4016-8259-399BCEB720C7}" type="sibTrans" cxnId="{9542A860-1CA3-4EDD-8C05-3072ABD148CD}">
      <dgm:prSet/>
      <dgm:spPr/>
      <dgm:t>
        <a:bodyPr/>
        <a:lstStyle/>
        <a:p>
          <a:endParaRPr lang="en-GB" sz="700"/>
        </a:p>
      </dgm:t>
    </dgm:pt>
    <dgm:pt modelId="{D9A5CF37-F375-4D18-A740-99B63C697ACC}">
      <dgm:prSet phldrT="[Text]" custT="1"/>
      <dgm:spPr/>
      <dgm:t>
        <a:bodyPr/>
        <a:lstStyle/>
        <a:p>
          <a:r>
            <a:rPr lang="en-GB" sz="700"/>
            <a:t>ASC Delivery</a:t>
          </a:r>
        </a:p>
        <a:p>
          <a:r>
            <a:rPr lang="en-GB" sz="700"/>
            <a:t>Claire Armstrong</a:t>
          </a:r>
        </a:p>
      </dgm:t>
    </dgm:pt>
    <dgm:pt modelId="{9B59344B-014A-4E40-9850-9E350CA5491B}" type="parTrans" cxnId="{55305AA7-BAFD-4144-976E-00626E019198}">
      <dgm:prSet/>
      <dgm:spPr/>
      <dgm:t>
        <a:bodyPr/>
        <a:lstStyle/>
        <a:p>
          <a:endParaRPr lang="en-GB" sz="700"/>
        </a:p>
      </dgm:t>
    </dgm:pt>
    <dgm:pt modelId="{599EF177-E3A8-408A-8054-DE86E27ED1EE}" type="sibTrans" cxnId="{55305AA7-BAFD-4144-976E-00626E019198}">
      <dgm:prSet/>
      <dgm:spPr/>
      <dgm:t>
        <a:bodyPr/>
        <a:lstStyle/>
        <a:p>
          <a:endParaRPr lang="en-GB" sz="700"/>
        </a:p>
      </dgm:t>
    </dgm:pt>
    <dgm:pt modelId="{E8F06A09-16D7-47DB-9C37-0D38E41D35C3}">
      <dgm:prSet phldrT="[Text]" custT="1"/>
      <dgm:spPr/>
      <dgm:t>
        <a:bodyPr/>
        <a:lstStyle/>
        <a:p>
          <a:r>
            <a:rPr lang="en-GB" sz="700"/>
            <a:t>ASC Strategy and Reform</a:t>
          </a:r>
        </a:p>
        <a:p>
          <a:r>
            <a:rPr lang="en-GB" sz="700"/>
            <a:t>Tabitha Jay</a:t>
          </a:r>
        </a:p>
      </dgm:t>
    </dgm:pt>
    <dgm:pt modelId="{123E7BF4-D007-4AE7-AB25-747E535E112D}" type="parTrans" cxnId="{56AC8D1C-D9E1-49D0-B5A1-A5187B616D84}">
      <dgm:prSet/>
      <dgm:spPr/>
      <dgm:t>
        <a:bodyPr/>
        <a:lstStyle/>
        <a:p>
          <a:endParaRPr lang="en-GB" sz="700"/>
        </a:p>
      </dgm:t>
    </dgm:pt>
    <dgm:pt modelId="{D8D0FE34-F42E-43E0-8897-20E61B294B7D}" type="sibTrans" cxnId="{56AC8D1C-D9E1-49D0-B5A1-A5187B616D84}">
      <dgm:prSet/>
      <dgm:spPr/>
      <dgm:t>
        <a:bodyPr/>
        <a:lstStyle/>
        <a:p>
          <a:endParaRPr lang="en-GB" sz="700"/>
        </a:p>
      </dgm:t>
    </dgm:pt>
    <dgm:pt modelId="{04946F60-974A-4C0C-8883-E9A719852A2A}">
      <dgm:prSet phldrT="[Text]" custT="1"/>
      <dgm:spPr/>
      <dgm:t>
        <a:bodyPr/>
        <a:lstStyle/>
        <a:p>
          <a:pPr rtl="0"/>
          <a:r>
            <a:rPr lang="en-GB" sz="700"/>
            <a:t>Better Care Fund and Hospital Discharge</a:t>
          </a:r>
          <a:r>
            <a:rPr lang="en-GB" sz="700">
              <a:latin typeface="Arial" panose="020B0604020202020204"/>
            </a:rPr>
            <a:t> </a:t>
          </a:r>
          <a:br>
            <a:rPr lang="en-GB" sz="700">
              <a:latin typeface="Arial" panose="020B0604020202020204"/>
            </a:rPr>
          </a:br>
          <a:r>
            <a:rPr lang="en-GB" sz="700"/>
            <a:t>Ben Dyson</a:t>
          </a:r>
          <a:endParaRPr lang="en-GB" sz="700">
            <a:latin typeface="Arial" panose="020B0604020202020204"/>
          </a:endParaRPr>
        </a:p>
      </dgm:t>
    </dgm:pt>
    <dgm:pt modelId="{ADAC899B-8038-464F-8397-3635A181A8E6}" type="parTrans" cxnId="{A9336322-8B98-4AE1-8E81-E8E6201ABC43}">
      <dgm:prSet/>
      <dgm:spPr/>
      <dgm:t>
        <a:bodyPr/>
        <a:lstStyle/>
        <a:p>
          <a:endParaRPr lang="en-GB" sz="700"/>
        </a:p>
      </dgm:t>
    </dgm:pt>
    <dgm:pt modelId="{D0AB5470-8876-485C-92E1-AD1CB7ED107F}" type="sibTrans" cxnId="{A9336322-8B98-4AE1-8E81-E8E6201ABC43}">
      <dgm:prSet/>
      <dgm:spPr/>
      <dgm:t>
        <a:bodyPr/>
        <a:lstStyle/>
        <a:p>
          <a:endParaRPr lang="en-GB" sz="700"/>
        </a:p>
      </dgm:t>
    </dgm:pt>
    <dgm:pt modelId="{65DA7AE7-EC0B-4848-AEDF-BAAC3191E8BD}">
      <dgm:prSet phldrT="[Text]" custT="1"/>
      <dgm:spPr/>
      <dgm:t>
        <a:bodyPr/>
        <a:lstStyle/>
        <a:p>
          <a:pPr rtl="0"/>
          <a:r>
            <a:rPr lang="en-GB" sz="700"/>
            <a:t>NHP Strategic Engagement, Policy and funding</a:t>
          </a:r>
          <a:r>
            <a:rPr lang="en-GB" sz="700">
              <a:latin typeface="Arial" panose="020B0604020202020204"/>
            </a:rPr>
            <a:t> </a:t>
          </a:r>
          <a:endParaRPr lang="en-GB" sz="700"/>
        </a:p>
        <a:p>
          <a:r>
            <a:rPr lang="en-GB" sz="700"/>
            <a:t>Charlotte Taylor</a:t>
          </a:r>
        </a:p>
      </dgm:t>
    </dgm:pt>
    <dgm:pt modelId="{E679B6AB-9AE6-4E61-82DB-B4EBEDD49801}" type="parTrans" cxnId="{CBB878D0-C6C2-4625-8ED1-4877823920E8}">
      <dgm:prSet/>
      <dgm:spPr/>
      <dgm:t>
        <a:bodyPr/>
        <a:lstStyle/>
        <a:p>
          <a:endParaRPr lang="en-GB" sz="700"/>
        </a:p>
      </dgm:t>
    </dgm:pt>
    <dgm:pt modelId="{D08F9935-2A38-4710-ABEB-102DB1BDD297}" type="sibTrans" cxnId="{CBB878D0-C6C2-4625-8ED1-4877823920E8}">
      <dgm:prSet/>
      <dgm:spPr/>
      <dgm:t>
        <a:bodyPr/>
        <a:lstStyle/>
        <a:p>
          <a:endParaRPr lang="en-GB" sz="700"/>
        </a:p>
      </dgm:t>
    </dgm:pt>
    <dgm:pt modelId="{3F4EDA59-F756-4439-939C-B87A27C7DD53}">
      <dgm:prSet phldrT="[Text]" custT="1"/>
      <dgm:spPr/>
      <dgm:t>
        <a:bodyPr/>
        <a:lstStyle/>
        <a:p>
          <a:r>
            <a:rPr lang="en-GB" sz="700"/>
            <a:t>NHP Delivery, Performance and Assurance</a:t>
          </a:r>
        </a:p>
        <a:p>
          <a:r>
            <a:rPr lang="en-GB" sz="700"/>
            <a:t>Paul Mustow</a:t>
          </a:r>
        </a:p>
      </dgm:t>
    </dgm:pt>
    <dgm:pt modelId="{686ACBE0-F880-4994-8FC7-46CA276EF0A6}" type="parTrans" cxnId="{99AF35DD-4A05-45C6-A1D4-1D8E14509F1B}">
      <dgm:prSet/>
      <dgm:spPr/>
      <dgm:t>
        <a:bodyPr/>
        <a:lstStyle/>
        <a:p>
          <a:endParaRPr lang="en-GB" sz="700"/>
        </a:p>
      </dgm:t>
    </dgm:pt>
    <dgm:pt modelId="{77AAAA8C-B77A-45FA-AAF0-64623BE110D3}" type="sibTrans" cxnId="{99AF35DD-4A05-45C6-A1D4-1D8E14509F1B}">
      <dgm:prSet/>
      <dgm:spPr/>
      <dgm:t>
        <a:bodyPr/>
        <a:lstStyle/>
        <a:p>
          <a:endParaRPr lang="en-GB" sz="700"/>
        </a:p>
      </dgm:t>
    </dgm:pt>
    <dgm:pt modelId="{6ABCD2CE-92AE-4C2C-ABB4-339B1F0A6868}">
      <dgm:prSet phldrT="[Text]" custT="1"/>
      <dgm:spPr/>
      <dgm:t>
        <a:bodyPr/>
        <a:lstStyle/>
        <a:p>
          <a:r>
            <a:rPr lang="en-GB" sz="700"/>
            <a:t>Ministers, Accountability and Strategy</a:t>
          </a:r>
        </a:p>
        <a:p>
          <a:r>
            <a:rPr lang="en-GB" sz="700"/>
            <a:t>Hugh Harris</a:t>
          </a:r>
        </a:p>
      </dgm:t>
    </dgm:pt>
    <dgm:pt modelId="{ED8CD38E-5EF7-4C32-A709-0BD34A8BFC90}" type="parTrans" cxnId="{A098A704-E048-48E1-859A-0EE601535B73}">
      <dgm:prSet/>
      <dgm:spPr/>
      <dgm:t>
        <a:bodyPr/>
        <a:lstStyle/>
        <a:p>
          <a:endParaRPr lang="en-GB" sz="700"/>
        </a:p>
      </dgm:t>
    </dgm:pt>
    <dgm:pt modelId="{89A8CE1E-6424-4C35-99CB-0D9BE8FB2D45}" type="sibTrans" cxnId="{A098A704-E048-48E1-859A-0EE601535B73}">
      <dgm:prSet/>
      <dgm:spPr/>
      <dgm:t>
        <a:bodyPr/>
        <a:lstStyle/>
        <a:p>
          <a:endParaRPr lang="en-GB" sz="700"/>
        </a:p>
      </dgm:t>
    </dgm:pt>
    <dgm:pt modelId="{E64CAB0E-E434-4DF0-9E6A-3BA0BC976065}">
      <dgm:prSet phldrT="[Text]" custT="1"/>
      <dgm:spPr/>
      <dgm:t>
        <a:bodyPr/>
        <a:lstStyle/>
        <a:p>
          <a:r>
            <a:rPr lang="en-GB" sz="700"/>
            <a:t>Workspace, Information, Security and Technology</a:t>
          </a:r>
        </a:p>
        <a:p>
          <a:r>
            <a:rPr lang="en-GB" sz="700"/>
            <a:t>Ian Stone</a:t>
          </a:r>
        </a:p>
      </dgm:t>
    </dgm:pt>
    <dgm:pt modelId="{5DB21985-C076-480A-92FF-7ED329D94CCF}" type="parTrans" cxnId="{224C3823-6B89-42DD-8F05-BDB97772E9CE}">
      <dgm:prSet/>
      <dgm:spPr/>
      <dgm:t>
        <a:bodyPr/>
        <a:lstStyle/>
        <a:p>
          <a:endParaRPr lang="en-GB" sz="700"/>
        </a:p>
      </dgm:t>
    </dgm:pt>
    <dgm:pt modelId="{87B569A3-DE7C-4229-A9D8-DC6263F2B4FE}" type="sibTrans" cxnId="{224C3823-6B89-42DD-8F05-BDB97772E9CE}">
      <dgm:prSet/>
      <dgm:spPr/>
      <dgm:t>
        <a:bodyPr/>
        <a:lstStyle/>
        <a:p>
          <a:endParaRPr lang="en-GB" sz="700"/>
        </a:p>
      </dgm:t>
    </dgm:pt>
    <dgm:pt modelId="{B4E6F6EB-9FA9-4753-98D8-3663D1CB3ED4}">
      <dgm:prSet phldrT="[Text]" custT="1"/>
      <dgm:spPr/>
      <dgm:t>
        <a:bodyPr/>
        <a:lstStyle/>
        <a:p>
          <a:r>
            <a:rPr lang="en-GB" sz="700"/>
            <a:t>HR</a:t>
          </a:r>
        </a:p>
        <a:p>
          <a:r>
            <a:rPr lang="en-GB" sz="700"/>
            <a:t>Zoe Bishop*</a:t>
          </a:r>
        </a:p>
      </dgm:t>
    </dgm:pt>
    <dgm:pt modelId="{F7030B80-BFB1-44B3-B683-100993BB1E6D}" type="parTrans" cxnId="{DE06EB9E-20D4-4A80-93A5-C2265D1F7723}">
      <dgm:prSet/>
      <dgm:spPr/>
      <dgm:t>
        <a:bodyPr/>
        <a:lstStyle/>
        <a:p>
          <a:endParaRPr lang="en-GB" sz="700"/>
        </a:p>
      </dgm:t>
    </dgm:pt>
    <dgm:pt modelId="{F8B57D0B-16A0-4257-8B53-BE985E3947E5}" type="sibTrans" cxnId="{DE06EB9E-20D4-4A80-93A5-C2265D1F7723}">
      <dgm:prSet/>
      <dgm:spPr/>
      <dgm:t>
        <a:bodyPr/>
        <a:lstStyle/>
        <a:p>
          <a:endParaRPr lang="en-GB" sz="700"/>
        </a:p>
      </dgm:t>
    </dgm:pt>
    <dgm:pt modelId="{04F34C0D-B214-4FB1-87C8-54B674CB6F3F}">
      <dgm:prSet phldrT="[Text]" custT="1"/>
      <dgm:spPr/>
      <dgm:t>
        <a:bodyPr/>
        <a:lstStyle/>
        <a:p>
          <a:r>
            <a:rPr lang="en-GB" sz="700"/>
            <a:t>Communications</a:t>
          </a:r>
        </a:p>
        <a:p>
          <a:r>
            <a:rPr lang="en-GB" sz="700">
              <a:solidFill>
                <a:schemeClr val="tx1"/>
              </a:solidFill>
            </a:rPr>
            <a:t>Lynda Scott*</a:t>
          </a:r>
        </a:p>
      </dgm:t>
    </dgm:pt>
    <dgm:pt modelId="{89DA59F1-37BA-4700-A386-F663FF409616}" type="parTrans" cxnId="{C52B837A-C590-48EE-ADC3-01136704F16D}">
      <dgm:prSet/>
      <dgm:spPr/>
      <dgm:t>
        <a:bodyPr/>
        <a:lstStyle/>
        <a:p>
          <a:endParaRPr lang="en-GB" sz="700"/>
        </a:p>
      </dgm:t>
    </dgm:pt>
    <dgm:pt modelId="{95EE20EB-72C9-46D1-8B5B-47AAB2D83DD1}" type="sibTrans" cxnId="{C52B837A-C590-48EE-ADC3-01136704F16D}">
      <dgm:prSet/>
      <dgm:spPr/>
      <dgm:t>
        <a:bodyPr/>
        <a:lstStyle/>
        <a:p>
          <a:endParaRPr lang="en-GB" sz="700"/>
        </a:p>
      </dgm:t>
    </dgm:pt>
    <dgm:pt modelId="{8D661E40-7E69-49C4-9E57-E944DFD42563}">
      <dgm:prSet phldrT="[Text]" custT="1"/>
      <dgm:spPr>
        <a:solidFill>
          <a:srgbClr val="FFFFFF"/>
        </a:solidFill>
      </dgm:spPr>
      <dgm:t>
        <a:bodyPr/>
        <a:lstStyle/>
        <a:p>
          <a:r>
            <a:rPr lang="en-GB" sz="700" kern="1200"/>
            <a:t>Chief Commercial Officer</a:t>
          </a:r>
        </a:p>
        <a:p>
          <a:r>
            <a:rPr kumimoji="0" lang="en-GB" sz="700" b="0" i="0" u="none" strike="noStrike" kern="1200" cap="none" spc="0" normalizeH="0" baseline="0">
              <a:ln>
                <a:noFill/>
              </a:ln>
              <a:solidFill>
                <a:schemeClr val="tx1"/>
              </a:solidFill>
              <a:effectLst/>
              <a:uLnTx/>
              <a:uFillTx/>
              <a:latin typeface="Arial" panose="020B0604020202020204"/>
              <a:ea typeface="+mn-ea"/>
              <a:cs typeface="+mn-cs"/>
            </a:rPr>
            <a:t>Michael Carey*</a:t>
          </a:r>
        </a:p>
      </dgm:t>
    </dgm:pt>
    <dgm:pt modelId="{8B21BD14-2E51-49BD-B963-76D726F6F3B0}" type="parTrans" cxnId="{638C51EC-4348-4303-B3E6-8D8EA2B68C11}">
      <dgm:prSet/>
      <dgm:spPr/>
      <dgm:t>
        <a:bodyPr/>
        <a:lstStyle/>
        <a:p>
          <a:endParaRPr lang="en-GB" sz="700"/>
        </a:p>
      </dgm:t>
    </dgm:pt>
    <dgm:pt modelId="{5A857069-3F97-4B3F-879C-272134FC625B}" type="sibTrans" cxnId="{638C51EC-4348-4303-B3E6-8D8EA2B68C11}">
      <dgm:prSet/>
      <dgm:spPr/>
      <dgm:t>
        <a:bodyPr/>
        <a:lstStyle/>
        <a:p>
          <a:endParaRPr lang="en-GB" sz="700"/>
        </a:p>
      </dgm:t>
    </dgm:pt>
    <dgm:pt modelId="{16A02E4D-D091-4F26-B94A-FB339579BDE5}">
      <dgm:prSet phldrT="[Text]" custT="1"/>
      <dgm:spPr/>
      <dgm:t>
        <a:bodyPr/>
        <a:lstStyle/>
        <a:p>
          <a:r>
            <a:rPr lang="en-GB" sz="700"/>
            <a:t>Revenue Directorate</a:t>
          </a:r>
        </a:p>
        <a:p>
          <a:r>
            <a:rPr lang="en-GB" sz="700"/>
            <a:t>Tim Andrews</a:t>
          </a:r>
        </a:p>
      </dgm:t>
    </dgm:pt>
    <dgm:pt modelId="{DB64DF6E-16F8-438A-882D-DBD5AC06400B}" type="parTrans" cxnId="{9C4F549E-B44C-43E6-B189-0FB26D031F53}">
      <dgm:prSet/>
      <dgm:spPr/>
      <dgm:t>
        <a:bodyPr/>
        <a:lstStyle/>
        <a:p>
          <a:endParaRPr lang="en-GB" sz="700"/>
        </a:p>
      </dgm:t>
    </dgm:pt>
    <dgm:pt modelId="{FDFF216B-E4EF-4A5D-9266-020DA75B7BCA}" type="sibTrans" cxnId="{9C4F549E-B44C-43E6-B189-0FB26D031F53}">
      <dgm:prSet/>
      <dgm:spPr/>
      <dgm:t>
        <a:bodyPr/>
        <a:lstStyle/>
        <a:p>
          <a:endParaRPr lang="en-GB" sz="700"/>
        </a:p>
      </dgm:t>
    </dgm:pt>
    <dgm:pt modelId="{60AC1727-962B-4703-B5DC-D1BB9D2F18A6}">
      <dgm:prSet phldrT="[Text]" custT="1"/>
      <dgm:spPr/>
      <dgm:t>
        <a:bodyPr/>
        <a:lstStyle/>
        <a:p>
          <a:r>
            <a:rPr lang="en-GB" sz="700"/>
            <a:t>Capital Directorate</a:t>
          </a:r>
        </a:p>
        <a:p>
          <a:r>
            <a:rPr lang="en-GB" sz="700"/>
            <a:t>Patrick Carey</a:t>
          </a:r>
        </a:p>
      </dgm:t>
    </dgm:pt>
    <dgm:pt modelId="{369BEF03-7A0B-4648-B46C-C1E50ECDE5D3}" type="parTrans" cxnId="{A8E1C306-B14D-4672-9479-2ECBC99B1AB4}">
      <dgm:prSet/>
      <dgm:spPr/>
      <dgm:t>
        <a:bodyPr/>
        <a:lstStyle/>
        <a:p>
          <a:endParaRPr lang="en-GB" sz="700"/>
        </a:p>
      </dgm:t>
    </dgm:pt>
    <dgm:pt modelId="{8E8D5F12-8DF4-4BEA-94DF-99D25A82728D}" type="sibTrans" cxnId="{A8E1C306-B14D-4672-9479-2ECBC99B1AB4}">
      <dgm:prSet/>
      <dgm:spPr/>
      <dgm:t>
        <a:bodyPr/>
        <a:lstStyle/>
        <a:p>
          <a:endParaRPr lang="en-GB" sz="700"/>
        </a:p>
      </dgm:t>
    </dgm:pt>
    <dgm:pt modelId="{E54E68A6-E26F-42FC-8578-7A46DF82594E}">
      <dgm:prSet phldrT="[Text]" custT="1"/>
      <dgm:spPr/>
      <dgm:t>
        <a:bodyPr/>
        <a:lstStyle/>
        <a:p>
          <a:r>
            <a:rPr lang="en-GB" sz="700" kern="1200"/>
            <a:t>Digital Policy and Programmes</a:t>
          </a:r>
        </a:p>
        <a:p>
          <a:pPr rtl="0"/>
          <a:r>
            <a:rPr kumimoji="0" lang="en-GB" sz="700" b="0" i="0" u="none" strike="noStrike" kern="1200" cap="none" spc="0" normalizeH="0" baseline="0">
              <a:ln>
                <a:noFill/>
              </a:ln>
              <a:solidFill>
                <a:schemeClr val="tx1"/>
              </a:solidFill>
              <a:effectLst/>
              <a:uLnTx/>
              <a:uFillTx/>
              <a:latin typeface="Arial" panose="020B0604020202020204"/>
              <a:ea typeface="+mn-ea"/>
              <a:cs typeface="+mn-cs"/>
            </a:rPr>
            <a:t>Hulya Mustafa </a:t>
          </a:r>
        </a:p>
      </dgm:t>
    </dgm:pt>
    <dgm:pt modelId="{E8E9D869-20CC-4DDC-A5D7-DF3FFA3D3BAB}" type="parTrans" cxnId="{7D506D3A-2843-487C-B257-252D93CB92FA}">
      <dgm:prSet/>
      <dgm:spPr/>
      <dgm:t>
        <a:bodyPr/>
        <a:lstStyle/>
        <a:p>
          <a:endParaRPr lang="en-GB" sz="700"/>
        </a:p>
      </dgm:t>
    </dgm:pt>
    <dgm:pt modelId="{C0B1E0B1-160B-412E-AE0E-57691D65759C}" type="sibTrans" cxnId="{7D506D3A-2843-487C-B257-252D93CB92FA}">
      <dgm:prSet/>
      <dgm:spPr/>
      <dgm:t>
        <a:bodyPr/>
        <a:lstStyle/>
        <a:p>
          <a:endParaRPr lang="en-GB" sz="700"/>
        </a:p>
      </dgm:t>
    </dgm:pt>
    <dgm:pt modelId="{891EBE6C-4F47-4EBE-9EF9-4F13DEF0F867}">
      <dgm:prSet phldrT="[Text]" custT="1"/>
      <dgm:spPr/>
      <dgm:t>
        <a:bodyPr/>
        <a:lstStyle/>
        <a:p>
          <a:r>
            <a:rPr lang="en-GB" sz="700"/>
            <a:t>National Cyber Information Security</a:t>
          </a:r>
        </a:p>
        <a:p>
          <a:r>
            <a:rPr lang="en-GB" sz="700">
              <a:solidFill>
                <a:schemeClr val="tx1"/>
              </a:solidFill>
            </a:rPr>
            <a:t>Phil Huggins</a:t>
          </a:r>
        </a:p>
      </dgm:t>
    </dgm:pt>
    <dgm:pt modelId="{31F81E20-AFD9-4496-87E4-C6FA31E0ADFD}" type="parTrans" cxnId="{81ABB8B6-4303-4122-BBD8-A32C8394A8CE}">
      <dgm:prSet/>
      <dgm:spPr/>
      <dgm:t>
        <a:bodyPr/>
        <a:lstStyle/>
        <a:p>
          <a:endParaRPr lang="en-GB" sz="700"/>
        </a:p>
      </dgm:t>
    </dgm:pt>
    <dgm:pt modelId="{7C580083-A20A-45A8-BC78-0499DEF2B43E}" type="sibTrans" cxnId="{81ABB8B6-4303-4122-BBD8-A32C8394A8CE}">
      <dgm:prSet/>
      <dgm:spPr/>
      <dgm:t>
        <a:bodyPr/>
        <a:lstStyle/>
        <a:p>
          <a:endParaRPr lang="en-GB" sz="700"/>
        </a:p>
      </dgm:t>
    </dgm:pt>
    <dgm:pt modelId="{53B9D03C-653D-4F33-AE8A-EADEC8E15251}">
      <dgm:prSet phldrT="[Text]" custT="1"/>
      <dgm:spPr/>
      <dgm:t>
        <a:bodyPr/>
        <a:lstStyle/>
        <a:p>
          <a:r>
            <a:rPr lang="en-GB" sz="700" b="1"/>
            <a:t>Secondary Care and Integration</a:t>
          </a:r>
        </a:p>
        <a:p>
          <a:r>
            <a:rPr lang="en-GB" sz="700" b="1"/>
            <a:t>Matthew Style</a:t>
          </a:r>
        </a:p>
      </dgm:t>
    </dgm:pt>
    <dgm:pt modelId="{B466959A-81AA-4A5B-8B71-EA8424F8EA08}" type="sibTrans" cxnId="{1A8C54DD-5A43-40EA-8ADD-B7D4F20A6115}">
      <dgm:prSet/>
      <dgm:spPr/>
      <dgm:t>
        <a:bodyPr/>
        <a:lstStyle/>
        <a:p>
          <a:endParaRPr lang="en-GB" sz="700"/>
        </a:p>
      </dgm:t>
    </dgm:pt>
    <dgm:pt modelId="{1742AFC9-38BB-4A9B-B53C-6EFAB0E4A104}" type="parTrans" cxnId="{1A8C54DD-5A43-40EA-8ADD-B7D4F20A6115}">
      <dgm:prSet/>
      <dgm:spPr/>
      <dgm:t>
        <a:bodyPr/>
        <a:lstStyle/>
        <a:p>
          <a:endParaRPr lang="en-GB" sz="700"/>
        </a:p>
      </dgm:t>
    </dgm:pt>
    <dgm:pt modelId="{B544C1CE-1799-4B5D-82EF-105E50541E29}">
      <dgm:prSet phldrT="[Text]" custT="1"/>
      <dgm:spPr>
        <a:noFill/>
      </dgm:spPr>
      <dgm:t>
        <a:bodyPr/>
        <a:lstStyle/>
        <a:p>
          <a:r>
            <a:rPr lang="en-GB" sz="700"/>
            <a:t>Supply Resilience</a:t>
          </a:r>
          <a:br>
            <a:rPr lang="en-GB" sz="700"/>
          </a:br>
          <a:r>
            <a:rPr lang="en-GB" sz="700"/>
            <a:t>David Simmons</a:t>
          </a:r>
        </a:p>
      </dgm:t>
    </dgm:pt>
    <dgm:pt modelId="{01F95887-056B-401A-A6F7-54871A52EAE8}" type="parTrans" cxnId="{8C7AEDD8-9CEF-4CD0-8CB8-554A0E061FD0}">
      <dgm:prSet/>
      <dgm:spPr/>
      <dgm:t>
        <a:bodyPr/>
        <a:lstStyle/>
        <a:p>
          <a:endParaRPr lang="en-GB" sz="700"/>
        </a:p>
      </dgm:t>
    </dgm:pt>
    <dgm:pt modelId="{5D8DAC2C-E3BB-410A-9D23-6E5CE4CBDCE8}" type="sibTrans" cxnId="{8C7AEDD8-9CEF-4CD0-8CB8-554A0E061FD0}">
      <dgm:prSet/>
      <dgm:spPr/>
      <dgm:t>
        <a:bodyPr/>
        <a:lstStyle/>
        <a:p>
          <a:endParaRPr lang="en-GB" sz="700"/>
        </a:p>
      </dgm:t>
    </dgm:pt>
    <dgm:pt modelId="{5A3A5129-CFB6-4764-A7A4-54DC96106CD5}">
      <dgm:prSet custT="1"/>
      <dgm:spPr/>
      <dgm:t>
        <a:bodyPr/>
        <a:lstStyle/>
        <a:p>
          <a:pPr rtl="0"/>
          <a:r>
            <a:rPr lang="en-GB" sz="700"/>
            <a:t>Inquiry Response Unit</a:t>
          </a:r>
          <a:r>
            <a:rPr lang="en-GB" sz="700">
              <a:latin typeface="Arial" panose="020B0604020202020204"/>
            </a:rPr>
            <a:t> </a:t>
          </a:r>
          <a:endParaRPr lang="en-GB" sz="700"/>
        </a:p>
        <a:p>
          <a:r>
            <a:rPr lang="en-GB" sz="700"/>
            <a:t>Anna Sanders</a:t>
          </a:r>
        </a:p>
      </dgm:t>
    </dgm:pt>
    <dgm:pt modelId="{1062EFF8-1076-4473-978B-B09F8E9EA7EC}" type="parTrans" cxnId="{8114B7EA-76EB-448E-9C58-896A5654A618}">
      <dgm:prSet/>
      <dgm:spPr/>
      <dgm:t>
        <a:bodyPr/>
        <a:lstStyle/>
        <a:p>
          <a:endParaRPr lang="en-GB" sz="700"/>
        </a:p>
      </dgm:t>
    </dgm:pt>
    <dgm:pt modelId="{9BADBCE8-BA51-4960-80F0-99F57E938FA0}" type="sibTrans" cxnId="{8114B7EA-76EB-448E-9C58-896A5654A618}">
      <dgm:prSet/>
      <dgm:spPr/>
      <dgm:t>
        <a:bodyPr/>
        <a:lstStyle/>
        <a:p>
          <a:endParaRPr lang="en-GB" sz="700"/>
        </a:p>
      </dgm:t>
    </dgm:pt>
    <dgm:pt modelId="{3D979FDD-30CA-44B8-A129-3AB77C9F3B9A}">
      <dgm:prSet phldrT="[Text]" custT="1"/>
      <dgm:spPr>
        <a:ln>
          <a:solidFill>
            <a:schemeClr val="accent1"/>
          </a:solidFill>
        </a:ln>
      </dgm:spPr>
      <dgm:t>
        <a:bodyPr/>
        <a:lstStyle/>
        <a:p>
          <a:pPr rtl="0">
            <a:buClrTx/>
            <a:buSzTx/>
            <a:buFontTx/>
            <a:buNone/>
          </a:pPr>
          <a:r>
            <a:rPr lang="en-GB" sz="700">
              <a:solidFill>
                <a:schemeClr val="tx1"/>
              </a:solidFill>
            </a:rPr>
            <a:t>Public Health Regions (</a:t>
          </a:r>
          <a:r>
            <a:rPr lang="en-GB" sz="700" err="1">
              <a:solidFill>
                <a:schemeClr val="tx1"/>
              </a:solidFill>
            </a:rPr>
            <a:t>incl</a:t>
          </a:r>
          <a:r>
            <a:rPr lang="en-GB" sz="700">
              <a:solidFill>
                <a:schemeClr val="tx1"/>
              </a:solidFill>
            </a:rPr>
            <a:t> LKIS); Regional Directors:</a:t>
          </a:r>
          <a:r>
            <a:rPr lang="en-GB" sz="700">
              <a:solidFill>
                <a:schemeClr val="tx1"/>
              </a:solidFill>
              <a:latin typeface="Arial" panose="020B0604020202020204"/>
            </a:rPr>
            <a:t> </a:t>
          </a:r>
          <a:endParaRPr lang="en-GB" sz="700">
            <a:solidFill>
              <a:schemeClr val="tx1"/>
            </a:solidFill>
          </a:endParaRPr>
        </a:p>
        <a:p>
          <a:pPr>
            <a:buClrTx/>
            <a:buSzTx/>
            <a:buFontTx/>
            <a:buNone/>
          </a:pPr>
          <a:r>
            <a:rPr kumimoji="0" lang="en-GB" sz="700" b="0" i="0" u="none" strike="noStrike" cap="none" spc="0" normalizeH="0" baseline="0" noProof="0">
              <a:ln>
                <a:noFill/>
              </a:ln>
              <a:solidFill>
                <a:schemeClr val="tx1"/>
              </a:solidFill>
              <a:effectLst/>
              <a:uLnTx/>
              <a:uFillTx/>
              <a:latin typeface="Arial"/>
              <a:ea typeface="+mn-ea"/>
              <a:cs typeface="Arial"/>
            </a:rPr>
            <a:t>Aliko Ahmed; </a:t>
          </a:r>
          <a:r>
            <a:rPr lang="en-GB" sz="700">
              <a:solidFill>
                <a:schemeClr val="tx1"/>
              </a:solidFill>
              <a:latin typeface="Arial"/>
              <a:cs typeface="Arial"/>
            </a:rPr>
            <a:t>Kevin Fenton; Mike Wade; Peter Kelly; Andrew Furber; Alison Barnett; Debbie Stark</a:t>
          </a:r>
          <a:endParaRPr lang="en-GB" sz="700">
            <a:solidFill>
              <a:schemeClr val="tx1"/>
            </a:solidFill>
          </a:endParaRPr>
        </a:p>
      </dgm:t>
    </dgm:pt>
    <dgm:pt modelId="{F137041A-6A04-436E-9C14-DFE33A3B9E78}" type="parTrans" cxnId="{32DFB63A-3349-4E36-A8B0-9B499FECE908}">
      <dgm:prSet/>
      <dgm:spPr/>
      <dgm:t>
        <a:bodyPr/>
        <a:lstStyle/>
        <a:p>
          <a:endParaRPr lang="en-GB" sz="700"/>
        </a:p>
      </dgm:t>
    </dgm:pt>
    <dgm:pt modelId="{D6105509-62BB-4C24-AC53-6F229F2908DC}" type="sibTrans" cxnId="{32DFB63A-3349-4E36-A8B0-9B499FECE908}">
      <dgm:prSet/>
      <dgm:spPr/>
      <dgm:t>
        <a:bodyPr/>
        <a:lstStyle/>
        <a:p>
          <a:endParaRPr lang="en-GB" sz="700"/>
        </a:p>
      </dgm:t>
    </dgm:pt>
    <dgm:pt modelId="{34081DEC-B86A-4447-9C8D-71232FD44053}">
      <dgm:prSet custT="1"/>
      <dgm:spPr>
        <a:solidFill>
          <a:schemeClr val="bg1">
            <a:alpha val="90000"/>
          </a:schemeClr>
        </a:solidFill>
        <a:ln>
          <a:solidFill>
            <a:schemeClr val="accent1"/>
          </a:solidFill>
        </a:ln>
      </dgm:spPr>
      <dgm:t>
        <a:bodyPr/>
        <a:lstStyle/>
        <a:p>
          <a:r>
            <a:rPr lang="en-GB" sz="700">
              <a:solidFill>
                <a:schemeClr val="tx1"/>
              </a:solidFill>
            </a:rPr>
            <a:t>Chief Public Health Nurse**</a:t>
          </a:r>
        </a:p>
        <a:p>
          <a:r>
            <a:rPr lang="en-GB" sz="700">
              <a:solidFill>
                <a:schemeClr val="tx1"/>
              </a:solidFill>
            </a:rPr>
            <a:t>Vacant</a:t>
          </a:r>
        </a:p>
      </dgm:t>
    </dgm:pt>
    <dgm:pt modelId="{CB85D86E-791F-4102-8DE0-730FBAC975B1}" type="parTrans" cxnId="{76460FB7-C9A6-48E4-8403-EE1F1A285377}">
      <dgm:prSet/>
      <dgm:spPr/>
      <dgm:t>
        <a:bodyPr/>
        <a:lstStyle/>
        <a:p>
          <a:endParaRPr lang="en-GB" sz="700"/>
        </a:p>
      </dgm:t>
    </dgm:pt>
    <dgm:pt modelId="{B8AED111-3867-42C2-A978-15FFD205D9A8}" type="sibTrans" cxnId="{76460FB7-C9A6-48E4-8403-EE1F1A285377}">
      <dgm:prSet/>
      <dgm:spPr/>
      <dgm:t>
        <a:bodyPr/>
        <a:lstStyle/>
        <a:p>
          <a:endParaRPr lang="en-GB" sz="700"/>
        </a:p>
      </dgm:t>
    </dgm:pt>
    <dgm:pt modelId="{F94E9486-394F-47E0-B926-1BDFB91F84FA}">
      <dgm:prSet custT="1"/>
      <dgm:spPr/>
      <dgm:t>
        <a:bodyPr/>
        <a:lstStyle/>
        <a:p>
          <a:r>
            <a:rPr lang="en-GB" sz="700"/>
            <a:t>Med Tech and Innovation</a:t>
          </a:r>
        </a:p>
        <a:p>
          <a:r>
            <a:rPr lang="en-GB" sz="700"/>
            <a:t>David Lawson</a:t>
          </a:r>
        </a:p>
      </dgm:t>
    </dgm:pt>
    <dgm:pt modelId="{1DD82A24-0E5A-4FC9-A5B6-5CE7BE95875B}" type="parTrans" cxnId="{D89A9FA9-A506-4CB0-8E6A-60D88A9D1F39}">
      <dgm:prSet/>
      <dgm:spPr/>
      <dgm:t>
        <a:bodyPr/>
        <a:lstStyle/>
        <a:p>
          <a:endParaRPr lang="en-GB" sz="700"/>
        </a:p>
      </dgm:t>
    </dgm:pt>
    <dgm:pt modelId="{3C226783-591F-46EF-9CF8-87FE27C79D07}" type="sibTrans" cxnId="{D89A9FA9-A506-4CB0-8E6A-60D88A9D1F39}">
      <dgm:prSet/>
      <dgm:spPr/>
      <dgm:t>
        <a:bodyPr/>
        <a:lstStyle/>
        <a:p>
          <a:endParaRPr lang="en-GB" sz="700"/>
        </a:p>
      </dgm:t>
    </dgm:pt>
    <dgm:pt modelId="{33783DDB-77C2-47C0-A274-42CAF2BB6E91}">
      <dgm:prSet phldrT="[Text]" custT="1"/>
      <dgm:spPr>
        <a:ln>
          <a:solidFill>
            <a:schemeClr val="accent1"/>
          </a:solidFill>
        </a:ln>
      </dgm:spPr>
      <dgm:t>
        <a:bodyPr/>
        <a:lstStyle/>
        <a:p>
          <a:r>
            <a:rPr lang="en-GB" sz="700" b="0">
              <a:solidFill>
                <a:schemeClr val="tx1"/>
              </a:solidFill>
            </a:rPr>
            <a:t>Addictions Adviser</a:t>
          </a:r>
          <a:br>
            <a:rPr lang="en-GB" sz="700" b="0">
              <a:solidFill>
                <a:schemeClr val="tx1"/>
              </a:solidFill>
            </a:rPr>
          </a:br>
          <a:r>
            <a:rPr lang="en-GB" sz="700" b="0">
              <a:solidFill>
                <a:schemeClr val="tx1"/>
              </a:solidFill>
            </a:rPr>
            <a:t>Rosanna O’Connor</a:t>
          </a:r>
        </a:p>
      </dgm:t>
    </dgm:pt>
    <dgm:pt modelId="{D3FBA32A-E16F-4020-9524-9FB8CB9DC401}" type="parTrans" cxnId="{E03C8AE4-C807-454E-A7BB-0D40984CE2DF}">
      <dgm:prSet/>
      <dgm:spPr/>
      <dgm:t>
        <a:bodyPr/>
        <a:lstStyle/>
        <a:p>
          <a:endParaRPr lang="en-GB" sz="700"/>
        </a:p>
      </dgm:t>
    </dgm:pt>
    <dgm:pt modelId="{35EE505E-A8B9-4EF4-A866-7516B92C22BF}" type="sibTrans" cxnId="{E03C8AE4-C807-454E-A7BB-0D40984CE2DF}">
      <dgm:prSet/>
      <dgm:spPr/>
      <dgm:t>
        <a:bodyPr/>
        <a:lstStyle/>
        <a:p>
          <a:endParaRPr lang="en-GB" sz="700"/>
        </a:p>
      </dgm:t>
    </dgm:pt>
    <dgm:pt modelId="{E9DC2E91-C101-428E-9E8D-64DC4D6526C9}">
      <dgm:prSet custT="1"/>
      <dgm:spPr>
        <a:solidFill>
          <a:srgbClr val="E7F0ED">
            <a:alpha val="90000"/>
          </a:srgbClr>
        </a:solidFill>
        <a:ln>
          <a:solidFill>
            <a:srgbClr val="E7F0ED"/>
          </a:solidFill>
        </a:ln>
      </dgm:spPr>
      <dgm:t>
        <a:bodyPr/>
        <a:lstStyle/>
        <a:p>
          <a:pPr rtl="0"/>
          <a:r>
            <a:rPr kumimoji="0" lang="en-GB" sz="700" b="0" i="0" u="none" strike="noStrike" cap="none" spc="0" normalizeH="0" baseline="0" noProof="0">
              <a:ln>
                <a:noFill/>
              </a:ln>
              <a:solidFill>
                <a:prstClr val="black"/>
              </a:solidFill>
              <a:effectLst/>
              <a:uLnTx/>
              <a:uFillTx/>
              <a:latin typeface="Arial" panose="020B0604020202020204"/>
              <a:ea typeface="+mn-ea"/>
              <a:cs typeface="+mn-cs"/>
            </a:rPr>
            <a:t>Chief  Nurse Adult Social Care**</a:t>
          </a:r>
        </a:p>
        <a:p>
          <a:r>
            <a:rPr kumimoji="0" lang="en-GB" sz="700" b="0" i="0" u="none" strike="noStrike" cap="none" spc="0" normalizeH="0" baseline="0" noProof="0">
              <a:ln>
                <a:noFill/>
              </a:ln>
              <a:solidFill>
                <a:prstClr val="black"/>
              </a:solidFill>
              <a:effectLst/>
              <a:uLnTx/>
              <a:uFillTx/>
              <a:latin typeface="Arial" panose="020B0604020202020204"/>
              <a:ea typeface="+mn-ea"/>
              <a:cs typeface="+mn-cs"/>
            </a:rPr>
            <a:t>Deb Sturdy </a:t>
          </a:r>
          <a:endParaRPr kumimoji="0" lang="en-GB" sz="700" b="0" i="0" u="none" strike="noStrike" cap="none" spc="0" normalizeH="0" baseline="0" noProof="0">
            <a:ln>
              <a:noFill/>
            </a:ln>
            <a:solidFill>
              <a:prstClr val="black"/>
            </a:solidFill>
            <a:effectLst/>
            <a:uLnTx/>
            <a:uFillTx/>
            <a:latin typeface="Arial" panose="020B0604020202020204"/>
            <a:ea typeface="+mn-ea"/>
            <a:cs typeface="Arial"/>
          </a:endParaRPr>
        </a:p>
      </dgm:t>
    </dgm:pt>
    <dgm:pt modelId="{3844CA20-BB70-4571-8057-C659523DE575}" type="parTrans" cxnId="{5552D5AB-F4B7-4B68-A132-F4C8F3B83B2D}">
      <dgm:prSet/>
      <dgm:spPr/>
      <dgm:t>
        <a:bodyPr/>
        <a:lstStyle/>
        <a:p>
          <a:endParaRPr lang="en-GB" sz="700"/>
        </a:p>
      </dgm:t>
    </dgm:pt>
    <dgm:pt modelId="{1E44DA92-F20D-4EEA-8657-E54A9753092A}" type="sibTrans" cxnId="{5552D5AB-F4B7-4B68-A132-F4C8F3B83B2D}">
      <dgm:prSet/>
      <dgm:spPr/>
      <dgm:t>
        <a:bodyPr/>
        <a:lstStyle/>
        <a:p>
          <a:endParaRPr lang="en-GB" sz="700"/>
        </a:p>
      </dgm:t>
    </dgm:pt>
    <dgm:pt modelId="{FC0CD073-8AE5-4123-BF08-5FCF135FECA8}">
      <dgm:prSet custT="1"/>
      <dgm:spPr>
        <a:solidFill>
          <a:srgbClr val="E7F0ED">
            <a:alpha val="90000"/>
          </a:srgbClr>
        </a:solidFill>
        <a:ln>
          <a:solidFill>
            <a:srgbClr val="CBE0DA"/>
          </a:solidFill>
        </a:ln>
      </dgm:spPr>
      <dgm:t>
        <a:bodyPr/>
        <a:lstStyle/>
        <a:p>
          <a:r>
            <a:rPr kumimoji="0" lang="en-GB" sz="700" b="0" i="0" u="none" strike="noStrike" cap="none" spc="0" normalizeH="0" baseline="0" noProof="0">
              <a:ln>
                <a:noFill/>
              </a:ln>
              <a:solidFill>
                <a:prstClr val="black"/>
              </a:solidFill>
              <a:effectLst/>
              <a:uLnTx/>
              <a:uFillTx/>
              <a:latin typeface="Arial" panose="020B0604020202020204"/>
              <a:ea typeface="+mn-ea"/>
              <a:cs typeface="+mn-cs"/>
            </a:rPr>
            <a:t>Chief Social Care Worker**</a:t>
          </a:r>
        </a:p>
        <a:p>
          <a:r>
            <a:rPr kumimoji="0" lang="en-GB" sz="700" b="0" i="0" u="none" strike="noStrike" cap="none" spc="0" normalizeH="0" baseline="0" noProof="0">
              <a:ln>
                <a:noFill/>
              </a:ln>
              <a:solidFill>
                <a:prstClr val="black"/>
              </a:solidFill>
              <a:effectLst/>
              <a:uLnTx/>
              <a:uFillTx/>
              <a:latin typeface="Arial" panose="020B0604020202020204"/>
              <a:ea typeface="+mn-ea"/>
              <a:cs typeface="+mn-cs"/>
            </a:rPr>
            <a:t>Lyn Romeo</a:t>
          </a:r>
          <a:endParaRPr kumimoji="0" lang="en-GB" sz="700" b="0" i="0" u="none" strike="noStrike" cap="none" spc="0" normalizeH="0" baseline="0" noProof="0">
            <a:ln>
              <a:noFill/>
            </a:ln>
            <a:solidFill>
              <a:prstClr val="black"/>
            </a:solidFill>
            <a:effectLst/>
            <a:uLnTx/>
            <a:uFillTx/>
            <a:latin typeface="Arial" panose="020B0604020202020204"/>
            <a:ea typeface="+mn-ea"/>
            <a:cs typeface="Arial"/>
          </a:endParaRPr>
        </a:p>
      </dgm:t>
    </dgm:pt>
    <dgm:pt modelId="{055FAB21-8566-4D54-9A95-FCAFB6457580}" type="parTrans" cxnId="{1CE78E7E-FCC8-4F1D-B1CE-0357ABD227F1}">
      <dgm:prSet/>
      <dgm:spPr/>
      <dgm:t>
        <a:bodyPr/>
        <a:lstStyle/>
        <a:p>
          <a:endParaRPr lang="en-GB" sz="700"/>
        </a:p>
      </dgm:t>
    </dgm:pt>
    <dgm:pt modelId="{5E8F52EB-1352-4429-A800-60225AEF8F69}" type="sibTrans" cxnId="{1CE78E7E-FCC8-4F1D-B1CE-0357ABD227F1}">
      <dgm:prSet/>
      <dgm:spPr/>
      <dgm:t>
        <a:bodyPr/>
        <a:lstStyle/>
        <a:p>
          <a:endParaRPr lang="en-GB" sz="700"/>
        </a:p>
      </dgm:t>
    </dgm:pt>
    <dgm:pt modelId="{A9BD70DC-B342-4988-98E1-B0E0F669A545}" type="pres">
      <dgm:prSet presAssocID="{7BEC42EE-AF10-4070-9B43-DFAA177510F0}" presName="diagram" presStyleCnt="0">
        <dgm:presLayoutVars>
          <dgm:chPref val="1"/>
          <dgm:dir/>
          <dgm:animOne val="branch"/>
          <dgm:animLvl val="lvl"/>
          <dgm:resizeHandles/>
        </dgm:presLayoutVars>
      </dgm:prSet>
      <dgm:spPr/>
    </dgm:pt>
    <dgm:pt modelId="{6322652F-5C79-4D9E-8A07-FB9362F2A945}" type="pres">
      <dgm:prSet presAssocID="{B99AA5B4-227A-412B-AED1-3951A832DABD}" presName="root" presStyleCnt="0"/>
      <dgm:spPr/>
    </dgm:pt>
    <dgm:pt modelId="{3C24D08A-9CAB-40D9-AAF2-09FF6DCEB254}" type="pres">
      <dgm:prSet presAssocID="{B99AA5B4-227A-412B-AED1-3951A832DABD}" presName="rootComposite" presStyleCnt="0"/>
      <dgm:spPr/>
    </dgm:pt>
    <dgm:pt modelId="{57035951-EA2C-4E02-9772-E64D665CB85A}" type="pres">
      <dgm:prSet presAssocID="{B99AA5B4-227A-412B-AED1-3951A832DABD}" presName="rootText" presStyleLbl="node1" presStyleIdx="0" presStyleCnt="11"/>
      <dgm:spPr/>
    </dgm:pt>
    <dgm:pt modelId="{516434C5-6DF9-4935-BB14-F3C280B85280}" type="pres">
      <dgm:prSet presAssocID="{B99AA5B4-227A-412B-AED1-3951A832DABD}" presName="rootConnector" presStyleLbl="node1" presStyleIdx="0" presStyleCnt="11"/>
      <dgm:spPr/>
    </dgm:pt>
    <dgm:pt modelId="{D5A160CB-BFA5-4591-9963-01C9823E264E}" type="pres">
      <dgm:prSet presAssocID="{B99AA5B4-227A-412B-AED1-3951A832DABD}" presName="childShape" presStyleCnt="0"/>
      <dgm:spPr/>
    </dgm:pt>
    <dgm:pt modelId="{81C4CE27-0F81-484B-BFC4-1F4B98094D9D}" type="pres">
      <dgm:prSet presAssocID="{0ABE2319-0066-4AF8-99D3-A14B5A0902B2}" presName="Name13" presStyleLbl="parChTrans1D2" presStyleIdx="0" presStyleCnt="43"/>
      <dgm:spPr/>
    </dgm:pt>
    <dgm:pt modelId="{224670AF-A9B9-4DF4-B144-F95674999271}" type="pres">
      <dgm:prSet presAssocID="{14BC2882-A08F-4DE5-91C8-D13AB0BCB1C2}" presName="childText" presStyleLbl="bgAcc1" presStyleIdx="0" presStyleCnt="43" custScaleX="115053" custScaleY="157592" custLinFactNeighborX="4859" custLinFactNeighborY="86720">
        <dgm:presLayoutVars>
          <dgm:bulletEnabled val="1"/>
        </dgm:presLayoutVars>
      </dgm:prSet>
      <dgm:spPr/>
    </dgm:pt>
    <dgm:pt modelId="{E768C109-5346-45D8-84EA-369524CA63A9}" type="pres">
      <dgm:prSet presAssocID="{03DB55D4-700F-4FF7-99A6-3785E4BF0811}" presName="Name13" presStyleLbl="parChTrans1D2" presStyleIdx="1" presStyleCnt="43"/>
      <dgm:spPr/>
    </dgm:pt>
    <dgm:pt modelId="{EF74D9D2-C6F6-46F5-B08E-1DB9CA8261D0}" type="pres">
      <dgm:prSet presAssocID="{7B30470F-900E-4E9D-B173-B34A8C0FAA78}" presName="childText" presStyleLbl="bgAcc1" presStyleIdx="1" presStyleCnt="43" custScaleX="114846" custScaleY="87600" custLinFactY="17197" custLinFactNeighborX="4050" custLinFactNeighborY="100000">
        <dgm:presLayoutVars>
          <dgm:bulletEnabled val="1"/>
        </dgm:presLayoutVars>
      </dgm:prSet>
      <dgm:spPr/>
    </dgm:pt>
    <dgm:pt modelId="{E39BF8AA-A12D-4FC2-8C53-B335D4A35AD2}" type="pres">
      <dgm:prSet presAssocID="{C4434129-00EE-4E6F-ADE9-7A5DFF29FF4F}" presName="Name13" presStyleLbl="parChTrans1D2" presStyleIdx="2" presStyleCnt="43"/>
      <dgm:spPr/>
    </dgm:pt>
    <dgm:pt modelId="{E6C857F1-9EA7-4EB7-84C7-15BD2CDED1EE}" type="pres">
      <dgm:prSet presAssocID="{F441AB86-670C-4622-BD36-2BB53A028F33}" presName="childText" presStyleLbl="bgAcc1" presStyleIdx="2" presStyleCnt="43" custScaleX="114846" custScaleY="127540" custLinFactY="100000" custLinFactNeighborX="4933" custLinFactNeighborY="143257">
        <dgm:presLayoutVars>
          <dgm:bulletEnabled val="1"/>
        </dgm:presLayoutVars>
      </dgm:prSet>
      <dgm:spPr/>
    </dgm:pt>
    <dgm:pt modelId="{5E7EBA18-596B-47B0-B929-204998C062EC}" type="pres">
      <dgm:prSet presAssocID="{27B15B14-EE40-4809-ABC6-F7A405F892E0}" presName="Name13" presStyleLbl="parChTrans1D2" presStyleIdx="3" presStyleCnt="43"/>
      <dgm:spPr/>
    </dgm:pt>
    <dgm:pt modelId="{BBCBC164-88A2-4917-B62F-7C484805F315}" type="pres">
      <dgm:prSet presAssocID="{DDD6E8F4-6610-4881-8DBA-B260AD104D49}" presName="childText" presStyleLbl="bgAcc1" presStyleIdx="3" presStyleCnt="43" custScaleX="114846" custScaleY="141377" custLinFactY="100000" custLinFactNeighborX="6875" custLinFactNeighborY="141178">
        <dgm:presLayoutVars>
          <dgm:bulletEnabled val="1"/>
        </dgm:presLayoutVars>
      </dgm:prSet>
      <dgm:spPr/>
    </dgm:pt>
    <dgm:pt modelId="{4BBB6F01-755E-48AE-B260-0126A1440713}" type="pres">
      <dgm:prSet presAssocID="{9C097BA6-9E22-4880-A6E1-AF0B7987785C}" presName="root" presStyleCnt="0"/>
      <dgm:spPr/>
    </dgm:pt>
    <dgm:pt modelId="{7563F341-40D8-49CF-94C9-0999E599FF77}" type="pres">
      <dgm:prSet presAssocID="{9C097BA6-9E22-4880-A6E1-AF0B7987785C}" presName="rootComposite" presStyleCnt="0"/>
      <dgm:spPr/>
    </dgm:pt>
    <dgm:pt modelId="{B2CE24EA-B34B-4BCB-BFCA-61F27B4A0894}" type="pres">
      <dgm:prSet presAssocID="{9C097BA6-9E22-4880-A6E1-AF0B7987785C}" presName="rootText" presStyleLbl="node1" presStyleIdx="1" presStyleCnt="11" custScaleX="131617" custScaleY="91436" custLinFactX="34599" custLinFactNeighborX="100000" custLinFactNeighborY="35677"/>
      <dgm:spPr/>
    </dgm:pt>
    <dgm:pt modelId="{7302C6BA-BA6D-4509-AAD2-E1B2196885F4}" type="pres">
      <dgm:prSet presAssocID="{9C097BA6-9E22-4880-A6E1-AF0B7987785C}" presName="rootConnector" presStyleLbl="node1" presStyleIdx="1" presStyleCnt="11"/>
      <dgm:spPr/>
    </dgm:pt>
    <dgm:pt modelId="{C255E28D-0B8D-4707-AC87-45A80FA1D717}" type="pres">
      <dgm:prSet presAssocID="{9C097BA6-9E22-4880-A6E1-AF0B7987785C}" presName="childShape" presStyleCnt="0"/>
      <dgm:spPr/>
    </dgm:pt>
    <dgm:pt modelId="{1283B947-69E9-4571-B771-6C63AC382972}" type="pres">
      <dgm:prSet presAssocID="{9E9DC9ED-0790-4803-9758-E45D27EFD31F}" presName="root" presStyleCnt="0"/>
      <dgm:spPr/>
    </dgm:pt>
    <dgm:pt modelId="{AC369D2F-1966-4375-A2CE-5B601ABC73C2}" type="pres">
      <dgm:prSet presAssocID="{9E9DC9ED-0790-4803-9758-E45D27EFD31F}" presName="rootComposite" presStyleCnt="0"/>
      <dgm:spPr/>
    </dgm:pt>
    <dgm:pt modelId="{5EE963CB-AC80-45BC-A39B-95BE1DAEEEB5}" type="pres">
      <dgm:prSet presAssocID="{9E9DC9ED-0790-4803-9758-E45D27EFD31F}" presName="rootText" presStyleLbl="node1" presStyleIdx="2" presStyleCnt="11" custScaleX="126856" custScaleY="96264" custLinFactX="-60536" custLinFactNeighborX="-100000" custLinFactNeighborY="29619"/>
      <dgm:spPr/>
    </dgm:pt>
    <dgm:pt modelId="{27624B75-B461-417B-B1DB-0FD516069982}" type="pres">
      <dgm:prSet presAssocID="{9E9DC9ED-0790-4803-9758-E45D27EFD31F}" presName="rootConnector" presStyleLbl="node1" presStyleIdx="2" presStyleCnt="11"/>
      <dgm:spPr/>
    </dgm:pt>
    <dgm:pt modelId="{B3CF2C74-7805-4A27-B1F5-D1346D19889C}" type="pres">
      <dgm:prSet presAssocID="{9E9DC9ED-0790-4803-9758-E45D27EFD31F}" presName="childShape" presStyleCnt="0"/>
      <dgm:spPr/>
    </dgm:pt>
    <dgm:pt modelId="{093CDD7E-680E-484C-ADD7-8604271F85EC}" type="pres">
      <dgm:prSet presAssocID="{76CEB45F-4C36-4835-9B45-71094EC8ABB8}" presName="root" presStyleCnt="0"/>
      <dgm:spPr/>
    </dgm:pt>
    <dgm:pt modelId="{798AD11F-879B-4379-AA03-7B896C95773A}" type="pres">
      <dgm:prSet presAssocID="{76CEB45F-4C36-4835-9B45-71094EC8ABB8}" presName="rootComposite" presStyleCnt="0"/>
      <dgm:spPr/>
    </dgm:pt>
    <dgm:pt modelId="{7CA379F8-8E63-4439-B74A-62977222CDEA}" type="pres">
      <dgm:prSet presAssocID="{76CEB45F-4C36-4835-9B45-71094EC8ABB8}" presName="rootText" presStyleLbl="node1" presStyleIdx="3" presStyleCnt="11"/>
      <dgm:spPr/>
    </dgm:pt>
    <dgm:pt modelId="{0EEFCAA0-8301-4C4B-B1EA-FC3B08C64C23}" type="pres">
      <dgm:prSet presAssocID="{76CEB45F-4C36-4835-9B45-71094EC8ABB8}" presName="rootConnector" presStyleLbl="node1" presStyleIdx="3" presStyleCnt="11"/>
      <dgm:spPr/>
    </dgm:pt>
    <dgm:pt modelId="{435DEE22-50F4-46DC-ABCE-BC90E9A428E5}" type="pres">
      <dgm:prSet presAssocID="{76CEB45F-4C36-4835-9B45-71094EC8ABB8}" presName="childShape" presStyleCnt="0"/>
      <dgm:spPr/>
    </dgm:pt>
    <dgm:pt modelId="{B35EF070-AAFB-4D51-B4AF-658ED3D37CA4}" type="pres">
      <dgm:prSet presAssocID="{13FD5510-3763-4E48-B0B8-2176AE3C8568}" presName="Name13" presStyleLbl="parChTrans1D2" presStyleIdx="4" presStyleCnt="43"/>
      <dgm:spPr/>
    </dgm:pt>
    <dgm:pt modelId="{E6BF533E-7EBF-42DD-9135-5634646431F3}" type="pres">
      <dgm:prSet presAssocID="{E9FED88B-D5B1-4B69-85D2-8B08A3684035}" presName="childText" presStyleLbl="bgAcc1" presStyleIdx="4" presStyleCnt="43" custScaleX="110594" custScaleY="134503" custLinFactY="460309" custLinFactNeighborX="53" custLinFactNeighborY="500000">
        <dgm:presLayoutVars>
          <dgm:bulletEnabled val="1"/>
        </dgm:presLayoutVars>
      </dgm:prSet>
      <dgm:spPr/>
    </dgm:pt>
    <dgm:pt modelId="{D069449B-1111-4416-AA13-41620C743A0C}" type="pres">
      <dgm:prSet presAssocID="{01F95887-056B-401A-A6F7-54871A52EAE8}" presName="Name13" presStyleLbl="parChTrans1D2" presStyleIdx="5" presStyleCnt="43"/>
      <dgm:spPr/>
    </dgm:pt>
    <dgm:pt modelId="{2F5DA870-D67D-4E3F-A2CB-EF5836276C73}" type="pres">
      <dgm:prSet presAssocID="{B544C1CE-1799-4B5D-82EF-105E50541E29}" presName="childText" presStyleLbl="bgAcc1" presStyleIdx="5" presStyleCnt="43" custScaleX="110386" custLinFactY="300000" custLinFactNeighborX="610" custLinFactNeighborY="381333">
        <dgm:presLayoutVars>
          <dgm:bulletEnabled val="1"/>
        </dgm:presLayoutVars>
      </dgm:prSet>
      <dgm:spPr/>
    </dgm:pt>
    <dgm:pt modelId="{10946EB8-90B8-460D-8B5D-2A205277C8A6}" type="pres">
      <dgm:prSet presAssocID="{17660709-A92E-484D-B8A2-310D21F3B720}" presName="Name13" presStyleLbl="parChTrans1D2" presStyleIdx="6" presStyleCnt="43"/>
      <dgm:spPr/>
    </dgm:pt>
    <dgm:pt modelId="{1F141001-C5BA-4C88-92A7-64C4B2CA889B}" type="pres">
      <dgm:prSet presAssocID="{19C4B83D-4B3C-4B80-A026-D61DFBD333B2}" presName="childText" presStyleLbl="bgAcc1" presStyleIdx="6" presStyleCnt="43" custScaleX="110594" custScaleY="134506" custLinFactY="-100000" custLinFactNeighborX="-2476" custLinFactNeighborY="-156675">
        <dgm:presLayoutVars>
          <dgm:bulletEnabled val="1"/>
        </dgm:presLayoutVars>
      </dgm:prSet>
      <dgm:spPr/>
    </dgm:pt>
    <dgm:pt modelId="{A5E3E945-FEE5-4833-9DFC-F270ECBF5FF8}" type="pres">
      <dgm:prSet presAssocID="{76E9394E-9D37-40E0-BF6D-56858A72851D}" presName="Name13" presStyleLbl="parChTrans1D2" presStyleIdx="7" presStyleCnt="43"/>
      <dgm:spPr/>
    </dgm:pt>
    <dgm:pt modelId="{3D56F7AB-4EDF-41A7-BFA7-DA0288FAE436}" type="pres">
      <dgm:prSet presAssocID="{C1B43C3E-F45A-4437-A676-C1F12CC22F71}" presName="childText" presStyleLbl="bgAcc1" presStyleIdx="7" presStyleCnt="43" custScaleX="110386" custScaleY="114942" custLinFactY="-100000" custLinFactNeighborX="-596" custLinFactNeighborY="-165567">
        <dgm:presLayoutVars>
          <dgm:bulletEnabled val="1"/>
        </dgm:presLayoutVars>
      </dgm:prSet>
      <dgm:spPr/>
    </dgm:pt>
    <dgm:pt modelId="{AB30F99F-71A8-4C00-A88B-04191830EDC0}" type="pres">
      <dgm:prSet presAssocID="{D3FBA32A-E16F-4020-9524-9FB8CB9DC401}" presName="Name13" presStyleLbl="parChTrans1D2" presStyleIdx="8" presStyleCnt="43"/>
      <dgm:spPr/>
    </dgm:pt>
    <dgm:pt modelId="{573C4BE6-2227-40C9-B688-86FEDC64FFB0}" type="pres">
      <dgm:prSet presAssocID="{33783DDB-77C2-47C0-A274-42CAF2BB6E91}" presName="childText" presStyleLbl="bgAcc1" presStyleIdx="8" presStyleCnt="43" custScaleX="110386" custScaleY="97046" custLinFactY="-100000" custLinFactNeighborX="307" custLinFactNeighborY="-183718">
        <dgm:presLayoutVars>
          <dgm:bulletEnabled val="1"/>
        </dgm:presLayoutVars>
      </dgm:prSet>
      <dgm:spPr/>
    </dgm:pt>
    <dgm:pt modelId="{F23C68FF-FFBC-449B-B2FB-E50A1667E4E4}" type="pres">
      <dgm:prSet presAssocID="{0B59E92B-3C7E-4A57-813F-4E4D9A4AEFA3}" presName="Name13" presStyleLbl="parChTrans1D2" presStyleIdx="9" presStyleCnt="43"/>
      <dgm:spPr/>
    </dgm:pt>
    <dgm:pt modelId="{454C5905-CC2D-4CA4-AA84-A33FDD7E66FB}" type="pres">
      <dgm:prSet presAssocID="{34A669F0-EE3A-4DE3-8ED5-60345463D3DF}" presName="childText" presStyleLbl="bgAcc1" presStyleIdx="9" presStyleCnt="43" custAng="0" custScaleX="110594" custLinFactY="-73116" custLinFactNeighborX="256" custLinFactNeighborY="-100000">
        <dgm:presLayoutVars>
          <dgm:bulletEnabled val="1"/>
        </dgm:presLayoutVars>
      </dgm:prSet>
      <dgm:spPr/>
    </dgm:pt>
    <dgm:pt modelId="{23B7AA24-EF68-4557-8221-B93394BC7854}" type="pres">
      <dgm:prSet presAssocID="{0C7DB185-51D4-4CCD-A612-C5B02F34AECC}" presName="Name13" presStyleLbl="parChTrans1D2" presStyleIdx="10" presStyleCnt="43"/>
      <dgm:spPr/>
    </dgm:pt>
    <dgm:pt modelId="{7B1F2EF6-3FAB-455C-93DD-18A3C8F1EBD9}" type="pres">
      <dgm:prSet presAssocID="{D6941D85-0106-489B-A6B8-5CFBDD5B7519}" presName="childText" presStyleLbl="bgAcc1" presStyleIdx="10" presStyleCnt="43" custScaleX="110386" custScaleY="82471" custLinFactY="-84976" custLinFactNeighborX="1909" custLinFactNeighborY="-100000">
        <dgm:presLayoutVars>
          <dgm:bulletEnabled val="1"/>
        </dgm:presLayoutVars>
      </dgm:prSet>
      <dgm:spPr/>
    </dgm:pt>
    <dgm:pt modelId="{32296AFC-791E-47B5-A2EB-DB63024EA960}" type="pres">
      <dgm:prSet presAssocID="{1062EFF8-1076-4473-978B-B09F8E9EA7EC}" presName="Name13" presStyleLbl="parChTrans1D2" presStyleIdx="11" presStyleCnt="43"/>
      <dgm:spPr/>
    </dgm:pt>
    <dgm:pt modelId="{6B5D7D92-93B4-4066-9B3B-1F48E5A0B0C0}" type="pres">
      <dgm:prSet presAssocID="{5A3A5129-CFB6-4764-A7A4-54DC96106CD5}" presName="childText" presStyleLbl="bgAcc1" presStyleIdx="11" presStyleCnt="43" custScaleX="110386" custScaleY="87263" custLinFactY="-96459" custLinFactNeighborX="2366" custLinFactNeighborY="-100000">
        <dgm:presLayoutVars>
          <dgm:bulletEnabled val="1"/>
        </dgm:presLayoutVars>
      </dgm:prSet>
      <dgm:spPr/>
    </dgm:pt>
    <dgm:pt modelId="{D7485625-0809-4927-847B-48AC79A2BAC4}" type="pres">
      <dgm:prSet presAssocID="{CB85D86E-791F-4102-8DE0-730FBAC975B1}" presName="Name13" presStyleLbl="parChTrans1D2" presStyleIdx="12" presStyleCnt="43"/>
      <dgm:spPr/>
    </dgm:pt>
    <dgm:pt modelId="{4B4562CD-41EF-409B-98BC-1195B0BFB60C}" type="pres">
      <dgm:prSet presAssocID="{34081DEC-B86A-4447-9C8D-71232FD44053}" presName="childText" presStyleLbl="bgAcc1" presStyleIdx="12" presStyleCnt="43" custScaleX="110386" custLinFactY="-300000" custLinFactNeighborX="816" custLinFactNeighborY="-344385">
        <dgm:presLayoutVars>
          <dgm:bulletEnabled val="1"/>
        </dgm:presLayoutVars>
      </dgm:prSet>
      <dgm:spPr/>
    </dgm:pt>
    <dgm:pt modelId="{BE795EEE-EBFB-4C8D-BBC8-63A73B1505F0}" type="pres">
      <dgm:prSet presAssocID="{B6B73F9D-3703-4824-9BAF-163DAB72A2E3}" presName="root" presStyleCnt="0"/>
      <dgm:spPr/>
    </dgm:pt>
    <dgm:pt modelId="{E128237D-5798-4FD2-B4CF-271ADB93EBF5}" type="pres">
      <dgm:prSet presAssocID="{B6B73F9D-3703-4824-9BAF-163DAB72A2E3}" presName="rootComposite" presStyleCnt="0"/>
      <dgm:spPr/>
    </dgm:pt>
    <dgm:pt modelId="{F18F0528-4BAE-48B8-B857-750BDA33C746}" type="pres">
      <dgm:prSet presAssocID="{B6B73F9D-3703-4824-9BAF-163DAB72A2E3}" presName="rootText" presStyleLbl="node1" presStyleIdx="4" presStyleCnt="11"/>
      <dgm:spPr/>
    </dgm:pt>
    <dgm:pt modelId="{CD5148EC-D489-4CF3-82B8-445D9201F142}" type="pres">
      <dgm:prSet presAssocID="{B6B73F9D-3703-4824-9BAF-163DAB72A2E3}" presName="rootConnector" presStyleLbl="node1" presStyleIdx="4" presStyleCnt="11"/>
      <dgm:spPr/>
    </dgm:pt>
    <dgm:pt modelId="{BCF83CFA-8115-4E1C-A518-CE621694D190}" type="pres">
      <dgm:prSet presAssocID="{B6B73F9D-3703-4824-9BAF-163DAB72A2E3}" presName="childShape" presStyleCnt="0"/>
      <dgm:spPr/>
    </dgm:pt>
    <dgm:pt modelId="{C7D9C1C0-FF40-459F-8614-3F3089BEB6C5}" type="pres">
      <dgm:prSet presAssocID="{092EF231-E0BF-4F39-A06B-FAC11CB66B3E}" presName="Name13" presStyleLbl="parChTrans1D2" presStyleIdx="13" presStyleCnt="43"/>
      <dgm:spPr/>
    </dgm:pt>
    <dgm:pt modelId="{48DF3B36-5AA5-4532-B89E-15E79E4A7879}" type="pres">
      <dgm:prSet presAssocID="{CC8BF8B4-11A1-4FB7-8450-52F4D0204872}" presName="childText" presStyleLbl="bgAcc1" presStyleIdx="13" presStyleCnt="43" custScaleX="191782" custScaleY="107041" custLinFactY="227706" custLinFactNeighborX="-4433" custLinFactNeighborY="300000">
        <dgm:presLayoutVars>
          <dgm:bulletEnabled val="1"/>
        </dgm:presLayoutVars>
      </dgm:prSet>
      <dgm:spPr/>
    </dgm:pt>
    <dgm:pt modelId="{309AC20E-B2E5-4D84-B3AD-323B7A8AEB6A}" type="pres">
      <dgm:prSet presAssocID="{DC5D7EE7-DAEB-4E8D-92C9-F9F460C40C87}" presName="Name13" presStyleLbl="parChTrans1D2" presStyleIdx="14" presStyleCnt="43"/>
      <dgm:spPr/>
    </dgm:pt>
    <dgm:pt modelId="{A03A3D85-637D-47A4-B1C1-40FBE5A2EE69}" type="pres">
      <dgm:prSet presAssocID="{3BF83627-5224-43D4-90C9-576FB5A3FC0C}" presName="childText" presStyleLbl="bgAcc1" presStyleIdx="14" presStyleCnt="43" custScaleX="191782" custScaleY="133801" custLinFactY="219028" custLinFactNeighborX="-2603" custLinFactNeighborY="300000">
        <dgm:presLayoutVars>
          <dgm:bulletEnabled val="1"/>
        </dgm:presLayoutVars>
      </dgm:prSet>
      <dgm:spPr/>
    </dgm:pt>
    <dgm:pt modelId="{EDA7919F-E7DD-4162-8AB9-4C88B2F276CC}" type="pres">
      <dgm:prSet presAssocID="{255E5C66-7F67-468C-B395-80438A2EE9B9}" presName="Name13" presStyleLbl="parChTrans1D2" presStyleIdx="15" presStyleCnt="43"/>
      <dgm:spPr/>
    </dgm:pt>
    <dgm:pt modelId="{EDC18706-D208-4840-93A9-C4853E521C3E}" type="pres">
      <dgm:prSet presAssocID="{A83821FE-9CC0-413C-BF0C-E1C531857A07}" presName="childText" presStyleLbl="bgAcc1" presStyleIdx="15" presStyleCnt="43" custScaleX="191782" custScaleY="83083" custLinFactY="-100000" custLinFactNeighborX="-3327" custLinFactNeighborY="-158425">
        <dgm:presLayoutVars>
          <dgm:bulletEnabled val="1"/>
        </dgm:presLayoutVars>
      </dgm:prSet>
      <dgm:spPr/>
    </dgm:pt>
    <dgm:pt modelId="{D5F12FF9-68D5-4EF9-85B8-32DB63E0E2A4}" type="pres">
      <dgm:prSet presAssocID="{8BD787EE-021B-48A6-B52F-49DDDA240C49}" presName="Name13" presStyleLbl="parChTrans1D2" presStyleIdx="16" presStyleCnt="43"/>
      <dgm:spPr/>
    </dgm:pt>
    <dgm:pt modelId="{7DF72618-B78E-4AF1-8D44-97AFDD9EDD0C}" type="pres">
      <dgm:prSet presAssocID="{ACB35D53-64C1-4C30-B3CD-C159210D9B4A}" presName="childText" presStyleLbl="bgAcc1" presStyleIdx="16" presStyleCnt="43" custScaleX="191782" custScaleY="76992" custLinFactY="-100000" custLinFactNeighborX="-2241" custLinFactNeighborY="-169439">
        <dgm:presLayoutVars>
          <dgm:bulletEnabled val="1"/>
        </dgm:presLayoutVars>
      </dgm:prSet>
      <dgm:spPr/>
    </dgm:pt>
    <dgm:pt modelId="{09FF7554-8F71-4FA4-9413-425A1C1D6D02}" type="pres">
      <dgm:prSet presAssocID="{09CF6795-F384-4867-84AA-78A3D5A22D15}" presName="Name13" presStyleLbl="parChTrans1D2" presStyleIdx="17" presStyleCnt="43"/>
      <dgm:spPr/>
    </dgm:pt>
    <dgm:pt modelId="{44F84D4D-39B9-4462-B95F-871EEEFD33A4}" type="pres">
      <dgm:prSet presAssocID="{C53299E4-693D-4E47-B9D2-18852F0EF858}" presName="childText" presStyleLbl="bgAcc1" presStyleIdx="17" presStyleCnt="43" custScaleX="191782" custScaleY="118437" custLinFactY="-100000" custLinFactNeighborX="-4678" custLinFactNeighborY="-184569">
        <dgm:presLayoutVars>
          <dgm:bulletEnabled val="1"/>
        </dgm:presLayoutVars>
      </dgm:prSet>
      <dgm:spPr/>
    </dgm:pt>
    <dgm:pt modelId="{5FE57776-9315-4980-809B-466D006F126D}" type="pres">
      <dgm:prSet presAssocID="{F137041A-6A04-436E-9C14-DFE33A3B9E78}" presName="Name13" presStyleLbl="parChTrans1D2" presStyleIdx="18" presStyleCnt="43"/>
      <dgm:spPr/>
    </dgm:pt>
    <dgm:pt modelId="{DF3CA60E-8FCD-44D9-9B17-FA44045B6498}" type="pres">
      <dgm:prSet presAssocID="{3D979FDD-30CA-44B8-A129-3AB77C9F3B9A}" presName="childText" presStyleLbl="bgAcc1" presStyleIdx="18" presStyleCnt="43" custScaleX="191703" custScaleY="153560" custLinFactY="-100000" custLinFactNeighborX="-6038" custLinFactNeighborY="-197568">
        <dgm:presLayoutVars>
          <dgm:bulletEnabled val="1"/>
        </dgm:presLayoutVars>
      </dgm:prSet>
      <dgm:spPr/>
    </dgm:pt>
    <dgm:pt modelId="{A5C3829D-0BF5-42C7-ACA9-5651B0B56286}" type="pres">
      <dgm:prSet presAssocID="{53B9D03C-653D-4F33-AE8A-EADEC8E15251}" presName="root" presStyleCnt="0"/>
      <dgm:spPr/>
    </dgm:pt>
    <dgm:pt modelId="{28624AAA-0427-4D39-BE4A-572330DE2312}" type="pres">
      <dgm:prSet presAssocID="{53B9D03C-653D-4F33-AE8A-EADEC8E15251}" presName="rootComposite" presStyleCnt="0"/>
      <dgm:spPr/>
    </dgm:pt>
    <dgm:pt modelId="{BD9C14CF-95C1-4E43-8363-7F9D1F3D80EC}" type="pres">
      <dgm:prSet presAssocID="{53B9D03C-653D-4F33-AE8A-EADEC8E15251}" presName="rootText" presStyleLbl="node1" presStyleIdx="5" presStyleCnt="11" custLinFactNeighborY="7766"/>
      <dgm:spPr/>
    </dgm:pt>
    <dgm:pt modelId="{EA78A4E2-109D-429D-BF7A-31E6790F4651}" type="pres">
      <dgm:prSet presAssocID="{53B9D03C-653D-4F33-AE8A-EADEC8E15251}" presName="rootConnector" presStyleLbl="node1" presStyleIdx="5" presStyleCnt="11"/>
      <dgm:spPr/>
    </dgm:pt>
    <dgm:pt modelId="{DA289AD5-2202-4436-A7C1-E683E6147540}" type="pres">
      <dgm:prSet presAssocID="{53B9D03C-653D-4F33-AE8A-EADEC8E15251}" presName="childShape" presStyleCnt="0"/>
      <dgm:spPr/>
    </dgm:pt>
    <dgm:pt modelId="{9E7B5B83-3508-48DA-A608-A3A5A7C580CF}" type="pres">
      <dgm:prSet presAssocID="{29C1BA61-F6A4-4408-932C-1DAAE219ECA4}" presName="Name13" presStyleLbl="parChTrans1D2" presStyleIdx="19" presStyleCnt="43"/>
      <dgm:spPr/>
    </dgm:pt>
    <dgm:pt modelId="{7285F173-D3A4-4293-99CE-821C683B048E}" type="pres">
      <dgm:prSet presAssocID="{BD901FB2-6D57-408E-BBEB-7B78F8968AD9}" presName="childText" presStyleLbl="bgAcc1" presStyleIdx="19" presStyleCnt="43" custScaleX="111349" custScaleY="112954" custLinFactNeighborY="7766">
        <dgm:presLayoutVars>
          <dgm:bulletEnabled val="1"/>
        </dgm:presLayoutVars>
      </dgm:prSet>
      <dgm:spPr/>
    </dgm:pt>
    <dgm:pt modelId="{62DD362C-9E59-4FC0-847A-2FBD8ECA48F3}" type="pres">
      <dgm:prSet presAssocID="{C7D372F9-9106-4A8B-9075-1F773AD1A795}" presName="Name13" presStyleLbl="parChTrans1D2" presStyleIdx="20" presStyleCnt="43"/>
      <dgm:spPr/>
    </dgm:pt>
    <dgm:pt modelId="{ED8BF341-211A-4961-AADA-BF5F3A2F7DB4}" type="pres">
      <dgm:prSet presAssocID="{3E8420C9-9D10-42BE-86C5-F0643FD6B224}" presName="childText" presStyleLbl="bgAcc1" presStyleIdx="20" presStyleCnt="43" custScaleX="111349" custScaleY="126509" custLinFactNeighborY="7766">
        <dgm:presLayoutVars>
          <dgm:bulletEnabled val="1"/>
        </dgm:presLayoutVars>
      </dgm:prSet>
      <dgm:spPr/>
    </dgm:pt>
    <dgm:pt modelId="{7F2632E8-389E-4F4A-8483-70809F470072}" type="pres">
      <dgm:prSet presAssocID="{795DD8CA-9BE4-45B0-90F4-C9CA7B1BB64D}" presName="Name13" presStyleLbl="parChTrans1D2" presStyleIdx="21" presStyleCnt="43"/>
      <dgm:spPr/>
    </dgm:pt>
    <dgm:pt modelId="{6E4291C9-608A-4381-A933-FCB631192816}" type="pres">
      <dgm:prSet presAssocID="{7CD29E02-DB84-4185-BF34-834169275E8B}" presName="childText" presStyleLbl="bgAcc1" presStyleIdx="21" presStyleCnt="43" custScaleX="111610" custScaleY="128688">
        <dgm:presLayoutVars>
          <dgm:bulletEnabled val="1"/>
        </dgm:presLayoutVars>
      </dgm:prSet>
      <dgm:spPr/>
    </dgm:pt>
    <dgm:pt modelId="{02CC6A17-1D00-4B9A-84C7-3AC02133AAF1}" type="pres">
      <dgm:prSet presAssocID="{38E60E9E-2E0C-4E73-B38F-59EEA55DCF55}" presName="Name13" presStyleLbl="parChTrans1D2" presStyleIdx="22" presStyleCnt="43"/>
      <dgm:spPr/>
    </dgm:pt>
    <dgm:pt modelId="{A63A8B1C-F98C-49C6-AF3A-CBC96C23A470}" type="pres">
      <dgm:prSet presAssocID="{A52470B0-66B0-4FC5-9182-DAF5691A9666}" presName="childText" presStyleLbl="bgAcc1" presStyleIdx="22" presStyleCnt="43" custScaleX="111610" custScaleY="120888">
        <dgm:presLayoutVars>
          <dgm:bulletEnabled val="1"/>
        </dgm:presLayoutVars>
      </dgm:prSet>
      <dgm:spPr/>
    </dgm:pt>
    <dgm:pt modelId="{C53908AA-91C2-4243-B028-7E44AEA1F116}" type="pres">
      <dgm:prSet presAssocID="{BA5F099F-F402-4362-BACA-88A62924E3D1}" presName="Name13" presStyleLbl="parChTrans1D2" presStyleIdx="23" presStyleCnt="43"/>
      <dgm:spPr/>
    </dgm:pt>
    <dgm:pt modelId="{396FACB1-B77A-47C3-908B-13DC805F7CA2}" type="pres">
      <dgm:prSet presAssocID="{1A2DBE0F-D674-4D38-9124-F13C8037E873}" presName="childText" presStyleLbl="bgAcc1" presStyleIdx="23" presStyleCnt="43" custScaleX="111610" custScaleY="127121">
        <dgm:presLayoutVars>
          <dgm:bulletEnabled val="1"/>
        </dgm:presLayoutVars>
      </dgm:prSet>
      <dgm:spPr/>
    </dgm:pt>
    <dgm:pt modelId="{B10E09E1-4DDE-4953-9EF1-7D32C548F31C}" type="pres">
      <dgm:prSet presAssocID="{1DD82A24-0E5A-4FC9-A5B6-5CE7BE95875B}" presName="Name13" presStyleLbl="parChTrans1D2" presStyleIdx="24" presStyleCnt="43"/>
      <dgm:spPr/>
    </dgm:pt>
    <dgm:pt modelId="{0EE0B1DE-9248-4A79-97B0-3397A6BAA2B6}" type="pres">
      <dgm:prSet presAssocID="{F94E9486-394F-47E0-B926-1BDFB91F84FA}" presName="childText" presStyleLbl="bgAcc1" presStyleIdx="24" presStyleCnt="43" custScaleX="111689">
        <dgm:presLayoutVars>
          <dgm:bulletEnabled val="1"/>
        </dgm:presLayoutVars>
      </dgm:prSet>
      <dgm:spPr/>
    </dgm:pt>
    <dgm:pt modelId="{CBAC8FC6-3E40-4778-8B29-203398CFA3E8}" type="pres">
      <dgm:prSet presAssocID="{87721055-EF8D-4E2B-BDEA-DBC24778AA8D}" presName="Name13" presStyleLbl="parChTrans1D2" presStyleIdx="25" presStyleCnt="43"/>
      <dgm:spPr/>
    </dgm:pt>
    <dgm:pt modelId="{FEAD77BA-25D2-4CB0-BCC5-DE4D09EB1520}" type="pres">
      <dgm:prSet presAssocID="{FCD97A93-7BFD-4A64-B21B-2ECE5A57E1B6}" presName="childText" presStyleLbl="bgAcc1" presStyleIdx="25" presStyleCnt="43" custScaleX="110710" custScaleY="153511" custLinFactNeighborX="-826" custLinFactNeighborY="-502">
        <dgm:presLayoutVars>
          <dgm:bulletEnabled val="1"/>
        </dgm:presLayoutVars>
      </dgm:prSet>
      <dgm:spPr/>
    </dgm:pt>
    <dgm:pt modelId="{ABA1800B-3121-4FB4-B3F4-183F0D49E8F1}" type="pres">
      <dgm:prSet presAssocID="{A8B3FF30-A7D3-4A2B-8702-C8AD927CF2B9}" presName="root" presStyleCnt="0"/>
      <dgm:spPr/>
    </dgm:pt>
    <dgm:pt modelId="{38AF2028-E0E4-4FD4-A29A-429E7F9498F7}" type="pres">
      <dgm:prSet presAssocID="{A8B3FF30-A7D3-4A2B-8702-C8AD927CF2B9}" presName="rootComposite" presStyleCnt="0"/>
      <dgm:spPr/>
    </dgm:pt>
    <dgm:pt modelId="{9AE6EE58-1D6F-4142-BCA6-B6BA13AAAA71}" type="pres">
      <dgm:prSet presAssocID="{A8B3FF30-A7D3-4A2B-8702-C8AD927CF2B9}" presName="rootText" presStyleLbl="node1" presStyleIdx="6" presStyleCnt="11" custLinFactNeighborY="7766"/>
      <dgm:spPr/>
    </dgm:pt>
    <dgm:pt modelId="{F7320DCE-C51E-42A7-9DDC-A14BE5EE6999}" type="pres">
      <dgm:prSet presAssocID="{A8B3FF30-A7D3-4A2B-8702-C8AD927CF2B9}" presName="rootConnector" presStyleLbl="node1" presStyleIdx="6" presStyleCnt="11"/>
      <dgm:spPr/>
    </dgm:pt>
    <dgm:pt modelId="{57B8627E-E38C-4C3D-9CE2-9CEB2CA81D81}" type="pres">
      <dgm:prSet presAssocID="{A8B3FF30-A7D3-4A2B-8702-C8AD927CF2B9}" presName="childShape" presStyleCnt="0"/>
      <dgm:spPr/>
    </dgm:pt>
    <dgm:pt modelId="{44DDF6E4-0B66-4766-81E7-83E9EA7C56BA}" type="pres">
      <dgm:prSet presAssocID="{81A6E576-90AF-4AD6-AA6A-2DE24F06E67E}" presName="Name13" presStyleLbl="parChTrans1D2" presStyleIdx="26" presStyleCnt="43"/>
      <dgm:spPr/>
    </dgm:pt>
    <dgm:pt modelId="{127BA102-B40F-44A9-8527-76730068BE86}" type="pres">
      <dgm:prSet presAssocID="{737EF72F-EC79-472C-8AF2-48FFA0EF43C2}" presName="childText" presStyleLbl="bgAcc1" presStyleIdx="26" presStyleCnt="43" custLinFactNeighborY="7766">
        <dgm:presLayoutVars>
          <dgm:bulletEnabled val="1"/>
        </dgm:presLayoutVars>
      </dgm:prSet>
      <dgm:spPr/>
    </dgm:pt>
    <dgm:pt modelId="{44799F66-3969-4A86-90CB-27AECAE0297A}" type="pres">
      <dgm:prSet presAssocID="{9B59344B-014A-4E40-9850-9E350CA5491B}" presName="Name13" presStyleLbl="parChTrans1D2" presStyleIdx="27" presStyleCnt="43"/>
      <dgm:spPr/>
    </dgm:pt>
    <dgm:pt modelId="{BAD65C9D-7168-4122-8792-08BA0E3D9596}" type="pres">
      <dgm:prSet presAssocID="{D9A5CF37-F375-4D18-A740-99B63C697ACC}" presName="childText" presStyleLbl="bgAcc1" presStyleIdx="27" presStyleCnt="43" custScaleY="120899" custLinFactNeighborY="7766">
        <dgm:presLayoutVars>
          <dgm:bulletEnabled val="1"/>
        </dgm:presLayoutVars>
      </dgm:prSet>
      <dgm:spPr/>
    </dgm:pt>
    <dgm:pt modelId="{A38E1830-5B47-4DF0-85E0-619743824E23}" type="pres">
      <dgm:prSet presAssocID="{123E7BF4-D007-4AE7-AB25-747E535E112D}" presName="Name13" presStyleLbl="parChTrans1D2" presStyleIdx="28" presStyleCnt="43"/>
      <dgm:spPr/>
    </dgm:pt>
    <dgm:pt modelId="{157EBDDA-1B05-4095-A278-F224B1C1AAA6}" type="pres">
      <dgm:prSet presAssocID="{E8F06A09-16D7-47DB-9C37-0D38E41D35C3}" presName="childText" presStyleLbl="bgAcc1" presStyleIdx="28" presStyleCnt="43" custScaleY="125428">
        <dgm:presLayoutVars>
          <dgm:bulletEnabled val="1"/>
        </dgm:presLayoutVars>
      </dgm:prSet>
      <dgm:spPr/>
    </dgm:pt>
    <dgm:pt modelId="{957BE105-8C76-4BD8-B546-5CB6F3515E06}" type="pres">
      <dgm:prSet presAssocID="{ADAC899B-8038-464F-8397-3635A181A8E6}" presName="Name13" presStyleLbl="parChTrans1D2" presStyleIdx="29" presStyleCnt="43"/>
      <dgm:spPr/>
    </dgm:pt>
    <dgm:pt modelId="{BFB07FCC-E9D1-4CB4-91EF-0A65CC333AB8}" type="pres">
      <dgm:prSet presAssocID="{04946F60-974A-4C0C-8883-E9A719852A2A}" presName="childText" presStyleLbl="bgAcc1" presStyleIdx="29" presStyleCnt="43" custScaleY="128946">
        <dgm:presLayoutVars>
          <dgm:bulletEnabled val="1"/>
        </dgm:presLayoutVars>
      </dgm:prSet>
      <dgm:spPr/>
    </dgm:pt>
    <dgm:pt modelId="{09E62001-05AE-44EA-AAD1-A66F9A27F182}" type="pres">
      <dgm:prSet presAssocID="{055FAB21-8566-4D54-9A95-FCAFB6457580}" presName="Name13" presStyleLbl="parChTrans1D2" presStyleIdx="30" presStyleCnt="43"/>
      <dgm:spPr/>
    </dgm:pt>
    <dgm:pt modelId="{F047352F-13CC-47A2-B7C0-BE122819B469}" type="pres">
      <dgm:prSet presAssocID="{FC0CD073-8AE5-4123-BF08-5FCF135FECA8}" presName="childText" presStyleLbl="bgAcc1" presStyleIdx="30" presStyleCnt="43" custLinFactNeighborX="-217" custLinFactNeighborY="-3657">
        <dgm:presLayoutVars>
          <dgm:bulletEnabled val="1"/>
        </dgm:presLayoutVars>
      </dgm:prSet>
      <dgm:spPr/>
    </dgm:pt>
    <dgm:pt modelId="{F5CD9A66-D759-4F6F-898E-C3D8257B4091}" type="pres">
      <dgm:prSet presAssocID="{3844CA20-BB70-4571-8057-C659523DE575}" presName="Name13" presStyleLbl="parChTrans1D2" presStyleIdx="31" presStyleCnt="43"/>
      <dgm:spPr/>
    </dgm:pt>
    <dgm:pt modelId="{E5433234-E0BF-4376-BE8D-440B591EA5B6}" type="pres">
      <dgm:prSet presAssocID="{E9DC2E91-C101-428E-9E8D-64DC4D6526C9}" presName="childText" presStyleLbl="bgAcc1" presStyleIdx="31" presStyleCnt="43" custLinFactNeighborX="-217" custLinFactNeighborY="-3388">
        <dgm:presLayoutVars>
          <dgm:bulletEnabled val="1"/>
        </dgm:presLayoutVars>
      </dgm:prSet>
      <dgm:spPr/>
    </dgm:pt>
    <dgm:pt modelId="{AD161204-4F21-4C89-8E13-D0FE2C9C2514}" type="pres">
      <dgm:prSet presAssocID="{114404AD-3B68-4A6E-841E-69A6D3C10826}" presName="root" presStyleCnt="0"/>
      <dgm:spPr/>
    </dgm:pt>
    <dgm:pt modelId="{488702B4-CF06-4788-8AEC-4667515C21CE}" type="pres">
      <dgm:prSet presAssocID="{114404AD-3B68-4A6E-841E-69A6D3C10826}" presName="rootComposite" presStyleCnt="0"/>
      <dgm:spPr/>
    </dgm:pt>
    <dgm:pt modelId="{3B1FE75A-6629-4EB1-AF18-89979E1998B0}" type="pres">
      <dgm:prSet presAssocID="{114404AD-3B68-4A6E-841E-69A6D3C10826}" presName="rootText" presStyleLbl="node1" presStyleIdx="7" presStyleCnt="11" custScaleY="174855" custLinFactNeighborX="-1088" custLinFactNeighborY="64333"/>
      <dgm:spPr/>
    </dgm:pt>
    <dgm:pt modelId="{B1893E27-6992-48F9-9EFD-CE140DFC47C9}" type="pres">
      <dgm:prSet presAssocID="{114404AD-3B68-4A6E-841E-69A6D3C10826}" presName="rootConnector" presStyleLbl="node1" presStyleIdx="7" presStyleCnt="11"/>
      <dgm:spPr/>
    </dgm:pt>
    <dgm:pt modelId="{B0D48411-CCA7-4507-B6C7-9163B2A04676}" type="pres">
      <dgm:prSet presAssocID="{114404AD-3B68-4A6E-841E-69A6D3C10826}" presName="childShape" presStyleCnt="0"/>
      <dgm:spPr/>
    </dgm:pt>
    <dgm:pt modelId="{568366FE-898E-4F20-8C53-0E24F74649D8}" type="pres">
      <dgm:prSet presAssocID="{E8E9D869-20CC-4DDC-A5D7-DF3FFA3D3BAB}" presName="Name13" presStyleLbl="parChTrans1D2" presStyleIdx="32" presStyleCnt="43"/>
      <dgm:spPr/>
    </dgm:pt>
    <dgm:pt modelId="{91A4E433-2BA1-48EF-97BA-DEF7F0EC46CC}" type="pres">
      <dgm:prSet presAssocID="{E54E68A6-E26F-42FC-8578-7A46DF82594E}" presName="childText" presStyleLbl="bgAcc1" presStyleIdx="32" presStyleCnt="43" custScaleY="126974" custLinFactNeighborX="-1360" custLinFactNeighborY="64333">
        <dgm:presLayoutVars>
          <dgm:bulletEnabled val="1"/>
        </dgm:presLayoutVars>
      </dgm:prSet>
      <dgm:spPr/>
    </dgm:pt>
    <dgm:pt modelId="{5CA6C554-D4DC-4086-B78B-7A8B82785691}" type="pres">
      <dgm:prSet presAssocID="{31F81E20-AFD9-4496-87E4-C6FA31E0ADFD}" presName="Name13" presStyleLbl="parChTrans1D2" presStyleIdx="33" presStyleCnt="43"/>
      <dgm:spPr/>
    </dgm:pt>
    <dgm:pt modelId="{D4540A71-02F3-422A-A3D0-805FCFE0CBAE}" type="pres">
      <dgm:prSet presAssocID="{891EBE6C-4F47-4EBE-9EF9-4F13DEF0F867}" presName="childText" presStyleLbl="bgAcc1" presStyleIdx="33" presStyleCnt="43" custLinFactNeighborX="-1360" custLinFactNeighborY="56567">
        <dgm:presLayoutVars>
          <dgm:bulletEnabled val="1"/>
        </dgm:presLayoutVars>
      </dgm:prSet>
      <dgm:spPr/>
    </dgm:pt>
    <dgm:pt modelId="{6B98EF2E-8927-45A4-BCE1-9983059C1665}" type="pres">
      <dgm:prSet presAssocID="{36977651-96B5-429C-845D-E46BBAD58313}" presName="root" presStyleCnt="0"/>
      <dgm:spPr/>
    </dgm:pt>
    <dgm:pt modelId="{9F73D1D0-FDB7-462E-95F7-2FA97B3F2177}" type="pres">
      <dgm:prSet presAssocID="{36977651-96B5-429C-845D-E46BBAD58313}" presName="rootComposite" presStyleCnt="0"/>
      <dgm:spPr/>
    </dgm:pt>
    <dgm:pt modelId="{CCD59835-44CD-4693-BD3F-C86C96A9DACF}" type="pres">
      <dgm:prSet presAssocID="{36977651-96B5-429C-845D-E46BBAD58313}" presName="rootText" presStyleLbl="node1" presStyleIdx="8" presStyleCnt="11" custScaleY="179942" custLinFactNeighborX="-1088" custLinFactNeighborY="64333"/>
      <dgm:spPr>
        <a:xfrm>
          <a:off x="8940663" y="260027"/>
          <a:ext cx="894227" cy="650201"/>
        </a:xfrm>
        <a:prstGeom prst="roundRect">
          <a:avLst>
            <a:gd name="adj" fmla="val 10000"/>
          </a:avLst>
        </a:prstGeom>
      </dgm:spPr>
    </dgm:pt>
    <dgm:pt modelId="{7FD9F333-3462-4EBD-BEF4-2CC333695CAC}" type="pres">
      <dgm:prSet presAssocID="{36977651-96B5-429C-845D-E46BBAD58313}" presName="rootConnector" presStyleLbl="node1" presStyleIdx="8" presStyleCnt="11"/>
      <dgm:spPr/>
    </dgm:pt>
    <dgm:pt modelId="{3FEAEE52-B79D-43A7-8AAF-C2AEFE555A41}" type="pres">
      <dgm:prSet presAssocID="{36977651-96B5-429C-845D-E46BBAD58313}" presName="childShape" presStyleCnt="0"/>
      <dgm:spPr/>
    </dgm:pt>
    <dgm:pt modelId="{E0B00975-1C21-48B1-8029-35D0884A1552}" type="pres">
      <dgm:prSet presAssocID="{E679B6AB-9AE6-4E61-82DB-B4EBEDD49801}" presName="Name13" presStyleLbl="parChTrans1D2" presStyleIdx="34" presStyleCnt="43"/>
      <dgm:spPr/>
    </dgm:pt>
    <dgm:pt modelId="{C509269E-23A3-401D-A4EE-6272BC0F94C4}" type="pres">
      <dgm:prSet presAssocID="{65DA7AE7-EC0B-4848-AEDF-BAAC3191E8BD}" presName="childText" presStyleLbl="bgAcc1" presStyleIdx="34" presStyleCnt="43" custScaleX="110764" custScaleY="134538" custLinFactNeighborX="-1360" custLinFactNeighborY="64333">
        <dgm:presLayoutVars>
          <dgm:bulletEnabled val="1"/>
        </dgm:presLayoutVars>
      </dgm:prSet>
      <dgm:spPr/>
    </dgm:pt>
    <dgm:pt modelId="{91D1DF49-B42D-4405-975E-D850BE517C9F}" type="pres">
      <dgm:prSet presAssocID="{686ACBE0-F880-4994-8FC7-46CA276EF0A6}" presName="Name13" presStyleLbl="parChTrans1D2" presStyleIdx="35" presStyleCnt="43"/>
      <dgm:spPr/>
    </dgm:pt>
    <dgm:pt modelId="{81E29677-69F4-4E1F-9FAE-64D02F87CEC2}" type="pres">
      <dgm:prSet presAssocID="{3F4EDA59-F756-4439-939C-B87A27C7DD53}" presName="childText" presStyleLbl="bgAcc1" presStyleIdx="35" presStyleCnt="43" custScaleX="110594" custScaleY="118210" custLinFactNeighborX="-1360" custLinFactNeighborY="56567">
        <dgm:presLayoutVars>
          <dgm:bulletEnabled val="1"/>
        </dgm:presLayoutVars>
      </dgm:prSet>
      <dgm:spPr/>
    </dgm:pt>
    <dgm:pt modelId="{B4CF6898-EC21-45AB-A78F-2DBED5B68D95}" type="pres">
      <dgm:prSet presAssocID="{60CEE20C-8EEA-4DE6-8CFD-E2C9F0A9B42C}" presName="root" presStyleCnt="0"/>
      <dgm:spPr/>
    </dgm:pt>
    <dgm:pt modelId="{B968606C-B379-45B9-9FCA-6383D7A494FA}" type="pres">
      <dgm:prSet presAssocID="{60CEE20C-8EEA-4DE6-8CFD-E2C9F0A9B42C}" presName="rootComposite" presStyleCnt="0"/>
      <dgm:spPr/>
    </dgm:pt>
    <dgm:pt modelId="{2BEA7BBB-9F60-46F5-A5FD-55010CF5B04C}" type="pres">
      <dgm:prSet presAssocID="{60CEE20C-8EEA-4DE6-8CFD-E2C9F0A9B42C}" presName="rootText" presStyleLbl="node1" presStyleIdx="9" presStyleCnt="11" custLinFactNeighborY="7766"/>
      <dgm:spPr/>
    </dgm:pt>
    <dgm:pt modelId="{D93985C5-9D08-44FF-BA71-0E4D3E232054}" type="pres">
      <dgm:prSet presAssocID="{60CEE20C-8EEA-4DE6-8CFD-E2C9F0A9B42C}" presName="rootConnector" presStyleLbl="node1" presStyleIdx="9" presStyleCnt="11"/>
      <dgm:spPr/>
    </dgm:pt>
    <dgm:pt modelId="{4E91609D-6F6A-4E2C-B13C-CF60A45CA4B8}" type="pres">
      <dgm:prSet presAssocID="{60CEE20C-8EEA-4DE6-8CFD-E2C9F0A9B42C}" presName="childShape" presStyleCnt="0"/>
      <dgm:spPr/>
    </dgm:pt>
    <dgm:pt modelId="{8EBFA6B0-39F5-4565-BD09-863602441802}" type="pres">
      <dgm:prSet presAssocID="{ED8CD38E-5EF7-4C32-A709-0BD34A8BFC90}" presName="Name13" presStyleLbl="parChTrans1D2" presStyleIdx="36" presStyleCnt="43"/>
      <dgm:spPr/>
    </dgm:pt>
    <dgm:pt modelId="{C1478D19-A77E-4A53-9411-9A9FCC48D481}" type="pres">
      <dgm:prSet presAssocID="{6ABCD2CE-92AE-4C2C-ABB4-339B1F0A6868}" presName="childText" presStyleLbl="bgAcc1" presStyleIdx="36" presStyleCnt="43" custScaleY="144137" custLinFactNeighborY="7766">
        <dgm:presLayoutVars>
          <dgm:bulletEnabled val="1"/>
        </dgm:presLayoutVars>
      </dgm:prSet>
      <dgm:spPr/>
    </dgm:pt>
    <dgm:pt modelId="{68873AD4-9A06-404A-9B87-8B1BB48869EE}" type="pres">
      <dgm:prSet presAssocID="{5DB21985-C076-480A-92FF-7ED329D94CCF}" presName="Name13" presStyleLbl="parChTrans1D2" presStyleIdx="37" presStyleCnt="43"/>
      <dgm:spPr/>
    </dgm:pt>
    <dgm:pt modelId="{C86CCAF2-96CC-42AA-9CC2-4E41033A431E}" type="pres">
      <dgm:prSet presAssocID="{E64CAB0E-E434-4DF0-9E6A-3BA0BC976065}" presName="childText" presStyleLbl="bgAcc1" presStyleIdx="37" presStyleCnt="43" custScaleY="152725" custLinFactNeighborY="7766">
        <dgm:presLayoutVars>
          <dgm:bulletEnabled val="1"/>
        </dgm:presLayoutVars>
      </dgm:prSet>
      <dgm:spPr/>
    </dgm:pt>
    <dgm:pt modelId="{0E333DD9-30DB-4E0C-B9C4-E6B8F397753A}" type="pres">
      <dgm:prSet presAssocID="{F7030B80-BFB1-44B3-B683-100993BB1E6D}" presName="Name13" presStyleLbl="parChTrans1D2" presStyleIdx="38" presStyleCnt="43"/>
      <dgm:spPr/>
    </dgm:pt>
    <dgm:pt modelId="{5B598E71-0854-4B35-9C02-D628A34F931F}" type="pres">
      <dgm:prSet presAssocID="{B4E6F6EB-9FA9-4753-98D8-3663D1CB3ED4}" presName="childText" presStyleLbl="bgAcc1" presStyleIdx="38" presStyleCnt="43" custScaleY="80160">
        <dgm:presLayoutVars>
          <dgm:bulletEnabled val="1"/>
        </dgm:presLayoutVars>
      </dgm:prSet>
      <dgm:spPr/>
    </dgm:pt>
    <dgm:pt modelId="{45C27245-514E-4B13-8148-0B318A32ED27}" type="pres">
      <dgm:prSet presAssocID="{89DA59F1-37BA-4700-A386-F663FF409616}" presName="Name13" presStyleLbl="parChTrans1D2" presStyleIdx="39" presStyleCnt="43"/>
      <dgm:spPr/>
    </dgm:pt>
    <dgm:pt modelId="{BC93A68E-4195-47B5-976A-52088FADDD10}" type="pres">
      <dgm:prSet presAssocID="{04F34C0D-B214-4FB1-87C8-54B674CB6F3F}" presName="childText" presStyleLbl="bgAcc1" presStyleIdx="39" presStyleCnt="43" custScaleX="115408" custScaleY="111347">
        <dgm:presLayoutVars>
          <dgm:bulletEnabled val="1"/>
        </dgm:presLayoutVars>
      </dgm:prSet>
      <dgm:spPr/>
    </dgm:pt>
    <dgm:pt modelId="{1D8A2F72-5A10-47F9-835C-C54D68A5811E}" type="pres">
      <dgm:prSet presAssocID="{8B21BD14-2E51-49BD-B963-76D726F6F3B0}" presName="Name13" presStyleLbl="parChTrans1D2" presStyleIdx="40" presStyleCnt="43"/>
      <dgm:spPr/>
    </dgm:pt>
    <dgm:pt modelId="{83AFEABC-DD07-447F-ABDA-CEE448C1429C}" type="pres">
      <dgm:prSet presAssocID="{8D661E40-7E69-49C4-9E57-E944DFD42563}" presName="childText" presStyleLbl="bgAcc1" presStyleIdx="40" presStyleCnt="43" custScaleX="96379" custScaleY="141276">
        <dgm:presLayoutVars>
          <dgm:bulletEnabled val="1"/>
        </dgm:presLayoutVars>
      </dgm:prSet>
      <dgm:spPr/>
    </dgm:pt>
    <dgm:pt modelId="{D505813D-D3FE-47F6-B7FD-D3B9A8540A0F}" type="pres">
      <dgm:prSet presAssocID="{901C579D-6EBC-4F18-AA19-18939AE712CA}" presName="root" presStyleCnt="0"/>
      <dgm:spPr/>
    </dgm:pt>
    <dgm:pt modelId="{E86FD3D4-23C5-4470-92A8-9CED9E8BD7ED}" type="pres">
      <dgm:prSet presAssocID="{901C579D-6EBC-4F18-AA19-18939AE712CA}" presName="rootComposite" presStyleCnt="0"/>
      <dgm:spPr/>
    </dgm:pt>
    <dgm:pt modelId="{79294326-9AA7-4495-835A-3514D8A53125}" type="pres">
      <dgm:prSet presAssocID="{901C579D-6EBC-4F18-AA19-18939AE712CA}" presName="rootText" presStyleLbl="node1" presStyleIdx="10" presStyleCnt="11" custLinFactNeighborY="7766"/>
      <dgm:spPr/>
    </dgm:pt>
    <dgm:pt modelId="{8DEA0E33-A956-4B71-8604-A9CEF83FC73D}" type="pres">
      <dgm:prSet presAssocID="{901C579D-6EBC-4F18-AA19-18939AE712CA}" presName="rootConnector" presStyleLbl="node1" presStyleIdx="10" presStyleCnt="11"/>
      <dgm:spPr/>
    </dgm:pt>
    <dgm:pt modelId="{BDF4C8DD-51E3-494C-B1E9-CBF17AF2D755}" type="pres">
      <dgm:prSet presAssocID="{901C579D-6EBC-4F18-AA19-18939AE712CA}" presName="childShape" presStyleCnt="0"/>
      <dgm:spPr/>
    </dgm:pt>
    <dgm:pt modelId="{B4810570-2986-4E3B-A0DF-75163D6EB9C7}" type="pres">
      <dgm:prSet presAssocID="{DB64DF6E-16F8-438A-882D-DBD5AC06400B}" presName="Name13" presStyleLbl="parChTrans1D2" presStyleIdx="41" presStyleCnt="43"/>
      <dgm:spPr/>
    </dgm:pt>
    <dgm:pt modelId="{ED040AF7-F138-4D21-934E-70405A1A45A8}" type="pres">
      <dgm:prSet presAssocID="{16A02E4D-D091-4F26-B94A-FB339579BDE5}" presName="childText" presStyleLbl="bgAcc1" presStyleIdx="41" presStyleCnt="43" custScaleY="116485" custLinFactNeighborY="7766">
        <dgm:presLayoutVars>
          <dgm:bulletEnabled val="1"/>
        </dgm:presLayoutVars>
      </dgm:prSet>
      <dgm:spPr/>
    </dgm:pt>
    <dgm:pt modelId="{F4CD9D40-1FA6-4B05-896F-F1BE5D9906A9}" type="pres">
      <dgm:prSet presAssocID="{369BEF03-7A0B-4648-B46C-C1E50ECDE5D3}" presName="Name13" presStyleLbl="parChTrans1D2" presStyleIdx="42" presStyleCnt="43"/>
      <dgm:spPr/>
    </dgm:pt>
    <dgm:pt modelId="{E06F340D-98CA-4CDF-B1F1-4FB1A061F22D}" type="pres">
      <dgm:prSet presAssocID="{60AC1727-962B-4703-B5DC-D1BB9D2F18A6}" presName="childText" presStyleLbl="bgAcc1" presStyleIdx="42" presStyleCnt="43" custScaleY="112746" custLinFactNeighborY="7766">
        <dgm:presLayoutVars>
          <dgm:bulletEnabled val="1"/>
        </dgm:presLayoutVars>
      </dgm:prSet>
      <dgm:spPr/>
    </dgm:pt>
  </dgm:ptLst>
  <dgm:cxnLst>
    <dgm:cxn modelId="{4EF43801-4B67-4351-9C95-D73A23A9C131}" srcId="{7BEC42EE-AF10-4070-9B43-DFAA177510F0}" destId="{901C579D-6EBC-4F18-AA19-18939AE712CA}" srcOrd="10" destOrd="0" parTransId="{F00701DA-F6C7-4BB4-B4E7-341379539CD5}" sibTransId="{DC88B9D9-CBAE-456B-A2F7-C6C3EB11BEEA}"/>
    <dgm:cxn modelId="{B24A6E03-E1AF-4F63-8DA4-D8C32DF65C09}" type="presOf" srcId="{FCD97A93-7BFD-4A64-B21B-2ECE5A57E1B6}" destId="{FEAD77BA-25D2-4CB0-BCC5-DE4D09EB1520}" srcOrd="0" destOrd="0" presId="urn:microsoft.com/office/officeart/2005/8/layout/hierarchy3"/>
    <dgm:cxn modelId="{A098A704-E048-48E1-859A-0EE601535B73}" srcId="{60CEE20C-8EEA-4DE6-8CFD-E2C9F0A9B42C}" destId="{6ABCD2CE-92AE-4C2C-ABB4-339B1F0A6868}" srcOrd="0" destOrd="0" parTransId="{ED8CD38E-5EF7-4C32-A709-0BD34A8BFC90}" sibTransId="{89A8CE1E-6424-4C35-99CB-0D9BE8FB2D45}"/>
    <dgm:cxn modelId="{DC818405-AC56-4189-959F-AF7A50001E17}" type="presOf" srcId="{09CF6795-F384-4867-84AA-78A3D5A22D15}" destId="{09FF7554-8F71-4FA4-9413-425A1C1D6D02}" srcOrd="0" destOrd="0" presId="urn:microsoft.com/office/officeart/2005/8/layout/hierarchy3"/>
    <dgm:cxn modelId="{A3628705-E04F-430D-BBBE-778633B51DFA}" type="presOf" srcId="{76E9394E-9D37-40E0-BF6D-56858A72851D}" destId="{A5E3E945-FEE5-4833-9DFC-F270ECBF5FF8}" srcOrd="0" destOrd="0" presId="urn:microsoft.com/office/officeart/2005/8/layout/hierarchy3"/>
    <dgm:cxn modelId="{64AFEE05-90AB-4CDB-98DC-876E65B4D1AB}" srcId="{7BEC42EE-AF10-4070-9B43-DFAA177510F0}" destId="{B6B73F9D-3703-4824-9BAF-163DAB72A2E3}" srcOrd="4" destOrd="0" parTransId="{94EFA46D-0389-4629-AD2D-CC76C6E88DD9}" sibTransId="{8424EB3B-AD94-4C79-8534-345F22AB3D28}"/>
    <dgm:cxn modelId="{A8E1C306-B14D-4672-9479-2ECBC99B1AB4}" srcId="{901C579D-6EBC-4F18-AA19-18939AE712CA}" destId="{60AC1727-962B-4703-B5DC-D1BB9D2F18A6}" srcOrd="1" destOrd="0" parTransId="{369BEF03-7A0B-4648-B46C-C1E50ECDE5D3}" sibTransId="{8E8D5F12-8DF4-4BEA-94DF-99D25A82728D}"/>
    <dgm:cxn modelId="{48ADC706-F775-4BFE-8890-917CCF2DEDD2}" type="presOf" srcId="{B4E6F6EB-9FA9-4753-98D8-3663D1CB3ED4}" destId="{5B598E71-0854-4B35-9C02-D628A34F931F}" srcOrd="0" destOrd="0" presId="urn:microsoft.com/office/officeart/2005/8/layout/hierarchy3"/>
    <dgm:cxn modelId="{8E5E3707-6691-4122-B15C-8AEA240FBE69}" type="presOf" srcId="{65DA7AE7-EC0B-4848-AEDF-BAAC3191E8BD}" destId="{C509269E-23A3-401D-A4EE-6272BC0F94C4}" srcOrd="0" destOrd="0" presId="urn:microsoft.com/office/officeart/2005/8/layout/hierarchy3"/>
    <dgm:cxn modelId="{5FD39307-2A02-43D0-A3E1-D6BCEAC64DDB}" type="presOf" srcId="{BA5F099F-F402-4362-BACA-88A62924E3D1}" destId="{C53908AA-91C2-4243-B028-7E44AEA1F116}" srcOrd="0" destOrd="0" presId="urn:microsoft.com/office/officeart/2005/8/layout/hierarchy3"/>
    <dgm:cxn modelId="{35D3F507-625F-4E73-AC62-633C9274B761}" srcId="{76CEB45F-4C36-4835-9B45-71094EC8ABB8}" destId="{E9FED88B-D5B1-4B69-85D2-8B08A3684035}" srcOrd="0" destOrd="0" parTransId="{13FD5510-3763-4E48-B0B8-2176AE3C8568}" sibTransId="{70E85EBD-40F0-4386-851F-0537B110D773}"/>
    <dgm:cxn modelId="{36276E08-8595-4065-B98D-C6598824650C}" type="presOf" srcId="{0ABE2319-0066-4AF8-99D3-A14B5A0902B2}" destId="{81C4CE27-0F81-484B-BFC4-1F4B98094D9D}" srcOrd="0" destOrd="0" presId="urn:microsoft.com/office/officeart/2005/8/layout/hierarchy3"/>
    <dgm:cxn modelId="{125D5D0F-AAB6-41E7-8F1D-0DFFD90C284B}" type="presOf" srcId="{B99AA5B4-227A-412B-AED1-3951A832DABD}" destId="{57035951-EA2C-4E02-9772-E64D665CB85A}" srcOrd="0" destOrd="0" presId="urn:microsoft.com/office/officeart/2005/8/layout/hierarchy3"/>
    <dgm:cxn modelId="{90D21A13-EF63-4732-A4A2-D00A5FDA28FB}" type="presOf" srcId="{ADAC899B-8038-464F-8397-3635A181A8E6}" destId="{957BE105-8C76-4BD8-B546-5CB6F3515E06}" srcOrd="0" destOrd="0" presId="urn:microsoft.com/office/officeart/2005/8/layout/hierarchy3"/>
    <dgm:cxn modelId="{C9392613-628B-47D0-B9D9-C409DF20CD1B}" type="presOf" srcId="{CC8BF8B4-11A1-4FB7-8450-52F4D0204872}" destId="{48DF3B36-5AA5-4532-B89E-15E79E4A7879}" srcOrd="0" destOrd="0" presId="urn:microsoft.com/office/officeart/2005/8/layout/hierarchy3"/>
    <dgm:cxn modelId="{B0B27015-BDCC-4278-B808-DD27A6E6D6AB}" srcId="{B6B73F9D-3703-4824-9BAF-163DAB72A2E3}" destId="{3BF83627-5224-43D4-90C9-576FB5A3FC0C}" srcOrd="1" destOrd="0" parTransId="{DC5D7EE7-DAEB-4E8D-92C9-F9F460C40C87}" sibTransId="{7F0C9D3F-0070-4E5F-A84C-E5869AF6FAF5}"/>
    <dgm:cxn modelId="{8FC5221A-E25E-4532-A270-FFD0776BD0F8}" type="presOf" srcId="{6ABCD2CE-92AE-4C2C-ABB4-339B1F0A6868}" destId="{C1478D19-A77E-4A53-9411-9A9FCC48D481}" srcOrd="0" destOrd="0" presId="urn:microsoft.com/office/officeart/2005/8/layout/hierarchy3"/>
    <dgm:cxn modelId="{56AC8D1C-D9E1-49D0-B5A1-A5187B616D84}" srcId="{A8B3FF30-A7D3-4A2B-8702-C8AD927CF2B9}" destId="{E8F06A09-16D7-47DB-9C37-0D38E41D35C3}" srcOrd="2" destOrd="0" parTransId="{123E7BF4-D007-4AE7-AB25-747E535E112D}" sibTransId="{D8D0FE34-F42E-43E0-8897-20E61B294B7D}"/>
    <dgm:cxn modelId="{0FEC6C1F-A61C-4C29-A86D-1D7ED8483D68}" srcId="{76CEB45F-4C36-4835-9B45-71094EC8ABB8}" destId="{34A669F0-EE3A-4DE3-8ED5-60345463D3DF}" srcOrd="5" destOrd="0" parTransId="{0B59E92B-3C7E-4A57-813F-4E4D9A4AEFA3}" sibTransId="{AF285C36-5574-4C5F-8C3D-7C723BDB003A}"/>
    <dgm:cxn modelId="{EA43C821-67B0-416B-BB8F-82EF152A1A3A}" srcId="{7BEC42EE-AF10-4070-9B43-DFAA177510F0}" destId="{9E9DC9ED-0790-4803-9758-E45D27EFD31F}" srcOrd="2" destOrd="0" parTransId="{70CF1210-732C-409F-B7AF-62C890BA8FE8}" sibTransId="{12712BCD-4014-4752-A1DA-2BA0356D56BB}"/>
    <dgm:cxn modelId="{750A1922-7FB3-481B-B4B2-9CBEED03393B}" type="presOf" srcId="{04F34C0D-B214-4FB1-87C8-54B674CB6F3F}" destId="{BC93A68E-4195-47B5-976A-52088FADDD10}" srcOrd="0" destOrd="0" presId="urn:microsoft.com/office/officeart/2005/8/layout/hierarchy3"/>
    <dgm:cxn modelId="{A9336322-8B98-4AE1-8E81-E8E6201ABC43}" srcId="{A8B3FF30-A7D3-4A2B-8702-C8AD927CF2B9}" destId="{04946F60-974A-4C0C-8883-E9A719852A2A}" srcOrd="3" destOrd="0" parTransId="{ADAC899B-8038-464F-8397-3635A181A8E6}" sibTransId="{D0AB5470-8876-485C-92E1-AD1CB7ED107F}"/>
    <dgm:cxn modelId="{224C3823-6B89-42DD-8F05-BDB97772E9CE}" srcId="{60CEE20C-8EEA-4DE6-8CFD-E2C9F0A9B42C}" destId="{E64CAB0E-E434-4DF0-9E6A-3BA0BC976065}" srcOrd="1" destOrd="0" parTransId="{5DB21985-C076-480A-92FF-7ED329D94CCF}" sibTransId="{87B569A3-DE7C-4229-A9D8-DC6263F2B4FE}"/>
    <dgm:cxn modelId="{55625123-7048-4294-B4EB-BE983F8D0FD3}" srcId="{B6B73F9D-3703-4824-9BAF-163DAB72A2E3}" destId="{A83821FE-9CC0-413C-BF0C-E1C531857A07}" srcOrd="2" destOrd="0" parTransId="{255E5C66-7F67-468C-B395-80438A2EE9B9}" sibTransId="{12ED0FE6-7B1F-4A3C-8849-BDF89B265B3E}"/>
    <dgm:cxn modelId="{FA7F2524-0190-4D15-8777-EB3B09688B2C}" type="presOf" srcId="{7BEC42EE-AF10-4070-9B43-DFAA177510F0}" destId="{A9BD70DC-B342-4988-98E1-B0E0F669A545}" srcOrd="0" destOrd="0" presId="urn:microsoft.com/office/officeart/2005/8/layout/hierarchy3"/>
    <dgm:cxn modelId="{3FCD3D27-9EEB-4177-B627-60034C2F4A85}" type="presOf" srcId="{13FD5510-3763-4E48-B0B8-2176AE3C8568}" destId="{B35EF070-AAFB-4D51-B4AF-658ED3D37CA4}" srcOrd="0" destOrd="0" presId="urn:microsoft.com/office/officeart/2005/8/layout/hierarchy3"/>
    <dgm:cxn modelId="{74457827-9D18-4162-B988-01A9214981E8}" srcId="{7BEC42EE-AF10-4070-9B43-DFAA177510F0}" destId="{114404AD-3B68-4A6E-841E-69A6D3C10826}" srcOrd="7" destOrd="0" parTransId="{3C661067-5593-41B1-9EAC-2F1ED2B1EC20}" sibTransId="{788B56F8-A43F-49CA-8C11-23A257653B97}"/>
    <dgm:cxn modelId="{BB30AE30-C9C8-4049-99A2-D6BD46C6E845}" type="presOf" srcId="{36977651-96B5-429C-845D-E46BBAD58313}" destId="{CCD59835-44CD-4693-BD3F-C86C96A9DACF}" srcOrd="0" destOrd="0" presId="urn:microsoft.com/office/officeart/2005/8/layout/hierarchy3"/>
    <dgm:cxn modelId="{451C7E35-B8E4-4417-A46C-E279E7255EF9}" type="presOf" srcId="{123E7BF4-D007-4AE7-AB25-747E535E112D}" destId="{A38E1830-5B47-4DF0-85E0-619743824E23}" srcOrd="0" destOrd="0" presId="urn:microsoft.com/office/officeart/2005/8/layout/hierarchy3"/>
    <dgm:cxn modelId="{B7C0A735-5872-4726-94A0-C1D44C049483}" type="presOf" srcId="{3844CA20-BB70-4571-8057-C659523DE575}" destId="{F5CD9A66-D759-4F6F-898E-C3D8257B4091}" srcOrd="0" destOrd="0" presId="urn:microsoft.com/office/officeart/2005/8/layout/hierarchy3"/>
    <dgm:cxn modelId="{5E538F37-A1F0-4962-8AF0-75917FEA21F8}" srcId="{B6B73F9D-3703-4824-9BAF-163DAB72A2E3}" destId="{CC8BF8B4-11A1-4FB7-8450-52F4D0204872}" srcOrd="0" destOrd="0" parTransId="{092EF231-E0BF-4F39-A06B-FAC11CB66B3E}" sibTransId="{95C4CE59-E6E0-40D5-BA85-04655044D5BF}"/>
    <dgm:cxn modelId="{7D506D3A-2843-487C-B257-252D93CB92FA}" srcId="{114404AD-3B68-4A6E-841E-69A6D3C10826}" destId="{E54E68A6-E26F-42FC-8578-7A46DF82594E}" srcOrd="0" destOrd="0" parTransId="{E8E9D869-20CC-4DDC-A5D7-DF3FFA3D3BAB}" sibTransId="{C0B1E0B1-160B-412E-AE0E-57691D65759C}"/>
    <dgm:cxn modelId="{2AAD963A-6A6F-4A85-9F7C-F630B577FD88}" type="presOf" srcId="{8B21BD14-2E51-49BD-B963-76D726F6F3B0}" destId="{1D8A2F72-5A10-47F9-835C-C54D68A5811E}" srcOrd="0" destOrd="0" presId="urn:microsoft.com/office/officeart/2005/8/layout/hierarchy3"/>
    <dgm:cxn modelId="{32DFB63A-3349-4E36-A8B0-9B499FECE908}" srcId="{B6B73F9D-3703-4824-9BAF-163DAB72A2E3}" destId="{3D979FDD-30CA-44B8-A129-3AB77C9F3B9A}" srcOrd="5" destOrd="0" parTransId="{F137041A-6A04-436E-9C14-DFE33A3B9E78}" sibTransId="{D6105509-62BB-4C24-AC53-6F229F2908DC}"/>
    <dgm:cxn modelId="{0181BC3A-760D-4E79-A787-27E669C6B508}" type="presOf" srcId="{60CEE20C-8EEA-4DE6-8CFD-E2C9F0A9B42C}" destId="{D93985C5-9D08-44FF-BA71-0E4D3E232054}" srcOrd="1" destOrd="0" presId="urn:microsoft.com/office/officeart/2005/8/layout/hierarchy3"/>
    <dgm:cxn modelId="{2A60E63A-9432-4048-9E3E-62FAC17C9AC0}" type="presOf" srcId="{DDD6E8F4-6610-4881-8DBA-B260AD104D49}" destId="{BBCBC164-88A2-4917-B62F-7C484805F315}" srcOrd="0" destOrd="0" presId="urn:microsoft.com/office/officeart/2005/8/layout/hierarchy3"/>
    <dgm:cxn modelId="{98A2F23A-3EB0-4687-A303-FC3D8BB8A97D}" srcId="{53B9D03C-653D-4F33-AE8A-EADEC8E15251}" destId="{FCD97A93-7BFD-4A64-B21B-2ECE5A57E1B6}" srcOrd="6" destOrd="0" parTransId="{87721055-EF8D-4E2B-BDEA-DBC24778AA8D}" sibTransId="{BDB79126-8024-4AEF-823A-FCEE510C2118}"/>
    <dgm:cxn modelId="{0C3C013D-CFEF-45CB-BA51-42812DB8B2B4}" type="presOf" srcId="{E679B6AB-9AE6-4E61-82DB-B4EBEDD49801}" destId="{E0B00975-1C21-48B1-8029-35D0884A1552}" srcOrd="0" destOrd="0" presId="urn:microsoft.com/office/officeart/2005/8/layout/hierarchy3"/>
    <dgm:cxn modelId="{0948903E-1333-4CB1-8261-5ED4C923E877}" type="presOf" srcId="{795DD8CA-9BE4-45B0-90F4-C9CA7B1BB64D}" destId="{7F2632E8-389E-4F4A-8483-70809F470072}" srcOrd="0" destOrd="0" presId="urn:microsoft.com/office/officeart/2005/8/layout/hierarchy3"/>
    <dgm:cxn modelId="{FA40875B-A3CC-4170-9FA8-22FECA07CAED}" type="presOf" srcId="{1062EFF8-1076-4473-978B-B09F8E9EA7EC}" destId="{32296AFC-791E-47B5-A2EB-DB63024EA960}" srcOrd="0" destOrd="0" presId="urn:microsoft.com/office/officeart/2005/8/layout/hierarchy3"/>
    <dgm:cxn modelId="{D01FFA5C-3404-4467-B47E-BE77E795DC01}" type="presOf" srcId="{5A3A5129-CFB6-4764-A7A4-54DC96106CD5}" destId="{6B5D7D92-93B4-4066-9B3B-1F48E5A0B0C0}" srcOrd="0" destOrd="0" presId="urn:microsoft.com/office/officeart/2005/8/layout/hierarchy3"/>
    <dgm:cxn modelId="{9542A860-1CA3-4EDD-8C05-3072ABD148CD}" srcId="{A8B3FF30-A7D3-4A2B-8702-C8AD927CF2B9}" destId="{737EF72F-EC79-472C-8AF2-48FFA0EF43C2}" srcOrd="0" destOrd="0" parTransId="{81A6E576-90AF-4AD6-AA6A-2DE24F06E67E}" sibTransId="{383104DA-F93F-4016-8259-399BCEB720C7}"/>
    <dgm:cxn modelId="{248EE144-B47D-4F6D-B50D-B35217BAA33B}" type="presOf" srcId="{E8F06A09-16D7-47DB-9C37-0D38E41D35C3}" destId="{157EBDDA-1B05-4095-A278-F224B1C1AAA6}" srcOrd="0" destOrd="0" presId="urn:microsoft.com/office/officeart/2005/8/layout/hierarchy3"/>
    <dgm:cxn modelId="{E7D3FF64-C81B-435C-8905-E43EF859B1EE}" type="presOf" srcId="{369BEF03-7A0B-4648-B46C-C1E50ECDE5D3}" destId="{F4CD9D40-1FA6-4B05-896F-F1BE5D9906A9}" srcOrd="0" destOrd="0" presId="urn:microsoft.com/office/officeart/2005/8/layout/hierarchy3"/>
    <dgm:cxn modelId="{2FC74066-6145-4A78-8E7A-240987E1DB74}" type="presOf" srcId="{901C579D-6EBC-4F18-AA19-18939AE712CA}" destId="{8DEA0E33-A956-4B71-8604-A9CEF83FC73D}" srcOrd="1" destOrd="0" presId="urn:microsoft.com/office/officeart/2005/8/layout/hierarchy3"/>
    <dgm:cxn modelId="{59DD5546-23D2-40D8-AF65-95C9B9856520}" type="presOf" srcId="{A83821FE-9CC0-413C-BF0C-E1C531857A07}" destId="{EDC18706-D208-4840-93A9-C4853E521C3E}" srcOrd="0" destOrd="0" presId="urn:microsoft.com/office/officeart/2005/8/layout/hierarchy3"/>
    <dgm:cxn modelId="{2468F466-9793-474F-9517-95D13B70FF5B}" type="presOf" srcId="{03DB55D4-700F-4FF7-99A6-3785E4BF0811}" destId="{E768C109-5346-45D8-84EA-369524CA63A9}" srcOrd="0" destOrd="0" presId="urn:microsoft.com/office/officeart/2005/8/layout/hierarchy3"/>
    <dgm:cxn modelId="{5B4CA267-8B0C-4775-8C1D-ADE815AB05D3}" type="presOf" srcId="{7B30470F-900E-4E9D-B173-B34A8C0FAA78}" destId="{EF74D9D2-C6F6-46F5-B08E-1DB9CA8261D0}" srcOrd="0" destOrd="0" presId="urn:microsoft.com/office/officeart/2005/8/layout/hierarchy3"/>
    <dgm:cxn modelId="{D8F1F168-3BC5-4B87-B7CE-9C702E9FCF0A}" type="presOf" srcId="{1A2DBE0F-D674-4D38-9124-F13C8037E873}" destId="{396FACB1-B77A-47C3-908B-13DC805F7CA2}" srcOrd="0" destOrd="0" presId="urn:microsoft.com/office/officeart/2005/8/layout/hierarchy3"/>
    <dgm:cxn modelId="{A7F7946A-D492-4CB8-9DEA-5DDFE2D80CD3}" type="presOf" srcId="{A52470B0-66B0-4FC5-9182-DAF5691A9666}" destId="{A63A8B1C-F98C-49C6-AF3A-CBC96C23A470}" srcOrd="0" destOrd="0" presId="urn:microsoft.com/office/officeart/2005/8/layout/hierarchy3"/>
    <dgm:cxn modelId="{A6D51C4C-B73B-4088-8F1A-90BB65E81D51}" type="presOf" srcId="{3BF83627-5224-43D4-90C9-576FB5A3FC0C}" destId="{A03A3D85-637D-47A4-B1C1-40FBE5A2EE69}" srcOrd="0" destOrd="0" presId="urn:microsoft.com/office/officeart/2005/8/layout/hierarchy3"/>
    <dgm:cxn modelId="{2F75C24C-7D5D-478A-8B8E-5A838C40E0AB}" type="presOf" srcId="{9E9DC9ED-0790-4803-9758-E45D27EFD31F}" destId="{27624B75-B461-417B-B1DB-0FD516069982}" srcOrd="1" destOrd="0" presId="urn:microsoft.com/office/officeart/2005/8/layout/hierarchy3"/>
    <dgm:cxn modelId="{8256C04D-1CBE-438B-8E86-17F478CE4C09}" type="presOf" srcId="{53B9D03C-653D-4F33-AE8A-EADEC8E15251}" destId="{EA78A4E2-109D-429D-BF7A-31E6790F4651}" srcOrd="1" destOrd="0" presId="urn:microsoft.com/office/officeart/2005/8/layout/hierarchy3"/>
    <dgm:cxn modelId="{52BBF96D-DA78-4E30-8B86-D51209596A1B}" type="presOf" srcId="{B6B73F9D-3703-4824-9BAF-163DAB72A2E3}" destId="{F18F0528-4BAE-48B8-B857-750BDA33C746}" srcOrd="0" destOrd="0" presId="urn:microsoft.com/office/officeart/2005/8/layout/hierarchy3"/>
    <dgm:cxn modelId="{D1C4924F-DD43-46D3-ADA9-FFBC19901E20}" srcId="{B6B73F9D-3703-4824-9BAF-163DAB72A2E3}" destId="{ACB35D53-64C1-4C30-B3CD-C159210D9B4A}" srcOrd="3" destOrd="0" parTransId="{8BD787EE-021B-48A6-B52F-49DDDA240C49}" sibTransId="{5747350F-FB0C-4552-B41E-9ABFA0ABCAA8}"/>
    <dgm:cxn modelId="{B5D6DF6F-D19D-46F5-B150-821B8B3651EE}" type="presOf" srcId="{8BD787EE-021B-48A6-B52F-49DDDA240C49}" destId="{D5F12FF9-68D5-4EF9-85B8-32DB63E0E2A4}" srcOrd="0" destOrd="0" presId="urn:microsoft.com/office/officeart/2005/8/layout/hierarchy3"/>
    <dgm:cxn modelId="{50073E71-58DE-4697-9561-1F010A771140}" type="presOf" srcId="{29C1BA61-F6A4-4408-932C-1DAAE219ECA4}" destId="{9E7B5B83-3508-48DA-A608-A3A5A7C580CF}" srcOrd="0" destOrd="0" presId="urn:microsoft.com/office/officeart/2005/8/layout/hierarchy3"/>
    <dgm:cxn modelId="{E8F28A51-71BF-42EA-996A-31D300C456E5}" type="presOf" srcId="{E64CAB0E-E434-4DF0-9E6A-3BA0BC976065}" destId="{C86CCAF2-96CC-42AA-9CC2-4E41033A431E}" srcOrd="0" destOrd="0" presId="urn:microsoft.com/office/officeart/2005/8/layout/hierarchy3"/>
    <dgm:cxn modelId="{BD9FB973-18CE-4362-A70E-50864ACDB5FC}" type="presOf" srcId="{0C7DB185-51D4-4CCD-A612-C5B02F34AECC}" destId="{23B7AA24-EF68-4557-8221-B93394BC7854}" srcOrd="0" destOrd="0" presId="urn:microsoft.com/office/officeart/2005/8/layout/hierarchy3"/>
    <dgm:cxn modelId="{46F23575-AF57-4C53-AF24-FA906412EB96}" type="presOf" srcId="{33783DDB-77C2-47C0-A274-42CAF2BB6E91}" destId="{573C4BE6-2227-40C9-B688-86FEDC64FFB0}" srcOrd="0" destOrd="0" presId="urn:microsoft.com/office/officeart/2005/8/layout/hierarchy3"/>
    <dgm:cxn modelId="{DC878C56-4CD2-4194-87DD-14D288EB48CF}" type="presOf" srcId="{89DA59F1-37BA-4700-A386-F663FF409616}" destId="{45C27245-514E-4B13-8148-0B318A32ED27}" srcOrd="0" destOrd="0" presId="urn:microsoft.com/office/officeart/2005/8/layout/hierarchy3"/>
    <dgm:cxn modelId="{B77CD957-154E-4ABE-A094-1916EEC512E6}" type="presOf" srcId="{E8E9D869-20CC-4DDC-A5D7-DF3FFA3D3BAB}" destId="{568366FE-898E-4F20-8C53-0E24F74649D8}" srcOrd="0" destOrd="0" presId="urn:microsoft.com/office/officeart/2005/8/layout/hierarchy3"/>
    <dgm:cxn modelId="{40BC0178-D805-4D24-868E-7B7121849A67}" type="presOf" srcId="{891EBE6C-4F47-4EBE-9EF9-4F13DEF0F867}" destId="{D4540A71-02F3-422A-A3D0-805FCFE0CBAE}" srcOrd="0" destOrd="0" presId="urn:microsoft.com/office/officeart/2005/8/layout/hierarchy3"/>
    <dgm:cxn modelId="{A9C6B059-F60D-45B2-AF1D-18A2961CFF01}" type="presOf" srcId="{B544C1CE-1799-4B5D-82EF-105E50541E29}" destId="{2F5DA870-D67D-4E3F-A2CB-EF5836276C73}" srcOrd="0" destOrd="0" presId="urn:microsoft.com/office/officeart/2005/8/layout/hierarchy3"/>
    <dgm:cxn modelId="{C52B837A-C590-48EE-ADC3-01136704F16D}" srcId="{60CEE20C-8EEA-4DE6-8CFD-E2C9F0A9B42C}" destId="{04F34C0D-B214-4FB1-87C8-54B674CB6F3F}" srcOrd="3" destOrd="0" parTransId="{89DA59F1-37BA-4700-A386-F663FF409616}" sibTransId="{95EE20EB-72C9-46D1-8B5B-47AAB2D83DD1}"/>
    <dgm:cxn modelId="{5391EA7A-B912-4058-85A3-C1EFA77F6AA2}" type="presOf" srcId="{F137041A-6A04-436E-9C14-DFE33A3B9E78}" destId="{5FE57776-9315-4980-809B-466D006F126D}" srcOrd="0" destOrd="0" presId="urn:microsoft.com/office/officeart/2005/8/layout/hierarchy3"/>
    <dgm:cxn modelId="{F7174E7B-45DD-4C9E-B6D8-7585399FA3A8}" srcId="{B99AA5B4-227A-412B-AED1-3951A832DABD}" destId="{F441AB86-670C-4622-BD36-2BB53A028F33}" srcOrd="2" destOrd="0" parTransId="{C4434129-00EE-4E6F-ADE9-7A5DFF29FF4F}" sibTransId="{06B71810-FB53-4BEE-8172-E0ED9C8642F4}"/>
    <dgm:cxn modelId="{5287707C-B622-4A55-A9D2-45CF899C8CCA}" type="presOf" srcId="{114404AD-3B68-4A6E-841E-69A6D3C10826}" destId="{B1893E27-6992-48F9-9EFD-CE140DFC47C9}" srcOrd="1" destOrd="0" presId="urn:microsoft.com/office/officeart/2005/8/layout/hierarchy3"/>
    <dgm:cxn modelId="{1CE78E7E-FCC8-4F1D-B1CE-0357ABD227F1}" srcId="{A8B3FF30-A7D3-4A2B-8702-C8AD927CF2B9}" destId="{FC0CD073-8AE5-4123-BF08-5FCF135FECA8}" srcOrd="4" destOrd="0" parTransId="{055FAB21-8566-4D54-9A95-FCAFB6457580}" sibTransId="{5E8F52EB-1352-4429-A800-60225AEF8F69}"/>
    <dgm:cxn modelId="{CD99177F-CBE7-4A1D-A1DD-DE74DE6BA6F3}" type="presOf" srcId="{5DB21985-C076-480A-92FF-7ED329D94CCF}" destId="{68873AD4-9A06-404A-9B87-8B1BB48869EE}" srcOrd="0" destOrd="0" presId="urn:microsoft.com/office/officeart/2005/8/layout/hierarchy3"/>
    <dgm:cxn modelId="{692D2280-5AD6-4846-8A0D-E6F8B3DE923E}" type="presOf" srcId="{737EF72F-EC79-472C-8AF2-48FFA0EF43C2}" destId="{127BA102-B40F-44A9-8527-76730068BE86}" srcOrd="0" destOrd="0" presId="urn:microsoft.com/office/officeart/2005/8/layout/hierarchy3"/>
    <dgm:cxn modelId="{ACFF5080-102E-4513-BEDA-CA54536D5B96}" type="presOf" srcId="{B6B73F9D-3703-4824-9BAF-163DAB72A2E3}" destId="{CD5148EC-D489-4CF3-82B8-445D9201F142}" srcOrd="1" destOrd="0" presId="urn:microsoft.com/office/officeart/2005/8/layout/hierarchy3"/>
    <dgm:cxn modelId="{3FE9C380-86C2-406D-A27C-0F885BE77FA2}" type="presOf" srcId="{31F81E20-AFD9-4496-87E4-C6FA31E0ADFD}" destId="{5CA6C554-D4DC-4086-B78B-7A8B82785691}" srcOrd="0" destOrd="0" presId="urn:microsoft.com/office/officeart/2005/8/layout/hierarchy3"/>
    <dgm:cxn modelId="{5EA28582-419F-4633-8758-E2BEC7DAC1CD}" type="presOf" srcId="{D3FBA32A-E16F-4020-9524-9FB8CB9DC401}" destId="{AB30F99F-71A8-4C00-A88B-04191830EDC0}" srcOrd="0" destOrd="0" presId="urn:microsoft.com/office/officeart/2005/8/layout/hierarchy3"/>
    <dgm:cxn modelId="{766E5F83-0438-4259-9EFB-B5118278433E}" type="presOf" srcId="{60CEE20C-8EEA-4DE6-8CFD-E2C9F0A9B42C}" destId="{2BEA7BBB-9F60-46F5-A5FD-55010CF5B04C}" srcOrd="0" destOrd="0" presId="urn:microsoft.com/office/officeart/2005/8/layout/hierarchy3"/>
    <dgm:cxn modelId="{6B696C86-A9BB-4791-942F-D576421537DE}" type="presOf" srcId="{D9A5CF37-F375-4D18-A740-99B63C697ACC}" destId="{BAD65C9D-7168-4122-8792-08BA0E3D9596}" srcOrd="0" destOrd="0" presId="urn:microsoft.com/office/officeart/2005/8/layout/hierarchy3"/>
    <dgm:cxn modelId="{E5A89086-5B27-4ADE-81DE-0B58E58251E4}" type="presOf" srcId="{38E60E9E-2E0C-4E73-B38F-59EEA55DCF55}" destId="{02CC6A17-1D00-4B9A-84C7-3AC02133AAF1}" srcOrd="0" destOrd="0" presId="urn:microsoft.com/office/officeart/2005/8/layout/hierarchy3"/>
    <dgm:cxn modelId="{AFD7F086-E371-4206-9A29-67397E734675}" type="presOf" srcId="{27B15B14-EE40-4809-ABC6-F7A405F892E0}" destId="{5E7EBA18-596B-47B0-B929-204998C062EC}" srcOrd="0" destOrd="0" presId="urn:microsoft.com/office/officeart/2005/8/layout/hierarchy3"/>
    <dgm:cxn modelId="{43F74C8B-2656-4FC6-B448-E64E9C4F12DE}" type="presOf" srcId="{36977651-96B5-429C-845D-E46BBAD58313}" destId="{7FD9F333-3462-4EBD-BEF4-2CC333695CAC}" srcOrd="1" destOrd="0" presId="urn:microsoft.com/office/officeart/2005/8/layout/hierarchy3"/>
    <dgm:cxn modelId="{CF2E688E-91A4-4191-83A1-699757274DFD}" srcId="{53B9D03C-653D-4F33-AE8A-EADEC8E15251}" destId="{A52470B0-66B0-4FC5-9182-DAF5691A9666}" srcOrd="3" destOrd="0" parTransId="{38E60E9E-2E0C-4E73-B38F-59EEA55DCF55}" sibTransId="{EE5CA834-C498-4234-9CEF-7D63AF99021A}"/>
    <dgm:cxn modelId="{0DD35391-DB42-45BD-A2B1-808F0242EB52}" srcId="{7BEC42EE-AF10-4070-9B43-DFAA177510F0}" destId="{36977651-96B5-429C-845D-E46BBAD58313}" srcOrd="8" destOrd="0" parTransId="{7B98E5CE-5928-41D3-BD00-FA78FC9392C8}" sibTransId="{F6D416A5-B894-44C0-BDCF-8640BCD823D3}"/>
    <dgm:cxn modelId="{677CEC92-0DEB-4B64-BA95-AD55E715FC57}" type="presOf" srcId="{FC0CD073-8AE5-4123-BF08-5FCF135FECA8}" destId="{F047352F-13CC-47A2-B7C0-BE122819B469}" srcOrd="0" destOrd="0" presId="urn:microsoft.com/office/officeart/2005/8/layout/hierarchy3"/>
    <dgm:cxn modelId="{4358FD92-EF7E-4551-8E4F-5514100994FD}" type="presOf" srcId="{04946F60-974A-4C0C-8883-E9A719852A2A}" destId="{BFB07FCC-E9D1-4CB4-91EF-0A65CC333AB8}" srcOrd="0" destOrd="0" presId="urn:microsoft.com/office/officeart/2005/8/layout/hierarchy3"/>
    <dgm:cxn modelId="{8F52F094-2229-426C-9A3E-E3E6F697B28A}" type="presOf" srcId="{686ACBE0-F880-4994-8FC7-46CA276EF0A6}" destId="{91D1DF49-B42D-4405-975E-D850BE517C9F}" srcOrd="0" destOrd="0" presId="urn:microsoft.com/office/officeart/2005/8/layout/hierarchy3"/>
    <dgm:cxn modelId="{9B46FF94-C55D-4FE0-8C06-5D37D3EDF12D}" type="presOf" srcId="{81A6E576-90AF-4AD6-AA6A-2DE24F06E67E}" destId="{44DDF6E4-0B66-4766-81E7-83E9EA7C56BA}" srcOrd="0" destOrd="0" presId="urn:microsoft.com/office/officeart/2005/8/layout/hierarchy3"/>
    <dgm:cxn modelId="{FDBA5895-45D4-4910-8DFC-75AF3B90F410}" type="presOf" srcId="{E54E68A6-E26F-42FC-8578-7A46DF82594E}" destId="{91A4E433-2BA1-48EF-97BA-DEF7F0EC46CC}" srcOrd="0" destOrd="0" presId="urn:microsoft.com/office/officeart/2005/8/layout/hierarchy3"/>
    <dgm:cxn modelId="{F239DA95-805D-4C48-BC08-161210EDF064}" srcId="{76CEB45F-4C36-4835-9B45-71094EC8ABB8}" destId="{19C4B83D-4B3C-4B80-A026-D61DFBD333B2}" srcOrd="2" destOrd="0" parTransId="{17660709-A92E-484D-B8A2-310D21F3B720}" sibTransId="{173A5178-4799-4677-AEB8-3085AAE531DE}"/>
    <dgm:cxn modelId="{371A4797-EEDB-442D-9390-35836E69C7F0}" type="presOf" srcId="{01F95887-056B-401A-A6F7-54871A52EAE8}" destId="{D069449B-1111-4416-AA13-41620C743A0C}" srcOrd="0" destOrd="0" presId="urn:microsoft.com/office/officeart/2005/8/layout/hierarchy3"/>
    <dgm:cxn modelId="{4929DD97-3F51-413B-8B7F-D77202618DE8}" type="presOf" srcId="{092EF231-E0BF-4F39-A06B-FAC11CB66B3E}" destId="{C7D9C1C0-FF40-459F-8614-3F3089BEB6C5}" srcOrd="0" destOrd="0" presId="urn:microsoft.com/office/officeart/2005/8/layout/hierarchy3"/>
    <dgm:cxn modelId="{C0CE609B-20BA-452A-B4FD-6631ACF3FC2E}" type="presOf" srcId="{255E5C66-7F67-468C-B395-80438A2EE9B9}" destId="{EDA7919F-E7DD-4162-8AB9-4C88B2F276CC}" srcOrd="0" destOrd="0" presId="urn:microsoft.com/office/officeart/2005/8/layout/hierarchy3"/>
    <dgm:cxn modelId="{D0F96C9B-FABF-4426-B882-611DECBBC5DA}" type="presOf" srcId="{A8B3FF30-A7D3-4A2B-8702-C8AD927CF2B9}" destId="{F7320DCE-C51E-42A7-9DDC-A14BE5EE6999}" srcOrd="1" destOrd="0" presId="urn:microsoft.com/office/officeart/2005/8/layout/hierarchy3"/>
    <dgm:cxn modelId="{35F5B49B-FD0F-4481-9FE9-59E3BF8622C3}" type="presOf" srcId="{D6941D85-0106-489B-A6B8-5CFBDD5B7519}" destId="{7B1F2EF6-3FAB-455C-93DD-18A3C8F1EBD9}" srcOrd="0" destOrd="0" presId="urn:microsoft.com/office/officeart/2005/8/layout/hierarchy3"/>
    <dgm:cxn modelId="{9C4F549E-B44C-43E6-B189-0FB26D031F53}" srcId="{901C579D-6EBC-4F18-AA19-18939AE712CA}" destId="{16A02E4D-D091-4F26-B94A-FB339579BDE5}" srcOrd="0" destOrd="0" parTransId="{DB64DF6E-16F8-438A-882D-DBD5AC06400B}" sibTransId="{FDFF216B-E4EF-4A5D-9266-020DA75B7BCA}"/>
    <dgm:cxn modelId="{DE06EB9E-20D4-4A80-93A5-C2265D1F7723}" srcId="{60CEE20C-8EEA-4DE6-8CFD-E2C9F0A9B42C}" destId="{B4E6F6EB-9FA9-4753-98D8-3663D1CB3ED4}" srcOrd="2" destOrd="0" parTransId="{F7030B80-BFB1-44B3-B683-100993BB1E6D}" sibTransId="{F8B57D0B-16A0-4257-8B53-BE985E3947E5}"/>
    <dgm:cxn modelId="{CE8B439F-5551-4E55-8FC1-299C02D01C05}" srcId="{B99AA5B4-227A-412B-AED1-3951A832DABD}" destId="{DDD6E8F4-6610-4881-8DBA-B260AD104D49}" srcOrd="3" destOrd="0" parTransId="{27B15B14-EE40-4809-ABC6-F7A405F892E0}" sibTransId="{D7A13592-2F49-4953-B4CF-A88E7D2B1235}"/>
    <dgm:cxn modelId="{9151B2A3-2653-4C51-B5FC-1F047B7EE8D5}" type="presOf" srcId="{C53299E4-693D-4E47-B9D2-18852F0EF858}" destId="{44F84D4D-39B9-4462-B95F-871EEEFD33A4}" srcOrd="0" destOrd="0" presId="urn:microsoft.com/office/officeart/2005/8/layout/hierarchy3"/>
    <dgm:cxn modelId="{FD5305A4-8D54-41D5-889A-C47ECCB887EC}" type="presOf" srcId="{E9DC2E91-C101-428E-9E8D-64DC4D6526C9}" destId="{E5433234-E0BF-4376-BE8D-440B591EA5B6}" srcOrd="0" destOrd="0" presId="urn:microsoft.com/office/officeart/2005/8/layout/hierarchy3"/>
    <dgm:cxn modelId="{C24249A4-EC25-4682-9AF1-B255DE70FA11}" type="presOf" srcId="{ED8CD38E-5EF7-4C32-A709-0BD34A8BFC90}" destId="{8EBFA6B0-39F5-4565-BD09-863602441802}" srcOrd="0" destOrd="0" presId="urn:microsoft.com/office/officeart/2005/8/layout/hierarchy3"/>
    <dgm:cxn modelId="{5D7979A5-4B9F-402E-8B83-869FFBAA9BDC}" type="presOf" srcId="{3F4EDA59-F756-4439-939C-B87A27C7DD53}" destId="{81E29677-69F4-4E1F-9FAE-64D02F87CEC2}" srcOrd="0" destOrd="0" presId="urn:microsoft.com/office/officeart/2005/8/layout/hierarchy3"/>
    <dgm:cxn modelId="{55305AA7-BAFD-4144-976E-00626E019198}" srcId="{A8B3FF30-A7D3-4A2B-8702-C8AD927CF2B9}" destId="{D9A5CF37-F375-4D18-A740-99B63C697ACC}" srcOrd="1" destOrd="0" parTransId="{9B59344B-014A-4E40-9850-9E350CA5491B}" sibTransId="{599EF177-E3A8-408A-8054-DE86E27ED1EE}"/>
    <dgm:cxn modelId="{637CE0A8-1D8F-4D16-B6AC-5F91FDFBF6BC}" srcId="{7BEC42EE-AF10-4070-9B43-DFAA177510F0}" destId="{B99AA5B4-227A-412B-AED1-3951A832DABD}" srcOrd="0" destOrd="0" parTransId="{9A15611F-A523-488F-A68B-8C3803FC3BDB}" sibTransId="{98F80264-A23F-4AFB-AE4D-C0211B1026CC}"/>
    <dgm:cxn modelId="{D89A9FA9-A506-4CB0-8E6A-60D88A9D1F39}" srcId="{53B9D03C-653D-4F33-AE8A-EADEC8E15251}" destId="{F94E9486-394F-47E0-B926-1BDFB91F84FA}" srcOrd="5" destOrd="0" parTransId="{1DD82A24-0E5A-4FC9-A5B6-5CE7BE95875B}" sibTransId="{3C226783-591F-46EF-9CF8-87FE27C79D07}"/>
    <dgm:cxn modelId="{5552D5AB-F4B7-4B68-A132-F4C8F3B83B2D}" srcId="{A8B3FF30-A7D3-4A2B-8702-C8AD927CF2B9}" destId="{E9DC2E91-C101-428E-9E8D-64DC4D6526C9}" srcOrd="5" destOrd="0" parTransId="{3844CA20-BB70-4571-8057-C659523DE575}" sibTransId="{1E44DA92-F20D-4EEA-8657-E54A9753092A}"/>
    <dgm:cxn modelId="{08A217B0-C733-44BF-82C6-69DABBEAF734}" type="presOf" srcId="{DC5D7EE7-DAEB-4E8D-92C9-F9F460C40C87}" destId="{309AC20E-B2E5-4D84-B3AD-323B7A8AEB6A}" srcOrd="0" destOrd="0" presId="urn:microsoft.com/office/officeart/2005/8/layout/hierarchy3"/>
    <dgm:cxn modelId="{43F364B0-90F3-4AF0-A36B-EB2C3AF596C3}" srcId="{53B9D03C-653D-4F33-AE8A-EADEC8E15251}" destId="{3E8420C9-9D10-42BE-86C5-F0643FD6B224}" srcOrd="1" destOrd="0" parTransId="{C7D372F9-9106-4A8B-9075-1F773AD1A795}" sibTransId="{25136603-BDED-48FA-A0D0-60998F69A1CB}"/>
    <dgm:cxn modelId="{22DA44B6-E32C-46DA-AB55-9FDA69563835}" type="presOf" srcId="{9C097BA6-9E22-4880-A6E1-AF0B7987785C}" destId="{B2CE24EA-B34B-4BCB-BFCA-61F27B4A0894}" srcOrd="0" destOrd="0" presId="urn:microsoft.com/office/officeart/2005/8/layout/hierarchy3"/>
    <dgm:cxn modelId="{81ABB8B6-4303-4122-BBD8-A32C8394A8CE}" srcId="{114404AD-3B68-4A6E-841E-69A6D3C10826}" destId="{891EBE6C-4F47-4EBE-9EF9-4F13DEF0F867}" srcOrd="1" destOrd="0" parTransId="{31F81E20-AFD9-4496-87E4-C6FA31E0ADFD}" sibTransId="{7C580083-A20A-45A8-BC78-0499DEF2B43E}"/>
    <dgm:cxn modelId="{76460FB7-C9A6-48E4-8403-EE1F1A285377}" srcId="{76CEB45F-4C36-4835-9B45-71094EC8ABB8}" destId="{34081DEC-B86A-4447-9C8D-71232FD44053}" srcOrd="8" destOrd="0" parTransId="{CB85D86E-791F-4102-8DE0-730FBAC975B1}" sibTransId="{B8AED111-3867-42C2-A978-15FFD205D9A8}"/>
    <dgm:cxn modelId="{944B6FB8-3ABD-43B5-8A03-6568E03A6EA7}" type="presOf" srcId="{9C097BA6-9E22-4880-A6E1-AF0B7987785C}" destId="{7302C6BA-BA6D-4509-AAD2-E1B2196885F4}" srcOrd="1" destOrd="0" presId="urn:microsoft.com/office/officeart/2005/8/layout/hierarchy3"/>
    <dgm:cxn modelId="{9CBB23BA-5EAC-4CDA-8861-AD19EB5BCFBB}" type="presOf" srcId="{7CD29E02-DB84-4185-BF34-834169275E8B}" destId="{6E4291C9-608A-4381-A933-FCB631192816}" srcOrd="0" destOrd="0" presId="urn:microsoft.com/office/officeart/2005/8/layout/hierarchy3"/>
    <dgm:cxn modelId="{D1FC78BC-8D64-47C2-A54B-2AF257FFE4CF}" type="presOf" srcId="{F441AB86-670C-4622-BD36-2BB53A028F33}" destId="{E6C857F1-9EA7-4EB7-84C7-15BD2CDED1EE}" srcOrd="0" destOrd="0" presId="urn:microsoft.com/office/officeart/2005/8/layout/hierarchy3"/>
    <dgm:cxn modelId="{33F412BD-8EA8-4805-B06E-4C6E3AA271BA}" srcId="{53B9D03C-653D-4F33-AE8A-EADEC8E15251}" destId="{7CD29E02-DB84-4185-BF34-834169275E8B}" srcOrd="2" destOrd="0" parTransId="{795DD8CA-9BE4-45B0-90F4-C9CA7B1BB64D}" sibTransId="{85A07958-FEFD-4709-B36F-75B56F26F6BB}"/>
    <dgm:cxn modelId="{94C7D6BF-A775-4AB2-8D88-2FCA30FBDA75}" type="presOf" srcId="{C7D372F9-9106-4A8B-9075-1F773AD1A795}" destId="{62DD362C-9E59-4FC0-847A-2FBD8ECA48F3}" srcOrd="0" destOrd="0" presId="urn:microsoft.com/office/officeart/2005/8/layout/hierarchy3"/>
    <dgm:cxn modelId="{677CC2C0-87DE-4306-8E0C-65898498BA72}" srcId="{7BEC42EE-AF10-4070-9B43-DFAA177510F0}" destId="{A8B3FF30-A7D3-4A2B-8702-C8AD927CF2B9}" srcOrd="6" destOrd="0" parTransId="{56AE9D67-5874-48CD-B516-76085533419D}" sibTransId="{0581E55E-26CF-46FF-9FA1-E8531D9543C1}"/>
    <dgm:cxn modelId="{7FE4D6C0-B6EB-42D4-8138-D8898CC6AF1D}" type="presOf" srcId="{16A02E4D-D091-4F26-B94A-FB339579BDE5}" destId="{ED040AF7-F138-4D21-934E-70405A1A45A8}" srcOrd="0" destOrd="0" presId="urn:microsoft.com/office/officeart/2005/8/layout/hierarchy3"/>
    <dgm:cxn modelId="{407CEDC2-B22D-4DFD-9DAB-AB1D913493FC}" type="presOf" srcId="{DB64DF6E-16F8-438A-882D-DBD5AC06400B}" destId="{B4810570-2986-4E3B-A0DF-75163D6EB9C7}" srcOrd="0" destOrd="0" presId="urn:microsoft.com/office/officeart/2005/8/layout/hierarchy3"/>
    <dgm:cxn modelId="{F9DF32C3-8BA7-447F-9C94-D4FD0B60CAFD}" type="presOf" srcId="{C1B43C3E-F45A-4437-A676-C1F12CC22F71}" destId="{3D56F7AB-4EDF-41A7-BFA7-DA0288FAE436}" srcOrd="0" destOrd="0" presId="urn:microsoft.com/office/officeart/2005/8/layout/hierarchy3"/>
    <dgm:cxn modelId="{A0CDB2C3-800B-44D4-B8E4-AC7167BCC824}" type="presOf" srcId="{ACB35D53-64C1-4C30-B3CD-C159210D9B4A}" destId="{7DF72618-B78E-4AF1-8D44-97AFDD9EDD0C}" srcOrd="0" destOrd="0" presId="urn:microsoft.com/office/officeart/2005/8/layout/hierarchy3"/>
    <dgm:cxn modelId="{FD0F97C4-4BD0-45BE-9CD3-9578809FC745}" type="presOf" srcId="{C4434129-00EE-4E6F-ADE9-7A5DFF29FF4F}" destId="{E39BF8AA-A12D-4FC2-8C53-B335D4A35AD2}" srcOrd="0" destOrd="0" presId="urn:microsoft.com/office/officeart/2005/8/layout/hierarchy3"/>
    <dgm:cxn modelId="{6B5983C5-AA3B-4656-93E7-FDB0CFB1495E}" type="presOf" srcId="{B99AA5B4-227A-412B-AED1-3951A832DABD}" destId="{516434C5-6DF9-4935-BB14-F3C280B85280}" srcOrd="1" destOrd="0" presId="urn:microsoft.com/office/officeart/2005/8/layout/hierarchy3"/>
    <dgm:cxn modelId="{5A7B6CC8-50DB-46BC-9C10-C0F984F189D9}" type="presOf" srcId="{9B59344B-014A-4E40-9850-9E350CA5491B}" destId="{44799F66-3969-4A86-90CB-27AECAE0297A}" srcOrd="0" destOrd="0" presId="urn:microsoft.com/office/officeart/2005/8/layout/hierarchy3"/>
    <dgm:cxn modelId="{516470C9-D807-4C3C-B8B9-E933F1CBE536}" type="presOf" srcId="{F7030B80-BFB1-44B3-B683-100993BB1E6D}" destId="{0E333DD9-30DB-4E0C-B9C4-E6B8F397753A}" srcOrd="0" destOrd="0" presId="urn:microsoft.com/office/officeart/2005/8/layout/hierarchy3"/>
    <dgm:cxn modelId="{66A8BACB-AE9C-4991-9A19-33BA86D16914}" type="presOf" srcId="{055FAB21-8566-4D54-9A95-FCAFB6457580}" destId="{09E62001-05AE-44EA-AAD1-A66F9A27F182}" srcOrd="0" destOrd="0" presId="urn:microsoft.com/office/officeart/2005/8/layout/hierarchy3"/>
    <dgm:cxn modelId="{211F37D0-F4C2-4D89-868F-953FF8171B7C}" type="presOf" srcId="{CB85D86E-791F-4102-8DE0-730FBAC975B1}" destId="{D7485625-0809-4927-847B-48AC79A2BAC4}" srcOrd="0" destOrd="0" presId="urn:microsoft.com/office/officeart/2005/8/layout/hierarchy3"/>
    <dgm:cxn modelId="{CBB878D0-C6C2-4625-8ED1-4877823920E8}" srcId="{36977651-96B5-429C-845D-E46BBAD58313}" destId="{65DA7AE7-EC0B-4848-AEDF-BAAC3191E8BD}" srcOrd="0" destOrd="0" parTransId="{E679B6AB-9AE6-4E61-82DB-B4EBEDD49801}" sibTransId="{D08F9935-2A38-4710-ABEB-102DB1BDD297}"/>
    <dgm:cxn modelId="{B0C428D2-DFFF-40E6-BE4E-49A20E6C1F62}" type="presOf" srcId="{60AC1727-962B-4703-B5DC-D1BB9D2F18A6}" destId="{E06F340D-98CA-4CDF-B1F1-4FB1A061F22D}" srcOrd="0" destOrd="0" presId="urn:microsoft.com/office/officeart/2005/8/layout/hierarchy3"/>
    <dgm:cxn modelId="{A6F7EBD4-40B1-48AA-9ED7-590E2715920C}" srcId="{B99AA5B4-227A-412B-AED1-3951A832DABD}" destId="{14BC2882-A08F-4DE5-91C8-D13AB0BCB1C2}" srcOrd="0" destOrd="0" parTransId="{0ABE2319-0066-4AF8-99D3-A14B5A0902B2}" sibTransId="{30855BC2-06D1-4AD3-AE40-335769B45563}"/>
    <dgm:cxn modelId="{60410AD7-D756-449F-BBFF-8A77342D87EF}" type="presOf" srcId="{F94E9486-394F-47E0-B926-1BDFB91F84FA}" destId="{0EE0B1DE-9248-4A79-97B0-3397A6BAA2B6}" srcOrd="0" destOrd="0" presId="urn:microsoft.com/office/officeart/2005/8/layout/hierarchy3"/>
    <dgm:cxn modelId="{35381ED7-6D51-48D0-9E31-5D23862FA257}" type="presOf" srcId="{87721055-EF8D-4E2B-BDEA-DBC24778AA8D}" destId="{CBAC8FC6-3E40-4778-8B29-203398CFA3E8}" srcOrd="0" destOrd="0" presId="urn:microsoft.com/office/officeart/2005/8/layout/hierarchy3"/>
    <dgm:cxn modelId="{678C62D8-B9B2-4280-BDE9-098DF1B55CD8}" type="presOf" srcId="{34A669F0-EE3A-4DE3-8ED5-60345463D3DF}" destId="{454C5905-CC2D-4CA4-AA84-A33FDD7E66FB}" srcOrd="0" destOrd="0" presId="urn:microsoft.com/office/officeart/2005/8/layout/hierarchy3"/>
    <dgm:cxn modelId="{D2FEA7D8-9D2D-4B35-8BE4-BC8909874645}" type="presOf" srcId="{34081DEC-B86A-4447-9C8D-71232FD44053}" destId="{4B4562CD-41EF-409B-98BC-1195B0BFB60C}" srcOrd="0" destOrd="0" presId="urn:microsoft.com/office/officeart/2005/8/layout/hierarchy3"/>
    <dgm:cxn modelId="{8C7AEDD8-9CEF-4CD0-8CB8-554A0E061FD0}" srcId="{76CEB45F-4C36-4835-9B45-71094EC8ABB8}" destId="{B544C1CE-1799-4B5D-82EF-105E50541E29}" srcOrd="1" destOrd="0" parTransId="{01F95887-056B-401A-A6F7-54871A52EAE8}" sibTransId="{5D8DAC2C-E3BB-410A-9D23-6E5CE4CBDCE8}"/>
    <dgm:cxn modelId="{99AF35DD-4A05-45C6-A1D4-1D8E14509F1B}" srcId="{36977651-96B5-429C-845D-E46BBAD58313}" destId="{3F4EDA59-F756-4439-939C-B87A27C7DD53}" srcOrd="1" destOrd="0" parTransId="{686ACBE0-F880-4994-8FC7-46CA276EF0A6}" sibTransId="{77AAAA8C-B77A-45FA-AAF0-64623BE110D3}"/>
    <dgm:cxn modelId="{E87540DD-1174-48F9-AB1D-80BB863C89E4}" type="presOf" srcId="{3E8420C9-9D10-42BE-86C5-F0643FD6B224}" destId="{ED8BF341-211A-4961-AADA-BF5F3A2F7DB4}" srcOrd="0" destOrd="0" presId="urn:microsoft.com/office/officeart/2005/8/layout/hierarchy3"/>
    <dgm:cxn modelId="{1A8C54DD-5A43-40EA-8ADD-B7D4F20A6115}" srcId="{7BEC42EE-AF10-4070-9B43-DFAA177510F0}" destId="{53B9D03C-653D-4F33-AE8A-EADEC8E15251}" srcOrd="5" destOrd="0" parTransId="{1742AFC9-38BB-4A9B-B53C-6EFAB0E4A104}" sibTransId="{B466959A-81AA-4A5B-8B71-EA8424F8EA08}"/>
    <dgm:cxn modelId="{995237DF-82E7-46DC-86DE-C72D224CC1B2}" type="presOf" srcId="{A8B3FF30-A7D3-4A2B-8702-C8AD927CF2B9}" destId="{9AE6EE58-1D6F-4142-BCA6-B6BA13AAAA71}" srcOrd="0" destOrd="0" presId="urn:microsoft.com/office/officeart/2005/8/layout/hierarchy3"/>
    <dgm:cxn modelId="{E26265DF-F7B5-4219-858D-384E17D79574}" type="presOf" srcId="{114404AD-3B68-4A6E-841E-69A6D3C10826}" destId="{3B1FE75A-6629-4EB1-AF18-89979E1998B0}" srcOrd="0" destOrd="0" presId="urn:microsoft.com/office/officeart/2005/8/layout/hierarchy3"/>
    <dgm:cxn modelId="{026199E0-78E7-4D81-AA6F-9099955F659C}" srcId="{B99AA5B4-227A-412B-AED1-3951A832DABD}" destId="{7B30470F-900E-4E9D-B173-B34A8C0FAA78}" srcOrd="1" destOrd="0" parTransId="{03DB55D4-700F-4FF7-99A6-3785E4BF0811}" sibTransId="{AF197C3C-C92C-4055-A4EB-06848ECB5B25}"/>
    <dgm:cxn modelId="{4E60F4E2-7976-4128-959E-828AFDC938C0}" srcId="{53B9D03C-653D-4F33-AE8A-EADEC8E15251}" destId="{1A2DBE0F-D674-4D38-9124-F13C8037E873}" srcOrd="4" destOrd="0" parTransId="{BA5F099F-F402-4362-BACA-88A62924E3D1}" sibTransId="{FE93D2E2-E56F-4E43-85C4-DC3824DC83AB}"/>
    <dgm:cxn modelId="{4CBA52E3-4C19-4D3D-B87E-0FD86BCF8EF6}" type="presOf" srcId="{76CEB45F-4C36-4835-9B45-71094EC8ABB8}" destId="{7CA379F8-8E63-4439-B74A-62977222CDEA}" srcOrd="0" destOrd="0" presId="urn:microsoft.com/office/officeart/2005/8/layout/hierarchy3"/>
    <dgm:cxn modelId="{8F2D38E4-54FC-448B-80D1-6324C5229647}" type="presOf" srcId="{19C4B83D-4B3C-4B80-A026-D61DFBD333B2}" destId="{1F141001-C5BA-4C88-92A7-64C4B2CA889B}" srcOrd="0" destOrd="0" presId="urn:microsoft.com/office/officeart/2005/8/layout/hierarchy3"/>
    <dgm:cxn modelId="{E03C8AE4-C807-454E-A7BB-0D40984CE2DF}" srcId="{76CEB45F-4C36-4835-9B45-71094EC8ABB8}" destId="{33783DDB-77C2-47C0-A274-42CAF2BB6E91}" srcOrd="4" destOrd="0" parTransId="{D3FBA32A-E16F-4020-9524-9FB8CB9DC401}" sibTransId="{35EE505E-A8B9-4EF4-A866-7516B92C22BF}"/>
    <dgm:cxn modelId="{AA878EE4-21D2-460D-866D-049C9DE8ADC5}" srcId="{7BEC42EE-AF10-4070-9B43-DFAA177510F0}" destId="{76CEB45F-4C36-4835-9B45-71094EC8ABB8}" srcOrd="3" destOrd="0" parTransId="{6ADC90FA-799E-48C2-827C-28F71348DE74}" sibTransId="{DD652494-C297-461D-A9B7-E4CE794EA5F1}"/>
    <dgm:cxn modelId="{5A6089E5-4BE0-449C-B4C8-C017A6B2BEB4}" type="presOf" srcId="{E9FED88B-D5B1-4B69-85D2-8B08A3684035}" destId="{E6BF533E-7EBF-42DD-9135-5634646431F3}" srcOrd="0" destOrd="0" presId="urn:microsoft.com/office/officeart/2005/8/layout/hierarchy3"/>
    <dgm:cxn modelId="{2A7DA7E5-5AD2-4E82-A309-D475B488E8F7}" type="presOf" srcId="{BD901FB2-6D57-408E-BBEB-7B78F8968AD9}" destId="{7285F173-D3A4-4293-99CE-821C683B048E}" srcOrd="0" destOrd="0" presId="urn:microsoft.com/office/officeart/2005/8/layout/hierarchy3"/>
    <dgm:cxn modelId="{3ABB6CE8-A316-43FD-8B2D-9D9578712F8C}" type="presOf" srcId="{8D661E40-7E69-49C4-9E57-E944DFD42563}" destId="{83AFEABC-DD07-447F-ABDA-CEE448C1429C}" srcOrd="0" destOrd="0" presId="urn:microsoft.com/office/officeart/2005/8/layout/hierarchy3"/>
    <dgm:cxn modelId="{8114B7EA-76EB-448E-9C58-896A5654A618}" srcId="{76CEB45F-4C36-4835-9B45-71094EC8ABB8}" destId="{5A3A5129-CFB6-4764-A7A4-54DC96106CD5}" srcOrd="7" destOrd="0" parTransId="{1062EFF8-1076-4473-978B-B09F8E9EA7EC}" sibTransId="{9BADBCE8-BA51-4960-80F0-99F57E938FA0}"/>
    <dgm:cxn modelId="{950148EC-B9DB-42D4-A993-7F0906F837AB}" type="presOf" srcId="{76CEB45F-4C36-4835-9B45-71094EC8ABB8}" destId="{0EEFCAA0-8301-4C4B-B1EA-FC3B08C64C23}" srcOrd="1" destOrd="0" presId="urn:microsoft.com/office/officeart/2005/8/layout/hierarchy3"/>
    <dgm:cxn modelId="{638C51EC-4348-4303-B3E6-8D8EA2B68C11}" srcId="{60CEE20C-8EEA-4DE6-8CFD-E2C9F0A9B42C}" destId="{8D661E40-7E69-49C4-9E57-E944DFD42563}" srcOrd="4" destOrd="0" parTransId="{8B21BD14-2E51-49BD-B963-76D726F6F3B0}" sibTransId="{5A857069-3F97-4B3F-879C-272134FC625B}"/>
    <dgm:cxn modelId="{459197ED-129A-4383-84CD-4E21EBAE653B}" type="presOf" srcId="{3D979FDD-30CA-44B8-A129-3AB77C9F3B9A}" destId="{DF3CA60E-8FCD-44D9-9B17-FA44045B6498}" srcOrd="0" destOrd="0" presId="urn:microsoft.com/office/officeart/2005/8/layout/hierarchy3"/>
    <dgm:cxn modelId="{CE7CABED-F7C6-42ED-B5C8-8157CA93B2FC}" type="presOf" srcId="{17660709-A92E-484D-B8A2-310D21F3B720}" destId="{10946EB8-90B8-460D-8B5D-2A205277C8A6}" srcOrd="0" destOrd="0" presId="urn:microsoft.com/office/officeart/2005/8/layout/hierarchy3"/>
    <dgm:cxn modelId="{DCC26DEE-0A30-40C7-B543-D653AE501689}" type="presOf" srcId="{901C579D-6EBC-4F18-AA19-18939AE712CA}" destId="{79294326-9AA7-4495-835A-3514D8A53125}" srcOrd="0" destOrd="0" presId="urn:microsoft.com/office/officeart/2005/8/layout/hierarchy3"/>
    <dgm:cxn modelId="{DB9FDCEE-A59B-4E20-ACCE-F29325CDEA68}" type="presOf" srcId="{1DD82A24-0E5A-4FC9-A5B6-5CE7BE95875B}" destId="{B10E09E1-4DDE-4953-9EF1-7D32C548F31C}" srcOrd="0" destOrd="0" presId="urn:microsoft.com/office/officeart/2005/8/layout/hierarchy3"/>
    <dgm:cxn modelId="{097B6FF0-285B-4BB2-8668-1A9E0074F288}" type="presOf" srcId="{14BC2882-A08F-4DE5-91C8-D13AB0BCB1C2}" destId="{224670AF-A9B9-4DF4-B144-F95674999271}" srcOrd="0" destOrd="0" presId="urn:microsoft.com/office/officeart/2005/8/layout/hierarchy3"/>
    <dgm:cxn modelId="{FF0FBBF0-8604-4F87-ABCE-54799D418474}" srcId="{53B9D03C-653D-4F33-AE8A-EADEC8E15251}" destId="{BD901FB2-6D57-408E-BBEB-7B78F8968AD9}" srcOrd="0" destOrd="0" parTransId="{29C1BA61-F6A4-4408-932C-1DAAE219ECA4}" sibTransId="{3252F569-10FC-4718-B1A0-FBA701934094}"/>
    <dgm:cxn modelId="{678391F1-AB8F-434B-8B53-F070257C672D}" type="presOf" srcId="{9E9DC9ED-0790-4803-9758-E45D27EFD31F}" destId="{5EE963CB-AC80-45BC-A39B-95BE1DAEEEB5}" srcOrd="0" destOrd="0" presId="urn:microsoft.com/office/officeart/2005/8/layout/hierarchy3"/>
    <dgm:cxn modelId="{AF692EF2-D19B-47DD-A66D-2F0F8EC4057F}" srcId="{76CEB45F-4C36-4835-9B45-71094EC8ABB8}" destId="{C1B43C3E-F45A-4437-A676-C1F12CC22F71}" srcOrd="3" destOrd="0" parTransId="{76E9394E-9D37-40E0-BF6D-56858A72851D}" sibTransId="{062FEC46-8A00-456E-B2F8-CF2B3B5E06D9}"/>
    <dgm:cxn modelId="{547A7CF3-3AAD-440C-B47B-310F2359BF26}" srcId="{76CEB45F-4C36-4835-9B45-71094EC8ABB8}" destId="{D6941D85-0106-489B-A6B8-5CFBDD5B7519}" srcOrd="6" destOrd="0" parTransId="{0C7DB185-51D4-4CCD-A612-C5B02F34AECC}" sibTransId="{7A355DDB-4A7C-4C68-8E50-DDA03919640D}"/>
    <dgm:cxn modelId="{645FB0F7-83B8-4B17-B7A9-AD53CBD96548}" srcId="{7BEC42EE-AF10-4070-9B43-DFAA177510F0}" destId="{9C097BA6-9E22-4880-A6E1-AF0B7987785C}" srcOrd="1" destOrd="0" parTransId="{8B9A7B17-A574-433C-8925-CFACB27B1AEE}" sibTransId="{85A2FFF8-778D-4953-B0AA-1195B77B5F17}"/>
    <dgm:cxn modelId="{C3927BF9-B8A8-49F0-9A02-C306D76E9383}" srcId="{B6B73F9D-3703-4824-9BAF-163DAB72A2E3}" destId="{C53299E4-693D-4E47-B9D2-18852F0EF858}" srcOrd="4" destOrd="0" parTransId="{09CF6795-F384-4867-84AA-78A3D5A22D15}" sibTransId="{B0463988-9866-49B5-AC72-6F3586BDD20F}"/>
    <dgm:cxn modelId="{296091F9-2F26-4DDC-9C0D-77AC93FADB75}" type="presOf" srcId="{0B59E92B-3C7E-4A57-813F-4E4D9A4AEFA3}" destId="{F23C68FF-FFBC-449B-B2FB-E50A1667E4E4}" srcOrd="0" destOrd="0" presId="urn:microsoft.com/office/officeart/2005/8/layout/hierarchy3"/>
    <dgm:cxn modelId="{5F1967FC-2676-4DE1-AE9C-93DB48CB21BE}" type="presOf" srcId="{53B9D03C-653D-4F33-AE8A-EADEC8E15251}" destId="{BD9C14CF-95C1-4E43-8363-7F9D1F3D80EC}" srcOrd="0" destOrd="0" presId="urn:microsoft.com/office/officeart/2005/8/layout/hierarchy3"/>
    <dgm:cxn modelId="{4AF44BFF-D95A-4B50-B625-64902C220E53}" srcId="{7BEC42EE-AF10-4070-9B43-DFAA177510F0}" destId="{60CEE20C-8EEA-4DE6-8CFD-E2C9F0A9B42C}" srcOrd="9" destOrd="0" parTransId="{2133FEC9-0FE8-4053-9660-EB6EEBEB92EA}" sibTransId="{55B5564F-6E81-4C7B-BA52-41E7D8B0FEAE}"/>
    <dgm:cxn modelId="{8C2BD4E7-55E5-4775-B269-E49C5F979911}" type="presParOf" srcId="{A9BD70DC-B342-4988-98E1-B0E0F669A545}" destId="{6322652F-5C79-4D9E-8A07-FB9362F2A945}" srcOrd="0" destOrd="0" presId="urn:microsoft.com/office/officeart/2005/8/layout/hierarchy3"/>
    <dgm:cxn modelId="{81207DE0-DFAA-453A-B3C2-063B70CE369B}" type="presParOf" srcId="{6322652F-5C79-4D9E-8A07-FB9362F2A945}" destId="{3C24D08A-9CAB-40D9-AAF2-09FF6DCEB254}" srcOrd="0" destOrd="0" presId="urn:microsoft.com/office/officeart/2005/8/layout/hierarchy3"/>
    <dgm:cxn modelId="{370AF9E6-F9F4-4E1B-8742-C2FB860794F9}" type="presParOf" srcId="{3C24D08A-9CAB-40D9-AAF2-09FF6DCEB254}" destId="{57035951-EA2C-4E02-9772-E64D665CB85A}" srcOrd="0" destOrd="0" presId="urn:microsoft.com/office/officeart/2005/8/layout/hierarchy3"/>
    <dgm:cxn modelId="{9D6BE3C8-5A8C-4486-8C03-27A63D826789}" type="presParOf" srcId="{3C24D08A-9CAB-40D9-AAF2-09FF6DCEB254}" destId="{516434C5-6DF9-4935-BB14-F3C280B85280}" srcOrd="1" destOrd="0" presId="urn:microsoft.com/office/officeart/2005/8/layout/hierarchy3"/>
    <dgm:cxn modelId="{047D7463-5583-400E-AFFA-A8A4DCD0BF8F}" type="presParOf" srcId="{6322652F-5C79-4D9E-8A07-FB9362F2A945}" destId="{D5A160CB-BFA5-4591-9963-01C9823E264E}" srcOrd="1" destOrd="0" presId="urn:microsoft.com/office/officeart/2005/8/layout/hierarchy3"/>
    <dgm:cxn modelId="{75AF9843-8D6F-481E-A88E-7B3E808640D5}" type="presParOf" srcId="{D5A160CB-BFA5-4591-9963-01C9823E264E}" destId="{81C4CE27-0F81-484B-BFC4-1F4B98094D9D}" srcOrd="0" destOrd="0" presId="urn:microsoft.com/office/officeart/2005/8/layout/hierarchy3"/>
    <dgm:cxn modelId="{A5FB635E-20C1-4601-8527-B345AFD745CD}" type="presParOf" srcId="{D5A160CB-BFA5-4591-9963-01C9823E264E}" destId="{224670AF-A9B9-4DF4-B144-F95674999271}" srcOrd="1" destOrd="0" presId="urn:microsoft.com/office/officeart/2005/8/layout/hierarchy3"/>
    <dgm:cxn modelId="{06CA92B7-E0EE-48EA-9D95-321643C42509}" type="presParOf" srcId="{D5A160CB-BFA5-4591-9963-01C9823E264E}" destId="{E768C109-5346-45D8-84EA-369524CA63A9}" srcOrd="2" destOrd="0" presId="urn:microsoft.com/office/officeart/2005/8/layout/hierarchy3"/>
    <dgm:cxn modelId="{9B1EEED6-264D-432A-85A2-6DB22DF46A2A}" type="presParOf" srcId="{D5A160CB-BFA5-4591-9963-01C9823E264E}" destId="{EF74D9D2-C6F6-46F5-B08E-1DB9CA8261D0}" srcOrd="3" destOrd="0" presId="urn:microsoft.com/office/officeart/2005/8/layout/hierarchy3"/>
    <dgm:cxn modelId="{D89686AE-CF24-4BC2-BE8F-76D87EEAB36F}" type="presParOf" srcId="{D5A160CB-BFA5-4591-9963-01C9823E264E}" destId="{E39BF8AA-A12D-4FC2-8C53-B335D4A35AD2}" srcOrd="4" destOrd="0" presId="urn:microsoft.com/office/officeart/2005/8/layout/hierarchy3"/>
    <dgm:cxn modelId="{340FAF54-7664-4583-9676-01847CB92423}" type="presParOf" srcId="{D5A160CB-BFA5-4591-9963-01C9823E264E}" destId="{E6C857F1-9EA7-4EB7-84C7-15BD2CDED1EE}" srcOrd="5" destOrd="0" presId="urn:microsoft.com/office/officeart/2005/8/layout/hierarchy3"/>
    <dgm:cxn modelId="{0DEC06E7-9956-4FCB-B47C-A8DF9E81B2C0}" type="presParOf" srcId="{D5A160CB-BFA5-4591-9963-01C9823E264E}" destId="{5E7EBA18-596B-47B0-B929-204998C062EC}" srcOrd="6" destOrd="0" presId="urn:microsoft.com/office/officeart/2005/8/layout/hierarchy3"/>
    <dgm:cxn modelId="{25C01E1B-8344-473E-A023-2586EE7D2AC5}" type="presParOf" srcId="{D5A160CB-BFA5-4591-9963-01C9823E264E}" destId="{BBCBC164-88A2-4917-B62F-7C484805F315}" srcOrd="7" destOrd="0" presId="urn:microsoft.com/office/officeart/2005/8/layout/hierarchy3"/>
    <dgm:cxn modelId="{63D5442C-022E-4197-AB99-2ADB95D8CBE8}" type="presParOf" srcId="{A9BD70DC-B342-4988-98E1-B0E0F669A545}" destId="{4BBB6F01-755E-48AE-B260-0126A1440713}" srcOrd="1" destOrd="0" presId="urn:microsoft.com/office/officeart/2005/8/layout/hierarchy3"/>
    <dgm:cxn modelId="{D08FF3F3-D900-4A2D-AFCB-EE9C05D07DAF}" type="presParOf" srcId="{4BBB6F01-755E-48AE-B260-0126A1440713}" destId="{7563F341-40D8-49CF-94C9-0999E599FF77}" srcOrd="0" destOrd="0" presId="urn:microsoft.com/office/officeart/2005/8/layout/hierarchy3"/>
    <dgm:cxn modelId="{45D77109-FE9D-454B-944E-039DE2CB2EEE}" type="presParOf" srcId="{7563F341-40D8-49CF-94C9-0999E599FF77}" destId="{B2CE24EA-B34B-4BCB-BFCA-61F27B4A0894}" srcOrd="0" destOrd="0" presId="urn:microsoft.com/office/officeart/2005/8/layout/hierarchy3"/>
    <dgm:cxn modelId="{4142961F-68D7-4236-A0A7-7DF20D7FC813}" type="presParOf" srcId="{7563F341-40D8-49CF-94C9-0999E599FF77}" destId="{7302C6BA-BA6D-4509-AAD2-E1B2196885F4}" srcOrd="1" destOrd="0" presId="urn:microsoft.com/office/officeart/2005/8/layout/hierarchy3"/>
    <dgm:cxn modelId="{C0AD125D-D6C7-4F29-B265-558FB52EAF06}" type="presParOf" srcId="{4BBB6F01-755E-48AE-B260-0126A1440713}" destId="{C255E28D-0B8D-4707-AC87-45A80FA1D717}" srcOrd="1" destOrd="0" presId="urn:microsoft.com/office/officeart/2005/8/layout/hierarchy3"/>
    <dgm:cxn modelId="{012CE5D9-B496-476A-A373-2285BE2CBB90}" type="presParOf" srcId="{A9BD70DC-B342-4988-98E1-B0E0F669A545}" destId="{1283B947-69E9-4571-B771-6C63AC382972}" srcOrd="2" destOrd="0" presId="urn:microsoft.com/office/officeart/2005/8/layout/hierarchy3"/>
    <dgm:cxn modelId="{504BEA36-C30A-4B34-B7E3-5C21146B149E}" type="presParOf" srcId="{1283B947-69E9-4571-B771-6C63AC382972}" destId="{AC369D2F-1966-4375-A2CE-5B601ABC73C2}" srcOrd="0" destOrd="0" presId="urn:microsoft.com/office/officeart/2005/8/layout/hierarchy3"/>
    <dgm:cxn modelId="{9AE771B7-1059-49D5-8153-2652940C07DA}" type="presParOf" srcId="{AC369D2F-1966-4375-A2CE-5B601ABC73C2}" destId="{5EE963CB-AC80-45BC-A39B-95BE1DAEEEB5}" srcOrd="0" destOrd="0" presId="urn:microsoft.com/office/officeart/2005/8/layout/hierarchy3"/>
    <dgm:cxn modelId="{F32C04B6-6BA0-4CCF-996F-6A376B13F903}" type="presParOf" srcId="{AC369D2F-1966-4375-A2CE-5B601ABC73C2}" destId="{27624B75-B461-417B-B1DB-0FD516069982}" srcOrd="1" destOrd="0" presId="urn:microsoft.com/office/officeart/2005/8/layout/hierarchy3"/>
    <dgm:cxn modelId="{B193F2E2-92BC-467E-86D1-37C035866030}" type="presParOf" srcId="{1283B947-69E9-4571-B771-6C63AC382972}" destId="{B3CF2C74-7805-4A27-B1F5-D1346D19889C}" srcOrd="1" destOrd="0" presId="urn:microsoft.com/office/officeart/2005/8/layout/hierarchy3"/>
    <dgm:cxn modelId="{0D5B8EC4-7092-40E7-B0B2-276D88A70671}" type="presParOf" srcId="{A9BD70DC-B342-4988-98E1-B0E0F669A545}" destId="{093CDD7E-680E-484C-ADD7-8604271F85EC}" srcOrd="3" destOrd="0" presId="urn:microsoft.com/office/officeart/2005/8/layout/hierarchy3"/>
    <dgm:cxn modelId="{E9371485-0815-43F0-A2B8-DF86C74F9632}" type="presParOf" srcId="{093CDD7E-680E-484C-ADD7-8604271F85EC}" destId="{798AD11F-879B-4379-AA03-7B896C95773A}" srcOrd="0" destOrd="0" presId="urn:microsoft.com/office/officeart/2005/8/layout/hierarchy3"/>
    <dgm:cxn modelId="{C9BFB6BF-FFFE-40B7-BAF6-E1BF254C30D7}" type="presParOf" srcId="{798AD11F-879B-4379-AA03-7B896C95773A}" destId="{7CA379F8-8E63-4439-B74A-62977222CDEA}" srcOrd="0" destOrd="0" presId="urn:microsoft.com/office/officeart/2005/8/layout/hierarchy3"/>
    <dgm:cxn modelId="{B5FF045C-93C9-48C8-BF13-898ADD7A49E7}" type="presParOf" srcId="{798AD11F-879B-4379-AA03-7B896C95773A}" destId="{0EEFCAA0-8301-4C4B-B1EA-FC3B08C64C23}" srcOrd="1" destOrd="0" presId="urn:microsoft.com/office/officeart/2005/8/layout/hierarchy3"/>
    <dgm:cxn modelId="{551EB942-9213-4616-8F2E-A7BB0F3713E7}" type="presParOf" srcId="{093CDD7E-680E-484C-ADD7-8604271F85EC}" destId="{435DEE22-50F4-46DC-ABCE-BC90E9A428E5}" srcOrd="1" destOrd="0" presId="urn:microsoft.com/office/officeart/2005/8/layout/hierarchy3"/>
    <dgm:cxn modelId="{DA6CE47B-1CAE-4FB7-B55B-6C5CA7E01466}" type="presParOf" srcId="{435DEE22-50F4-46DC-ABCE-BC90E9A428E5}" destId="{B35EF070-AAFB-4D51-B4AF-658ED3D37CA4}" srcOrd="0" destOrd="0" presId="urn:microsoft.com/office/officeart/2005/8/layout/hierarchy3"/>
    <dgm:cxn modelId="{2E215D46-B2F6-4099-8BA2-62B93D4D9A5D}" type="presParOf" srcId="{435DEE22-50F4-46DC-ABCE-BC90E9A428E5}" destId="{E6BF533E-7EBF-42DD-9135-5634646431F3}" srcOrd="1" destOrd="0" presId="urn:microsoft.com/office/officeart/2005/8/layout/hierarchy3"/>
    <dgm:cxn modelId="{3BEB80AC-E3BF-4D91-AC23-77D0F33F3329}" type="presParOf" srcId="{435DEE22-50F4-46DC-ABCE-BC90E9A428E5}" destId="{D069449B-1111-4416-AA13-41620C743A0C}" srcOrd="2" destOrd="0" presId="urn:microsoft.com/office/officeart/2005/8/layout/hierarchy3"/>
    <dgm:cxn modelId="{5630128F-C192-42B6-B802-129A07271183}" type="presParOf" srcId="{435DEE22-50F4-46DC-ABCE-BC90E9A428E5}" destId="{2F5DA870-D67D-4E3F-A2CB-EF5836276C73}" srcOrd="3" destOrd="0" presId="urn:microsoft.com/office/officeart/2005/8/layout/hierarchy3"/>
    <dgm:cxn modelId="{E64D8FF5-FE5C-4611-B569-C448EDA7693B}" type="presParOf" srcId="{435DEE22-50F4-46DC-ABCE-BC90E9A428E5}" destId="{10946EB8-90B8-460D-8B5D-2A205277C8A6}" srcOrd="4" destOrd="0" presId="urn:microsoft.com/office/officeart/2005/8/layout/hierarchy3"/>
    <dgm:cxn modelId="{C6F88996-2F21-4003-91A7-D2CDC469BADB}" type="presParOf" srcId="{435DEE22-50F4-46DC-ABCE-BC90E9A428E5}" destId="{1F141001-C5BA-4C88-92A7-64C4B2CA889B}" srcOrd="5" destOrd="0" presId="urn:microsoft.com/office/officeart/2005/8/layout/hierarchy3"/>
    <dgm:cxn modelId="{2EDEADD2-9053-433D-A67C-E15F1A503E3C}" type="presParOf" srcId="{435DEE22-50F4-46DC-ABCE-BC90E9A428E5}" destId="{A5E3E945-FEE5-4833-9DFC-F270ECBF5FF8}" srcOrd="6" destOrd="0" presId="urn:microsoft.com/office/officeart/2005/8/layout/hierarchy3"/>
    <dgm:cxn modelId="{F8E2F24F-0646-4A1D-A8BC-788B49B6A9A3}" type="presParOf" srcId="{435DEE22-50F4-46DC-ABCE-BC90E9A428E5}" destId="{3D56F7AB-4EDF-41A7-BFA7-DA0288FAE436}" srcOrd="7" destOrd="0" presId="urn:microsoft.com/office/officeart/2005/8/layout/hierarchy3"/>
    <dgm:cxn modelId="{93616BD4-E2C5-4DEC-A331-4E9178D4D746}" type="presParOf" srcId="{435DEE22-50F4-46DC-ABCE-BC90E9A428E5}" destId="{AB30F99F-71A8-4C00-A88B-04191830EDC0}" srcOrd="8" destOrd="0" presId="urn:microsoft.com/office/officeart/2005/8/layout/hierarchy3"/>
    <dgm:cxn modelId="{8DBDC2ED-8538-4E34-8326-C98F0F3E6085}" type="presParOf" srcId="{435DEE22-50F4-46DC-ABCE-BC90E9A428E5}" destId="{573C4BE6-2227-40C9-B688-86FEDC64FFB0}" srcOrd="9" destOrd="0" presId="urn:microsoft.com/office/officeart/2005/8/layout/hierarchy3"/>
    <dgm:cxn modelId="{6153F91D-2E65-4058-A0BC-3478FD554C8D}" type="presParOf" srcId="{435DEE22-50F4-46DC-ABCE-BC90E9A428E5}" destId="{F23C68FF-FFBC-449B-B2FB-E50A1667E4E4}" srcOrd="10" destOrd="0" presId="urn:microsoft.com/office/officeart/2005/8/layout/hierarchy3"/>
    <dgm:cxn modelId="{5101F6F7-4226-47DF-97E4-82DD7369A98F}" type="presParOf" srcId="{435DEE22-50F4-46DC-ABCE-BC90E9A428E5}" destId="{454C5905-CC2D-4CA4-AA84-A33FDD7E66FB}" srcOrd="11" destOrd="0" presId="urn:microsoft.com/office/officeart/2005/8/layout/hierarchy3"/>
    <dgm:cxn modelId="{C485877E-3779-416D-9645-FC2A24590C67}" type="presParOf" srcId="{435DEE22-50F4-46DC-ABCE-BC90E9A428E5}" destId="{23B7AA24-EF68-4557-8221-B93394BC7854}" srcOrd="12" destOrd="0" presId="urn:microsoft.com/office/officeart/2005/8/layout/hierarchy3"/>
    <dgm:cxn modelId="{F471176E-7829-4517-B0C1-9F068AC3D8CA}" type="presParOf" srcId="{435DEE22-50F4-46DC-ABCE-BC90E9A428E5}" destId="{7B1F2EF6-3FAB-455C-93DD-18A3C8F1EBD9}" srcOrd="13" destOrd="0" presId="urn:microsoft.com/office/officeart/2005/8/layout/hierarchy3"/>
    <dgm:cxn modelId="{77F489E4-E947-4D8F-B697-8AC82FF48151}" type="presParOf" srcId="{435DEE22-50F4-46DC-ABCE-BC90E9A428E5}" destId="{32296AFC-791E-47B5-A2EB-DB63024EA960}" srcOrd="14" destOrd="0" presId="urn:microsoft.com/office/officeart/2005/8/layout/hierarchy3"/>
    <dgm:cxn modelId="{8150704D-E447-4359-AB7A-EFA89E80D1F6}" type="presParOf" srcId="{435DEE22-50F4-46DC-ABCE-BC90E9A428E5}" destId="{6B5D7D92-93B4-4066-9B3B-1F48E5A0B0C0}" srcOrd="15" destOrd="0" presId="urn:microsoft.com/office/officeart/2005/8/layout/hierarchy3"/>
    <dgm:cxn modelId="{54234F44-CB1B-429E-9322-29B825C972E1}" type="presParOf" srcId="{435DEE22-50F4-46DC-ABCE-BC90E9A428E5}" destId="{D7485625-0809-4927-847B-48AC79A2BAC4}" srcOrd="16" destOrd="0" presId="urn:microsoft.com/office/officeart/2005/8/layout/hierarchy3"/>
    <dgm:cxn modelId="{16161A23-D171-4E2E-8B5D-E1E4F2DFCAB7}" type="presParOf" srcId="{435DEE22-50F4-46DC-ABCE-BC90E9A428E5}" destId="{4B4562CD-41EF-409B-98BC-1195B0BFB60C}" srcOrd="17" destOrd="0" presId="urn:microsoft.com/office/officeart/2005/8/layout/hierarchy3"/>
    <dgm:cxn modelId="{23349301-8F44-47AE-8D92-02EA586D68B9}" type="presParOf" srcId="{A9BD70DC-B342-4988-98E1-B0E0F669A545}" destId="{BE795EEE-EBFB-4C8D-BBC8-63A73B1505F0}" srcOrd="4" destOrd="0" presId="urn:microsoft.com/office/officeart/2005/8/layout/hierarchy3"/>
    <dgm:cxn modelId="{EB5ABDCA-3237-4EBA-8FF3-7EE4772A9EEF}" type="presParOf" srcId="{BE795EEE-EBFB-4C8D-BBC8-63A73B1505F0}" destId="{E128237D-5798-4FD2-B4CF-271ADB93EBF5}" srcOrd="0" destOrd="0" presId="urn:microsoft.com/office/officeart/2005/8/layout/hierarchy3"/>
    <dgm:cxn modelId="{A0EC4811-B4FC-423E-8DE4-59ADD215031A}" type="presParOf" srcId="{E128237D-5798-4FD2-B4CF-271ADB93EBF5}" destId="{F18F0528-4BAE-48B8-B857-750BDA33C746}" srcOrd="0" destOrd="0" presId="urn:microsoft.com/office/officeart/2005/8/layout/hierarchy3"/>
    <dgm:cxn modelId="{3F2EAF84-5516-4CD0-AB7C-AE93CEC54C64}" type="presParOf" srcId="{E128237D-5798-4FD2-B4CF-271ADB93EBF5}" destId="{CD5148EC-D489-4CF3-82B8-445D9201F142}" srcOrd="1" destOrd="0" presId="urn:microsoft.com/office/officeart/2005/8/layout/hierarchy3"/>
    <dgm:cxn modelId="{A2871CB8-27AB-4075-906D-FD789C2CC44B}" type="presParOf" srcId="{BE795EEE-EBFB-4C8D-BBC8-63A73B1505F0}" destId="{BCF83CFA-8115-4E1C-A518-CE621694D190}" srcOrd="1" destOrd="0" presId="urn:microsoft.com/office/officeart/2005/8/layout/hierarchy3"/>
    <dgm:cxn modelId="{DC757703-10DE-4392-8E3E-37398E05C8B1}" type="presParOf" srcId="{BCF83CFA-8115-4E1C-A518-CE621694D190}" destId="{C7D9C1C0-FF40-459F-8614-3F3089BEB6C5}" srcOrd="0" destOrd="0" presId="urn:microsoft.com/office/officeart/2005/8/layout/hierarchy3"/>
    <dgm:cxn modelId="{38A66820-4091-4E1F-8CE4-A0835336E0B2}" type="presParOf" srcId="{BCF83CFA-8115-4E1C-A518-CE621694D190}" destId="{48DF3B36-5AA5-4532-B89E-15E79E4A7879}" srcOrd="1" destOrd="0" presId="urn:microsoft.com/office/officeart/2005/8/layout/hierarchy3"/>
    <dgm:cxn modelId="{4F773D80-4AD1-4E05-9EA3-913A7CD58FF9}" type="presParOf" srcId="{BCF83CFA-8115-4E1C-A518-CE621694D190}" destId="{309AC20E-B2E5-4D84-B3AD-323B7A8AEB6A}" srcOrd="2" destOrd="0" presId="urn:microsoft.com/office/officeart/2005/8/layout/hierarchy3"/>
    <dgm:cxn modelId="{C6585EDD-76F3-4E58-B0CF-AA4DAB6678C9}" type="presParOf" srcId="{BCF83CFA-8115-4E1C-A518-CE621694D190}" destId="{A03A3D85-637D-47A4-B1C1-40FBE5A2EE69}" srcOrd="3" destOrd="0" presId="urn:microsoft.com/office/officeart/2005/8/layout/hierarchy3"/>
    <dgm:cxn modelId="{953823D1-6EAC-4C94-A309-695588FDB289}" type="presParOf" srcId="{BCF83CFA-8115-4E1C-A518-CE621694D190}" destId="{EDA7919F-E7DD-4162-8AB9-4C88B2F276CC}" srcOrd="4" destOrd="0" presId="urn:microsoft.com/office/officeart/2005/8/layout/hierarchy3"/>
    <dgm:cxn modelId="{55FAE2E3-4018-428F-95F8-1FFF90B8DEFA}" type="presParOf" srcId="{BCF83CFA-8115-4E1C-A518-CE621694D190}" destId="{EDC18706-D208-4840-93A9-C4853E521C3E}" srcOrd="5" destOrd="0" presId="urn:microsoft.com/office/officeart/2005/8/layout/hierarchy3"/>
    <dgm:cxn modelId="{90D7211D-1EDE-4671-A965-F855E390E271}" type="presParOf" srcId="{BCF83CFA-8115-4E1C-A518-CE621694D190}" destId="{D5F12FF9-68D5-4EF9-85B8-32DB63E0E2A4}" srcOrd="6" destOrd="0" presId="urn:microsoft.com/office/officeart/2005/8/layout/hierarchy3"/>
    <dgm:cxn modelId="{7E0CB3D9-94C8-4A26-B174-DF93CFDC3EB8}" type="presParOf" srcId="{BCF83CFA-8115-4E1C-A518-CE621694D190}" destId="{7DF72618-B78E-4AF1-8D44-97AFDD9EDD0C}" srcOrd="7" destOrd="0" presId="urn:microsoft.com/office/officeart/2005/8/layout/hierarchy3"/>
    <dgm:cxn modelId="{A3B33281-08C5-4D68-96E1-65B4F08F008D}" type="presParOf" srcId="{BCF83CFA-8115-4E1C-A518-CE621694D190}" destId="{09FF7554-8F71-4FA4-9413-425A1C1D6D02}" srcOrd="8" destOrd="0" presId="urn:microsoft.com/office/officeart/2005/8/layout/hierarchy3"/>
    <dgm:cxn modelId="{D90AE9D5-C6E8-4A6E-95A3-00D08AFA5280}" type="presParOf" srcId="{BCF83CFA-8115-4E1C-A518-CE621694D190}" destId="{44F84D4D-39B9-4462-B95F-871EEEFD33A4}" srcOrd="9" destOrd="0" presId="urn:microsoft.com/office/officeart/2005/8/layout/hierarchy3"/>
    <dgm:cxn modelId="{D4544A96-72A0-4DFE-A19D-F9C1A56038FF}" type="presParOf" srcId="{BCF83CFA-8115-4E1C-A518-CE621694D190}" destId="{5FE57776-9315-4980-809B-466D006F126D}" srcOrd="10" destOrd="0" presId="urn:microsoft.com/office/officeart/2005/8/layout/hierarchy3"/>
    <dgm:cxn modelId="{1601C5E9-D37E-42A0-ADAE-7856C660C6D6}" type="presParOf" srcId="{BCF83CFA-8115-4E1C-A518-CE621694D190}" destId="{DF3CA60E-8FCD-44D9-9B17-FA44045B6498}" srcOrd="11" destOrd="0" presId="urn:microsoft.com/office/officeart/2005/8/layout/hierarchy3"/>
    <dgm:cxn modelId="{2D320BBC-04DD-4119-91EB-9394481D3714}" type="presParOf" srcId="{A9BD70DC-B342-4988-98E1-B0E0F669A545}" destId="{A5C3829D-0BF5-42C7-ACA9-5651B0B56286}" srcOrd="5" destOrd="0" presId="urn:microsoft.com/office/officeart/2005/8/layout/hierarchy3"/>
    <dgm:cxn modelId="{5CA1ABBE-7AB0-402E-94E4-ADA1DBA8E4B2}" type="presParOf" srcId="{A5C3829D-0BF5-42C7-ACA9-5651B0B56286}" destId="{28624AAA-0427-4D39-BE4A-572330DE2312}" srcOrd="0" destOrd="0" presId="urn:microsoft.com/office/officeart/2005/8/layout/hierarchy3"/>
    <dgm:cxn modelId="{EC4AE83F-7764-4F40-92BA-CDA94FC64A41}" type="presParOf" srcId="{28624AAA-0427-4D39-BE4A-572330DE2312}" destId="{BD9C14CF-95C1-4E43-8363-7F9D1F3D80EC}" srcOrd="0" destOrd="0" presId="urn:microsoft.com/office/officeart/2005/8/layout/hierarchy3"/>
    <dgm:cxn modelId="{D8F9B699-EE1A-4050-85E8-134D793ACBA8}" type="presParOf" srcId="{28624AAA-0427-4D39-BE4A-572330DE2312}" destId="{EA78A4E2-109D-429D-BF7A-31E6790F4651}" srcOrd="1" destOrd="0" presId="urn:microsoft.com/office/officeart/2005/8/layout/hierarchy3"/>
    <dgm:cxn modelId="{1EE47CCA-8BEF-4DC3-AFF5-72A088BAD382}" type="presParOf" srcId="{A5C3829D-0BF5-42C7-ACA9-5651B0B56286}" destId="{DA289AD5-2202-4436-A7C1-E683E6147540}" srcOrd="1" destOrd="0" presId="urn:microsoft.com/office/officeart/2005/8/layout/hierarchy3"/>
    <dgm:cxn modelId="{A25D80B6-F11C-4CFF-B239-DE813A043F1D}" type="presParOf" srcId="{DA289AD5-2202-4436-A7C1-E683E6147540}" destId="{9E7B5B83-3508-48DA-A608-A3A5A7C580CF}" srcOrd="0" destOrd="0" presId="urn:microsoft.com/office/officeart/2005/8/layout/hierarchy3"/>
    <dgm:cxn modelId="{79362472-F1B5-4D79-947A-DB56844E8A5B}" type="presParOf" srcId="{DA289AD5-2202-4436-A7C1-E683E6147540}" destId="{7285F173-D3A4-4293-99CE-821C683B048E}" srcOrd="1" destOrd="0" presId="urn:microsoft.com/office/officeart/2005/8/layout/hierarchy3"/>
    <dgm:cxn modelId="{11A6D1C5-7E32-4758-9011-2460764BB0A4}" type="presParOf" srcId="{DA289AD5-2202-4436-A7C1-E683E6147540}" destId="{62DD362C-9E59-4FC0-847A-2FBD8ECA48F3}" srcOrd="2" destOrd="0" presId="urn:microsoft.com/office/officeart/2005/8/layout/hierarchy3"/>
    <dgm:cxn modelId="{302B4B3C-B749-4AE0-93CA-9B535608526F}" type="presParOf" srcId="{DA289AD5-2202-4436-A7C1-E683E6147540}" destId="{ED8BF341-211A-4961-AADA-BF5F3A2F7DB4}" srcOrd="3" destOrd="0" presId="urn:microsoft.com/office/officeart/2005/8/layout/hierarchy3"/>
    <dgm:cxn modelId="{0591BD47-58AB-454D-9A2E-C18C833CBADA}" type="presParOf" srcId="{DA289AD5-2202-4436-A7C1-E683E6147540}" destId="{7F2632E8-389E-4F4A-8483-70809F470072}" srcOrd="4" destOrd="0" presId="urn:microsoft.com/office/officeart/2005/8/layout/hierarchy3"/>
    <dgm:cxn modelId="{B8B35AEA-8B6A-4BF8-8ECE-EF90CB39D86B}" type="presParOf" srcId="{DA289AD5-2202-4436-A7C1-E683E6147540}" destId="{6E4291C9-608A-4381-A933-FCB631192816}" srcOrd="5" destOrd="0" presId="urn:microsoft.com/office/officeart/2005/8/layout/hierarchy3"/>
    <dgm:cxn modelId="{9FE15590-0D48-4712-844F-24F4618F90CA}" type="presParOf" srcId="{DA289AD5-2202-4436-A7C1-E683E6147540}" destId="{02CC6A17-1D00-4B9A-84C7-3AC02133AAF1}" srcOrd="6" destOrd="0" presId="urn:microsoft.com/office/officeart/2005/8/layout/hierarchy3"/>
    <dgm:cxn modelId="{37EA052F-2A85-4E37-BB37-D5ABC0D04F1B}" type="presParOf" srcId="{DA289AD5-2202-4436-A7C1-E683E6147540}" destId="{A63A8B1C-F98C-49C6-AF3A-CBC96C23A470}" srcOrd="7" destOrd="0" presId="urn:microsoft.com/office/officeart/2005/8/layout/hierarchy3"/>
    <dgm:cxn modelId="{88DB7647-2A10-42D0-86DC-FE71E790E03C}" type="presParOf" srcId="{DA289AD5-2202-4436-A7C1-E683E6147540}" destId="{C53908AA-91C2-4243-B028-7E44AEA1F116}" srcOrd="8" destOrd="0" presId="urn:microsoft.com/office/officeart/2005/8/layout/hierarchy3"/>
    <dgm:cxn modelId="{1F963869-D5B3-4260-BDB0-F2C27D01504B}" type="presParOf" srcId="{DA289AD5-2202-4436-A7C1-E683E6147540}" destId="{396FACB1-B77A-47C3-908B-13DC805F7CA2}" srcOrd="9" destOrd="0" presId="urn:microsoft.com/office/officeart/2005/8/layout/hierarchy3"/>
    <dgm:cxn modelId="{7AB3592A-6AB4-434C-8AD1-F4A68A12A985}" type="presParOf" srcId="{DA289AD5-2202-4436-A7C1-E683E6147540}" destId="{B10E09E1-4DDE-4953-9EF1-7D32C548F31C}" srcOrd="10" destOrd="0" presId="urn:microsoft.com/office/officeart/2005/8/layout/hierarchy3"/>
    <dgm:cxn modelId="{4A66D4D1-0BE5-4C8B-8788-148F466F8681}" type="presParOf" srcId="{DA289AD5-2202-4436-A7C1-E683E6147540}" destId="{0EE0B1DE-9248-4A79-97B0-3397A6BAA2B6}" srcOrd="11" destOrd="0" presId="urn:microsoft.com/office/officeart/2005/8/layout/hierarchy3"/>
    <dgm:cxn modelId="{BF150B6C-42C9-460B-BCF4-14AB3418C19C}" type="presParOf" srcId="{DA289AD5-2202-4436-A7C1-E683E6147540}" destId="{CBAC8FC6-3E40-4778-8B29-203398CFA3E8}" srcOrd="12" destOrd="0" presId="urn:microsoft.com/office/officeart/2005/8/layout/hierarchy3"/>
    <dgm:cxn modelId="{C58E02BD-196B-4D6B-B920-CA265B8F4B8D}" type="presParOf" srcId="{DA289AD5-2202-4436-A7C1-E683E6147540}" destId="{FEAD77BA-25D2-4CB0-BCC5-DE4D09EB1520}" srcOrd="13" destOrd="0" presId="urn:microsoft.com/office/officeart/2005/8/layout/hierarchy3"/>
    <dgm:cxn modelId="{C96982EC-5C14-4121-90B2-690876931EDA}" type="presParOf" srcId="{A9BD70DC-B342-4988-98E1-B0E0F669A545}" destId="{ABA1800B-3121-4FB4-B3F4-183F0D49E8F1}" srcOrd="6" destOrd="0" presId="urn:microsoft.com/office/officeart/2005/8/layout/hierarchy3"/>
    <dgm:cxn modelId="{F37FEA5A-201C-4A58-94E0-26C1440980F1}" type="presParOf" srcId="{ABA1800B-3121-4FB4-B3F4-183F0D49E8F1}" destId="{38AF2028-E0E4-4FD4-A29A-429E7F9498F7}" srcOrd="0" destOrd="0" presId="urn:microsoft.com/office/officeart/2005/8/layout/hierarchy3"/>
    <dgm:cxn modelId="{905E1C9E-1941-43E9-967E-B992951FDC24}" type="presParOf" srcId="{38AF2028-E0E4-4FD4-A29A-429E7F9498F7}" destId="{9AE6EE58-1D6F-4142-BCA6-B6BA13AAAA71}" srcOrd="0" destOrd="0" presId="urn:microsoft.com/office/officeart/2005/8/layout/hierarchy3"/>
    <dgm:cxn modelId="{953C7443-2DB1-4D3A-8704-6DD532C6655D}" type="presParOf" srcId="{38AF2028-E0E4-4FD4-A29A-429E7F9498F7}" destId="{F7320DCE-C51E-42A7-9DDC-A14BE5EE6999}" srcOrd="1" destOrd="0" presId="urn:microsoft.com/office/officeart/2005/8/layout/hierarchy3"/>
    <dgm:cxn modelId="{75ACEE21-EC09-4203-9B39-7F7957D55FAE}" type="presParOf" srcId="{ABA1800B-3121-4FB4-B3F4-183F0D49E8F1}" destId="{57B8627E-E38C-4C3D-9CE2-9CEB2CA81D81}" srcOrd="1" destOrd="0" presId="urn:microsoft.com/office/officeart/2005/8/layout/hierarchy3"/>
    <dgm:cxn modelId="{3F62F9F4-18D3-408F-81E0-017A96CF8928}" type="presParOf" srcId="{57B8627E-E38C-4C3D-9CE2-9CEB2CA81D81}" destId="{44DDF6E4-0B66-4766-81E7-83E9EA7C56BA}" srcOrd="0" destOrd="0" presId="urn:microsoft.com/office/officeart/2005/8/layout/hierarchy3"/>
    <dgm:cxn modelId="{6D6679E6-EF1E-4FC9-80E4-EA74CE92496C}" type="presParOf" srcId="{57B8627E-E38C-4C3D-9CE2-9CEB2CA81D81}" destId="{127BA102-B40F-44A9-8527-76730068BE86}" srcOrd="1" destOrd="0" presId="urn:microsoft.com/office/officeart/2005/8/layout/hierarchy3"/>
    <dgm:cxn modelId="{9436C246-FF58-49B9-855A-8D35B7CE9E95}" type="presParOf" srcId="{57B8627E-E38C-4C3D-9CE2-9CEB2CA81D81}" destId="{44799F66-3969-4A86-90CB-27AECAE0297A}" srcOrd="2" destOrd="0" presId="urn:microsoft.com/office/officeart/2005/8/layout/hierarchy3"/>
    <dgm:cxn modelId="{86012B15-A138-4582-A5CA-822A2DD3D0EA}" type="presParOf" srcId="{57B8627E-E38C-4C3D-9CE2-9CEB2CA81D81}" destId="{BAD65C9D-7168-4122-8792-08BA0E3D9596}" srcOrd="3" destOrd="0" presId="urn:microsoft.com/office/officeart/2005/8/layout/hierarchy3"/>
    <dgm:cxn modelId="{2036F1FD-0418-414D-9DA0-BAADD69CBC4E}" type="presParOf" srcId="{57B8627E-E38C-4C3D-9CE2-9CEB2CA81D81}" destId="{A38E1830-5B47-4DF0-85E0-619743824E23}" srcOrd="4" destOrd="0" presId="urn:microsoft.com/office/officeart/2005/8/layout/hierarchy3"/>
    <dgm:cxn modelId="{FD271D5A-415F-443C-B303-6F2783393905}" type="presParOf" srcId="{57B8627E-E38C-4C3D-9CE2-9CEB2CA81D81}" destId="{157EBDDA-1B05-4095-A278-F224B1C1AAA6}" srcOrd="5" destOrd="0" presId="urn:microsoft.com/office/officeart/2005/8/layout/hierarchy3"/>
    <dgm:cxn modelId="{B894F5BD-9D24-46DD-B478-AFD9C262EB8B}" type="presParOf" srcId="{57B8627E-E38C-4C3D-9CE2-9CEB2CA81D81}" destId="{957BE105-8C76-4BD8-B546-5CB6F3515E06}" srcOrd="6" destOrd="0" presId="urn:microsoft.com/office/officeart/2005/8/layout/hierarchy3"/>
    <dgm:cxn modelId="{9DE38E80-719B-4970-833E-578FCC15BB73}" type="presParOf" srcId="{57B8627E-E38C-4C3D-9CE2-9CEB2CA81D81}" destId="{BFB07FCC-E9D1-4CB4-91EF-0A65CC333AB8}" srcOrd="7" destOrd="0" presId="urn:microsoft.com/office/officeart/2005/8/layout/hierarchy3"/>
    <dgm:cxn modelId="{E98B7374-513B-419F-A698-0F1F3CB07BE3}" type="presParOf" srcId="{57B8627E-E38C-4C3D-9CE2-9CEB2CA81D81}" destId="{09E62001-05AE-44EA-AAD1-A66F9A27F182}" srcOrd="8" destOrd="0" presId="urn:microsoft.com/office/officeart/2005/8/layout/hierarchy3"/>
    <dgm:cxn modelId="{5D4CFE24-E8EB-4567-B5C2-CDECD42CD9FD}" type="presParOf" srcId="{57B8627E-E38C-4C3D-9CE2-9CEB2CA81D81}" destId="{F047352F-13CC-47A2-B7C0-BE122819B469}" srcOrd="9" destOrd="0" presId="urn:microsoft.com/office/officeart/2005/8/layout/hierarchy3"/>
    <dgm:cxn modelId="{4FD78925-F38B-442F-8F16-B97EEE71BB4D}" type="presParOf" srcId="{57B8627E-E38C-4C3D-9CE2-9CEB2CA81D81}" destId="{F5CD9A66-D759-4F6F-898E-C3D8257B4091}" srcOrd="10" destOrd="0" presId="urn:microsoft.com/office/officeart/2005/8/layout/hierarchy3"/>
    <dgm:cxn modelId="{F4F35858-164E-4619-A74B-7E7CDA7BC469}" type="presParOf" srcId="{57B8627E-E38C-4C3D-9CE2-9CEB2CA81D81}" destId="{E5433234-E0BF-4376-BE8D-440B591EA5B6}" srcOrd="11" destOrd="0" presId="urn:microsoft.com/office/officeart/2005/8/layout/hierarchy3"/>
    <dgm:cxn modelId="{F0CE983F-5803-49D1-908C-4D24BC562F44}" type="presParOf" srcId="{A9BD70DC-B342-4988-98E1-B0E0F669A545}" destId="{AD161204-4F21-4C89-8E13-D0FE2C9C2514}" srcOrd="7" destOrd="0" presId="urn:microsoft.com/office/officeart/2005/8/layout/hierarchy3"/>
    <dgm:cxn modelId="{45366601-1736-4375-B7E7-3C8C03EFF68F}" type="presParOf" srcId="{AD161204-4F21-4C89-8E13-D0FE2C9C2514}" destId="{488702B4-CF06-4788-8AEC-4667515C21CE}" srcOrd="0" destOrd="0" presId="urn:microsoft.com/office/officeart/2005/8/layout/hierarchy3"/>
    <dgm:cxn modelId="{525CE2F3-1F91-4B81-84E4-0FCC3E5FDFBD}" type="presParOf" srcId="{488702B4-CF06-4788-8AEC-4667515C21CE}" destId="{3B1FE75A-6629-4EB1-AF18-89979E1998B0}" srcOrd="0" destOrd="0" presId="urn:microsoft.com/office/officeart/2005/8/layout/hierarchy3"/>
    <dgm:cxn modelId="{5A7D14E8-50EA-4611-ADA8-B23FA6A1EE0D}" type="presParOf" srcId="{488702B4-CF06-4788-8AEC-4667515C21CE}" destId="{B1893E27-6992-48F9-9EFD-CE140DFC47C9}" srcOrd="1" destOrd="0" presId="urn:microsoft.com/office/officeart/2005/8/layout/hierarchy3"/>
    <dgm:cxn modelId="{CBEBDE06-A42A-4F07-AABD-5DB0254D64CB}" type="presParOf" srcId="{AD161204-4F21-4C89-8E13-D0FE2C9C2514}" destId="{B0D48411-CCA7-4507-B6C7-9163B2A04676}" srcOrd="1" destOrd="0" presId="urn:microsoft.com/office/officeart/2005/8/layout/hierarchy3"/>
    <dgm:cxn modelId="{6B82EA53-7BBD-4251-B5BE-961D43A8AAF6}" type="presParOf" srcId="{B0D48411-CCA7-4507-B6C7-9163B2A04676}" destId="{568366FE-898E-4F20-8C53-0E24F74649D8}" srcOrd="0" destOrd="0" presId="urn:microsoft.com/office/officeart/2005/8/layout/hierarchy3"/>
    <dgm:cxn modelId="{4C528297-E1CE-43DE-AA9E-F07909DD3270}" type="presParOf" srcId="{B0D48411-CCA7-4507-B6C7-9163B2A04676}" destId="{91A4E433-2BA1-48EF-97BA-DEF7F0EC46CC}" srcOrd="1" destOrd="0" presId="urn:microsoft.com/office/officeart/2005/8/layout/hierarchy3"/>
    <dgm:cxn modelId="{F0DB830B-948F-44AE-854E-F06FB8AF6A8E}" type="presParOf" srcId="{B0D48411-CCA7-4507-B6C7-9163B2A04676}" destId="{5CA6C554-D4DC-4086-B78B-7A8B82785691}" srcOrd="2" destOrd="0" presId="urn:microsoft.com/office/officeart/2005/8/layout/hierarchy3"/>
    <dgm:cxn modelId="{9C0562A5-954E-4C58-9B3D-BEB707C8562A}" type="presParOf" srcId="{B0D48411-CCA7-4507-B6C7-9163B2A04676}" destId="{D4540A71-02F3-422A-A3D0-805FCFE0CBAE}" srcOrd="3" destOrd="0" presId="urn:microsoft.com/office/officeart/2005/8/layout/hierarchy3"/>
    <dgm:cxn modelId="{FC8CFDB6-6884-4016-9250-B424A2505A6E}" type="presParOf" srcId="{A9BD70DC-B342-4988-98E1-B0E0F669A545}" destId="{6B98EF2E-8927-45A4-BCE1-9983059C1665}" srcOrd="8" destOrd="0" presId="urn:microsoft.com/office/officeart/2005/8/layout/hierarchy3"/>
    <dgm:cxn modelId="{3B219538-4D95-4EDE-97BE-12022BF138BF}" type="presParOf" srcId="{6B98EF2E-8927-45A4-BCE1-9983059C1665}" destId="{9F73D1D0-FDB7-462E-95F7-2FA97B3F2177}" srcOrd="0" destOrd="0" presId="urn:microsoft.com/office/officeart/2005/8/layout/hierarchy3"/>
    <dgm:cxn modelId="{9C01CEF4-599C-4EA0-81D8-1340AC5406F2}" type="presParOf" srcId="{9F73D1D0-FDB7-462E-95F7-2FA97B3F2177}" destId="{CCD59835-44CD-4693-BD3F-C86C96A9DACF}" srcOrd="0" destOrd="0" presId="urn:microsoft.com/office/officeart/2005/8/layout/hierarchy3"/>
    <dgm:cxn modelId="{206DD909-4894-4B89-9585-4567DAC9FB10}" type="presParOf" srcId="{9F73D1D0-FDB7-462E-95F7-2FA97B3F2177}" destId="{7FD9F333-3462-4EBD-BEF4-2CC333695CAC}" srcOrd="1" destOrd="0" presId="urn:microsoft.com/office/officeart/2005/8/layout/hierarchy3"/>
    <dgm:cxn modelId="{5888B4F4-ECBD-4D5F-8DD1-6D772D6A1A07}" type="presParOf" srcId="{6B98EF2E-8927-45A4-BCE1-9983059C1665}" destId="{3FEAEE52-B79D-43A7-8AAF-C2AEFE555A41}" srcOrd="1" destOrd="0" presId="urn:microsoft.com/office/officeart/2005/8/layout/hierarchy3"/>
    <dgm:cxn modelId="{0D28594A-4993-44AF-B1D1-FC637B00A136}" type="presParOf" srcId="{3FEAEE52-B79D-43A7-8AAF-C2AEFE555A41}" destId="{E0B00975-1C21-48B1-8029-35D0884A1552}" srcOrd="0" destOrd="0" presId="urn:microsoft.com/office/officeart/2005/8/layout/hierarchy3"/>
    <dgm:cxn modelId="{7E891C39-55BC-4636-927B-158B9AADFFA6}" type="presParOf" srcId="{3FEAEE52-B79D-43A7-8AAF-C2AEFE555A41}" destId="{C509269E-23A3-401D-A4EE-6272BC0F94C4}" srcOrd="1" destOrd="0" presId="urn:microsoft.com/office/officeart/2005/8/layout/hierarchy3"/>
    <dgm:cxn modelId="{E9D0F5B3-FE4C-4B5A-9236-CA4D74850004}" type="presParOf" srcId="{3FEAEE52-B79D-43A7-8AAF-C2AEFE555A41}" destId="{91D1DF49-B42D-4405-975E-D850BE517C9F}" srcOrd="2" destOrd="0" presId="urn:microsoft.com/office/officeart/2005/8/layout/hierarchy3"/>
    <dgm:cxn modelId="{1363B0C7-FB30-44E5-995D-09180C5FFE9A}" type="presParOf" srcId="{3FEAEE52-B79D-43A7-8AAF-C2AEFE555A41}" destId="{81E29677-69F4-4E1F-9FAE-64D02F87CEC2}" srcOrd="3" destOrd="0" presId="urn:microsoft.com/office/officeart/2005/8/layout/hierarchy3"/>
    <dgm:cxn modelId="{0051F64B-092C-4997-9DDB-0F1A9E8D0EB1}" type="presParOf" srcId="{A9BD70DC-B342-4988-98E1-B0E0F669A545}" destId="{B4CF6898-EC21-45AB-A78F-2DBED5B68D95}" srcOrd="9" destOrd="0" presId="urn:microsoft.com/office/officeart/2005/8/layout/hierarchy3"/>
    <dgm:cxn modelId="{46F64A6D-AF85-40DB-B1C3-A8E7248373DE}" type="presParOf" srcId="{B4CF6898-EC21-45AB-A78F-2DBED5B68D95}" destId="{B968606C-B379-45B9-9FCA-6383D7A494FA}" srcOrd="0" destOrd="0" presId="urn:microsoft.com/office/officeart/2005/8/layout/hierarchy3"/>
    <dgm:cxn modelId="{904D30B2-BAB2-4C0D-97E1-43F5C68FA71E}" type="presParOf" srcId="{B968606C-B379-45B9-9FCA-6383D7A494FA}" destId="{2BEA7BBB-9F60-46F5-A5FD-55010CF5B04C}" srcOrd="0" destOrd="0" presId="urn:microsoft.com/office/officeart/2005/8/layout/hierarchy3"/>
    <dgm:cxn modelId="{68F8C52E-1F0C-4393-8624-E25438EE097E}" type="presParOf" srcId="{B968606C-B379-45B9-9FCA-6383D7A494FA}" destId="{D93985C5-9D08-44FF-BA71-0E4D3E232054}" srcOrd="1" destOrd="0" presId="urn:microsoft.com/office/officeart/2005/8/layout/hierarchy3"/>
    <dgm:cxn modelId="{F3C4E443-CFC2-4EA1-AFEB-DC522DD780D1}" type="presParOf" srcId="{B4CF6898-EC21-45AB-A78F-2DBED5B68D95}" destId="{4E91609D-6F6A-4E2C-B13C-CF60A45CA4B8}" srcOrd="1" destOrd="0" presId="urn:microsoft.com/office/officeart/2005/8/layout/hierarchy3"/>
    <dgm:cxn modelId="{E837FBFE-8DF1-4324-BF92-D173C75DAD81}" type="presParOf" srcId="{4E91609D-6F6A-4E2C-B13C-CF60A45CA4B8}" destId="{8EBFA6B0-39F5-4565-BD09-863602441802}" srcOrd="0" destOrd="0" presId="urn:microsoft.com/office/officeart/2005/8/layout/hierarchy3"/>
    <dgm:cxn modelId="{69A96C80-671A-40B4-B203-BF21F1CADB65}" type="presParOf" srcId="{4E91609D-6F6A-4E2C-B13C-CF60A45CA4B8}" destId="{C1478D19-A77E-4A53-9411-9A9FCC48D481}" srcOrd="1" destOrd="0" presId="urn:microsoft.com/office/officeart/2005/8/layout/hierarchy3"/>
    <dgm:cxn modelId="{348ABC4D-7A24-4548-AEC6-BA98157A0FAB}" type="presParOf" srcId="{4E91609D-6F6A-4E2C-B13C-CF60A45CA4B8}" destId="{68873AD4-9A06-404A-9B87-8B1BB48869EE}" srcOrd="2" destOrd="0" presId="urn:microsoft.com/office/officeart/2005/8/layout/hierarchy3"/>
    <dgm:cxn modelId="{56F22C37-0CD9-40A5-B3B5-4379A5605EB1}" type="presParOf" srcId="{4E91609D-6F6A-4E2C-B13C-CF60A45CA4B8}" destId="{C86CCAF2-96CC-42AA-9CC2-4E41033A431E}" srcOrd="3" destOrd="0" presId="urn:microsoft.com/office/officeart/2005/8/layout/hierarchy3"/>
    <dgm:cxn modelId="{5F9D1D39-45E8-420C-A3F1-75F8CC3DC524}" type="presParOf" srcId="{4E91609D-6F6A-4E2C-B13C-CF60A45CA4B8}" destId="{0E333DD9-30DB-4E0C-B9C4-E6B8F397753A}" srcOrd="4" destOrd="0" presId="urn:microsoft.com/office/officeart/2005/8/layout/hierarchy3"/>
    <dgm:cxn modelId="{D2731481-7D9E-4C24-BBAB-64B742922A05}" type="presParOf" srcId="{4E91609D-6F6A-4E2C-B13C-CF60A45CA4B8}" destId="{5B598E71-0854-4B35-9C02-D628A34F931F}" srcOrd="5" destOrd="0" presId="urn:microsoft.com/office/officeart/2005/8/layout/hierarchy3"/>
    <dgm:cxn modelId="{F9BA0658-D431-4995-B653-764FD1C9EC91}" type="presParOf" srcId="{4E91609D-6F6A-4E2C-B13C-CF60A45CA4B8}" destId="{45C27245-514E-4B13-8148-0B318A32ED27}" srcOrd="6" destOrd="0" presId="urn:microsoft.com/office/officeart/2005/8/layout/hierarchy3"/>
    <dgm:cxn modelId="{9D860668-D979-41BD-9B8C-D06C8BDF4B1F}" type="presParOf" srcId="{4E91609D-6F6A-4E2C-B13C-CF60A45CA4B8}" destId="{BC93A68E-4195-47B5-976A-52088FADDD10}" srcOrd="7" destOrd="0" presId="urn:microsoft.com/office/officeart/2005/8/layout/hierarchy3"/>
    <dgm:cxn modelId="{7BDCED49-73A2-480D-B375-9205EE0ADBC3}" type="presParOf" srcId="{4E91609D-6F6A-4E2C-B13C-CF60A45CA4B8}" destId="{1D8A2F72-5A10-47F9-835C-C54D68A5811E}" srcOrd="8" destOrd="0" presId="urn:microsoft.com/office/officeart/2005/8/layout/hierarchy3"/>
    <dgm:cxn modelId="{0C63BFC6-C31F-4219-8FFB-43B9CD495E75}" type="presParOf" srcId="{4E91609D-6F6A-4E2C-B13C-CF60A45CA4B8}" destId="{83AFEABC-DD07-447F-ABDA-CEE448C1429C}" srcOrd="9" destOrd="0" presId="urn:microsoft.com/office/officeart/2005/8/layout/hierarchy3"/>
    <dgm:cxn modelId="{8932A86A-924A-4315-85F0-C0ED686A33EC}" type="presParOf" srcId="{A9BD70DC-B342-4988-98E1-B0E0F669A545}" destId="{D505813D-D3FE-47F6-B7FD-D3B9A8540A0F}" srcOrd="10" destOrd="0" presId="urn:microsoft.com/office/officeart/2005/8/layout/hierarchy3"/>
    <dgm:cxn modelId="{7B67DF8F-7500-4B44-AE22-EED5696F0A1A}" type="presParOf" srcId="{D505813D-D3FE-47F6-B7FD-D3B9A8540A0F}" destId="{E86FD3D4-23C5-4470-92A8-9CED9E8BD7ED}" srcOrd="0" destOrd="0" presId="urn:microsoft.com/office/officeart/2005/8/layout/hierarchy3"/>
    <dgm:cxn modelId="{44054CD7-049E-4686-8447-0D81AB864E63}" type="presParOf" srcId="{E86FD3D4-23C5-4470-92A8-9CED9E8BD7ED}" destId="{79294326-9AA7-4495-835A-3514D8A53125}" srcOrd="0" destOrd="0" presId="urn:microsoft.com/office/officeart/2005/8/layout/hierarchy3"/>
    <dgm:cxn modelId="{83C7D2B8-65C5-4D1F-B434-D7DD4A9CFF8F}" type="presParOf" srcId="{E86FD3D4-23C5-4470-92A8-9CED9E8BD7ED}" destId="{8DEA0E33-A956-4B71-8604-A9CEF83FC73D}" srcOrd="1" destOrd="0" presId="urn:microsoft.com/office/officeart/2005/8/layout/hierarchy3"/>
    <dgm:cxn modelId="{E6A454D6-B64B-41A9-81F5-0D6D939602B6}" type="presParOf" srcId="{D505813D-D3FE-47F6-B7FD-D3B9A8540A0F}" destId="{BDF4C8DD-51E3-494C-B1E9-CBF17AF2D755}" srcOrd="1" destOrd="0" presId="urn:microsoft.com/office/officeart/2005/8/layout/hierarchy3"/>
    <dgm:cxn modelId="{7C3A2AD6-B506-42AC-9AA6-FBFFBCB4E589}" type="presParOf" srcId="{BDF4C8DD-51E3-494C-B1E9-CBF17AF2D755}" destId="{B4810570-2986-4E3B-A0DF-75163D6EB9C7}" srcOrd="0" destOrd="0" presId="urn:microsoft.com/office/officeart/2005/8/layout/hierarchy3"/>
    <dgm:cxn modelId="{E1395D87-83A8-44F9-BF43-7CA77E10731C}" type="presParOf" srcId="{BDF4C8DD-51E3-494C-B1E9-CBF17AF2D755}" destId="{ED040AF7-F138-4D21-934E-70405A1A45A8}" srcOrd="1" destOrd="0" presId="urn:microsoft.com/office/officeart/2005/8/layout/hierarchy3"/>
    <dgm:cxn modelId="{0B26B2ED-6850-40E4-85F0-B8F1ECB6074C}" type="presParOf" srcId="{BDF4C8DD-51E3-494C-B1E9-CBF17AF2D755}" destId="{F4CD9D40-1FA6-4B05-896F-F1BE5D9906A9}" srcOrd="2" destOrd="0" presId="urn:microsoft.com/office/officeart/2005/8/layout/hierarchy3"/>
    <dgm:cxn modelId="{A29D6639-9FE5-48A9-8FE1-B7369072EED6}" type="presParOf" srcId="{BDF4C8DD-51E3-494C-B1E9-CBF17AF2D755}" destId="{E06F340D-98CA-4CDF-B1F1-4FB1A061F22D}"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35951-EA2C-4E02-9772-E64D665CB85A}">
      <dsp:nvSpPr>
        <dsp:cNvPr id="0" name=""/>
        <dsp:cNvSpPr/>
      </dsp:nvSpPr>
      <dsp:spPr>
        <a:xfrm>
          <a:off x="144179" y="3627"/>
          <a:ext cx="807165" cy="403582"/>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rtl="0">
            <a:lnSpc>
              <a:spcPct val="90000"/>
            </a:lnSpc>
            <a:spcBef>
              <a:spcPct val="0"/>
            </a:spcBef>
            <a:spcAft>
              <a:spcPct val="35000"/>
            </a:spcAft>
            <a:buNone/>
          </a:pPr>
          <a:r>
            <a:rPr lang="en-GB" sz="700" b="1" kern="1200">
              <a:latin typeface="Arial" panose="020B0604020202020204"/>
            </a:rPr>
            <a:t>Chief Scientific Adviser</a:t>
          </a:r>
          <a:endParaRPr lang="en-GB" sz="700" kern="1200"/>
        </a:p>
        <a:p>
          <a:pPr marL="0" lvl="0" indent="0" algn="ctr" defTabSz="311150">
            <a:lnSpc>
              <a:spcPct val="90000"/>
            </a:lnSpc>
            <a:spcBef>
              <a:spcPct val="0"/>
            </a:spcBef>
            <a:spcAft>
              <a:spcPct val="35000"/>
            </a:spcAft>
            <a:buNone/>
          </a:pPr>
          <a:r>
            <a:rPr lang="en-GB" sz="700" b="1" kern="1200">
              <a:solidFill>
                <a:schemeClr val="bg1"/>
              </a:solidFill>
            </a:rPr>
            <a:t>Lucy Chappell</a:t>
          </a:r>
        </a:p>
      </dsp:txBody>
      <dsp:txXfrm>
        <a:off x="156000" y="15448"/>
        <a:ext cx="783523" cy="379940"/>
      </dsp:txXfrm>
    </dsp:sp>
    <dsp:sp modelId="{81C4CE27-0F81-484B-BFC4-1F4B98094D9D}">
      <dsp:nvSpPr>
        <dsp:cNvPr id="0" name=""/>
        <dsp:cNvSpPr/>
      </dsp:nvSpPr>
      <dsp:spPr>
        <a:xfrm>
          <a:off x="224895" y="407210"/>
          <a:ext cx="112092" cy="768890"/>
        </a:xfrm>
        <a:custGeom>
          <a:avLst/>
          <a:gdLst/>
          <a:ahLst/>
          <a:cxnLst/>
          <a:rect l="0" t="0" r="0" b="0"/>
          <a:pathLst>
            <a:path>
              <a:moveTo>
                <a:pt x="0" y="0"/>
              </a:moveTo>
              <a:lnTo>
                <a:pt x="0" y="768890"/>
              </a:lnTo>
              <a:lnTo>
                <a:pt x="112092" y="7688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4670AF-A9B9-4DF4-B144-F95674999271}">
      <dsp:nvSpPr>
        <dsp:cNvPr id="0" name=""/>
        <dsp:cNvSpPr/>
      </dsp:nvSpPr>
      <dsp:spPr>
        <a:xfrm>
          <a:off x="336988" y="858093"/>
          <a:ext cx="742934" cy="636014"/>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a:solidFill>
                <a:schemeClr val="tx1"/>
              </a:solidFill>
            </a:rPr>
            <a:t>Chief Analyst (incl. Chief Economist and Public Health Analysis)</a:t>
          </a:r>
        </a:p>
        <a:p>
          <a:pPr marL="0" lvl="0" indent="0" algn="ctr" defTabSz="311150" rtl="0">
            <a:lnSpc>
              <a:spcPct val="90000"/>
            </a:lnSpc>
            <a:spcBef>
              <a:spcPct val="0"/>
            </a:spcBef>
            <a:spcAft>
              <a:spcPct val="35000"/>
            </a:spcAft>
            <a:buNone/>
          </a:pPr>
          <a:r>
            <a:rPr lang="en-GB" sz="700" kern="1200">
              <a:solidFill>
                <a:schemeClr val="tx1"/>
              </a:solidFill>
              <a:latin typeface="Arial" panose="020B0604020202020204"/>
            </a:rPr>
            <a:t>Chris Mullin</a:t>
          </a:r>
        </a:p>
      </dsp:txBody>
      <dsp:txXfrm>
        <a:off x="355616" y="876721"/>
        <a:ext cx="705678" cy="598758"/>
      </dsp:txXfrm>
    </dsp:sp>
    <dsp:sp modelId="{E768C109-5346-45D8-84EA-369524CA63A9}">
      <dsp:nvSpPr>
        <dsp:cNvPr id="0" name=""/>
        <dsp:cNvSpPr/>
      </dsp:nvSpPr>
      <dsp:spPr>
        <a:xfrm>
          <a:off x="224895" y="407210"/>
          <a:ext cx="106868" cy="1487562"/>
        </a:xfrm>
        <a:custGeom>
          <a:avLst/>
          <a:gdLst/>
          <a:ahLst/>
          <a:cxnLst/>
          <a:rect l="0" t="0" r="0" b="0"/>
          <a:pathLst>
            <a:path>
              <a:moveTo>
                <a:pt x="0" y="0"/>
              </a:moveTo>
              <a:lnTo>
                <a:pt x="0" y="1487562"/>
              </a:lnTo>
              <a:lnTo>
                <a:pt x="106868" y="14875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74D9D2-C6F6-46F5-B08E-1DB9CA8261D0}">
      <dsp:nvSpPr>
        <dsp:cNvPr id="0" name=""/>
        <dsp:cNvSpPr/>
      </dsp:nvSpPr>
      <dsp:spPr>
        <a:xfrm>
          <a:off x="331764" y="1718003"/>
          <a:ext cx="741598" cy="353538"/>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a:solidFill>
                <a:schemeClr val="tx1"/>
              </a:solidFill>
            </a:rPr>
            <a:t>Chief Data Officer</a:t>
          </a:r>
        </a:p>
        <a:p>
          <a:pPr marL="0" lvl="0" indent="0" algn="ctr" defTabSz="311150">
            <a:lnSpc>
              <a:spcPct val="90000"/>
            </a:lnSpc>
            <a:spcBef>
              <a:spcPct val="0"/>
            </a:spcBef>
            <a:spcAft>
              <a:spcPct val="35000"/>
            </a:spcAft>
            <a:buNone/>
          </a:pPr>
          <a:r>
            <a:rPr lang="en-GB" sz="700" kern="1200">
              <a:solidFill>
                <a:schemeClr val="tx1"/>
              </a:solidFill>
            </a:rPr>
            <a:t>Recruiting</a:t>
          </a:r>
        </a:p>
      </dsp:txBody>
      <dsp:txXfrm>
        <a:off x="342119" y="1728358"/>
        <a:ext cx="720888" cy="332828"/>
      </dsp:txXfrm>
    </dsp:sp>
    <dsp:sp modelId="{E39BF8AA-A12D-4FC2-8C53-B335D4A35AD2}">
      <dsp:nvSpPr>
        <dsp:cNvPr id="0" name=""/>
        <dsp:cNvSpPr/>
      </dsp:nvSpPr>
      <dsp:spPr>
        <a:xfrm>
          <a:off x="224895" y="407210"/>
          <a:ext cx="112570" cy="2531348"/>
        </a:xfrm>
        <a:custGeom>
          <a:avLst/>
          <a:gdLst/>
          <a:ahLst/>
          <a:cxnLst/>
          <a:rect l="0" t="0" r="0" b="0"/>
          <a:pathLst>
            <a:path>
              <a:moveTo>
                <a:pt x="0" y="0"/>
              </a:moveTo>
              <a:lnTo>
                <a:pt x="0" y="2531348"/>
              </a:lnTo>
              <a:lnTo>
                <a:pt x="112570" y="25313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C857F1-9EA7-4EB7-84C7-15BD2CDED1EE}">
      <dsp:nvSpPr>
        <dsp:cNvPr id="0" name=""/>
        <dsp:cNvSpPr/>
      </dsp:nvSpPr>
      <dsp:spPr>
        <a:xfrm>
          <a:off x="337466" y="2681194"/>
          <a:ext cx="741598" cy="5147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a:t>Science, Research and Evidence</a:t>
          </a:r>
        </a:p>
        <a:p>
          <a:pPr marL="0" lvl="0" indent="0" algn="ctr" defTabSz="311150">
            <a:lnSpc>
              <a:spcPct val="90000"/>
            </a:lnSpc>
            <a:spcBef>
              <a:spcPct val="0"/>
            </a:spcBef>
            <a:spcAft>
              <a:spcPct val="35000"/>
            </a:spcAft>
            <a:buNone/>
          </a:pPr>
          <a:r>
            <a:rPr lang="en-GB" sz="700" kern="1200"/>
            <a:t>Gail Marzetti</a:t>
          </a:r>
        </a:p>
      </dsp:txBody>
      <dsp:txXfrm>
        <a:off x="352542" y="2696270"/>
        <a:ext cx="711446" cy="484577"/>
      </dsp:txXfrm>
    </dsp:sp>
    <dsp:sp modelId="{5E7EBA18-596B-47B0-B929-204998C062EC}">
      <dsp:nvSpPr>
        <dsp:cNvPr id="0" name=""/>
        <dsp:cNvSpPr/>
      </dsp:nvSpPr>
      <dsp:spPr>
        <a:xfrm>
          <a:off x="224895" y="407210"/>
          <a:ext cx="125110" cy="3166505"/>
        </a:xfrm>
        <a:custGeom>
          <a:avLst/>
          <a:gdLst/>
          <a:ahLst/>
          <a:cxnLst/>
          <a:rect l="0" t="0" r="0" b="0"/>
          <a:pathLst>
            <a:path>
              <a:moveTo>
                <a:pt x="0" y="0"/>
              </a:moveTo>
              <a:lnTo>
                <a:pt x="0" y="3166505"/>
              </a:lnTo>
              <a:lnTo>
                <a:pt x="125110" y="31665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CBC164-88A2-4917-B62F-7C484805F315}">
      <dsp:nvSpPr>
        <dsp:cNvPr id="0" name=""/>
        <dsp:cNvSpPr/>
      </dsp:nvSpPr>
      <dsp:spPr>
        <a:xfrm>
          <a:off x="350006" y="3288429"/>
          <a:ext cx="741598" cy="570573"/>
        </a:xfrm>
        <a:prstGeom prst="roundRect">
          <a:avLst>
            <a:gd name="adj" fmla="val 10000"/>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a:t>Office for Life Sciences (joint w/ DSIT)***</a:t>
          </a:r>
        </a:p>
        <a:p>
          <a:pPr marL="0" lvl="0" indent="0" algn="ctr" defTabSz="311150">
            <a:lnSpc>
              <a:spcPct val="90000"/>
            </a:lnSpc>
            <a:spcBef>
              <a:spcPct val="0"/>
            </a:spcBef>
            <a:spcAft>
              <a:spcPct val="35000"/>
            </a:spcAft>
            <a:buNone/>
          </a:pPr>
          <a:r>
            <a:rPr lang="en-GB" sz="700" kern="1200">
              <a:solidFill>
                <a:schemeClr val="tx1"/>
              </a:solidFill>
              <a:latin typeface="Arial" panose="020B0604020202020204"/>
              <a:ea typeface="+mn-ea"/>
              <a:cs typeface="+mn-cs"/>
            </a:rPr>
            <a:t>Ros Campion</a:t>
          </a:r>
        </a:p>
      </dsp:txBody>
      <dsp:txXfrm>
        <a:off x="366718" y="3305141"/>
        <a:ext cx="708174" cy="537149"/>
      </dsp:txXfrm>
    </dsp:sp>
    <dsp:sp modelId="{B2CE24EA-B34B-4BCB-BFCA-61F27B4A0894}">
      <dsp:nvSpPr>
        <dsp:cNvPr id="0" name=""/>
        <dsp:cNvSpPr/>
      </dsp:nvSpPr>
      <dsp:spPr>
        <a:xfrm>
          <a:off x="2239573" y="147613"/>
          <a:ext cx="1062367" cy="369020"/>
        </a:xfrm>
        <a:prstGeom prst="roundRect">
          <a:avLst>
            <a:gd name="adj" fmla="val 10000"/>
          </a:avLst>
        </a:prstGeom>
        <a:solidFill>
          <a:srgbClr val="BFE7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rtl="0">
            <a:lnSpc>
              <a:spcPct val="90000"/>
            </a:lnSpc>
            <a:spcBef>
              <a:spcPct val="0"/>
            </a:spcBef>
            <a:spcAft>
              <a:spcPct val="35000"/>
            </a:spcAft>
            <a:buNone/>
          </a:pPr>
          <a:r>
            <a:rPr lang="en-GB" sz="700" b="1" kern="1200">
              <a:solidFill>
                <a:schemeClr val="tx1"/>
              </a:solidFill>
            </a:rPr>
            <a:t>DCMO, Health Protection</a:t>
          </a:r>
          <a:r>
            <a:rPr lang="en-GB" sz="700" b="1" kern="1200">
              <a:solidFill>
                <a:schemeClr val="tx1"/>
              </a:solidFill>
              <a:latin typeface="Arial" panose="020B0604020202020204"/>
            </a:rPr>
            <a:t> </a:t>
          </a:r>
          <a:r>
            <a:rPr lang="en-GB" sz="700" kern="1200">
              <a:solidFill>
                <a:schemeClr val="tx1"/>
              </a:solidFill>
            </a:rPr>
            <a:t>(Director)</a:t>
          </a:r>
        </a:p>
        <a:p>
          <a:pPr marL="0" lvl="0" indent="0" algn="ctr" defTabSz="311150">
            <a:lnSpc>
              <a:spcPct val="90000"/>
            </a:lnSpc>
            <a:spcBef>
              <a:spcPct val="0"/>
            </a:spcBef>
            <a:spcAft>
              <a:spcPct val="35000"/>
            </a:spcAft>
            <a:buNone/>
          </a:pPr>
          <a:r>
            <a:rPr lang="en-GB" sz="700" kern="1200">
              <a:solidFill>
                <a:schemeClr val="tx1"/>
              </a:solidFill>
              <a:latin typeface="+mn-lt"/>
            </a:rPr>
            <a:t>Professor Thomas Waite</a:t>
          </a:r>
          <a:endParaRPr lang="en-GB" sz="700" kern="1200">
            <a:solidFill>
              <a:schemeClr val="tx1"/>
            </a:solidFill>
          </a:endParaRPr>
        </a:p>
      </dsp:txBody>
      <dsp:txXfrm>
        <a:off x="2250381" y="158421"/>
        <a:ext cx="1040751" cy="347404"/>
      </dsp:txXfrm>
    </dsp:sp>
    <dsp:sp modelId="{5EE963CB-AC80-45BC-A39B-95BE1DAEEEB5}">
      <dsp:nvSpPr>
        <dsp:cNvPr id="0" name=""/>
        <dsp:cNvSpPr/>
      </dsp:nvSpPr>
      <dsp:spPr>
        <a:xfrm>
          <a:off x="1121503" y="123164"/>
          <a:ext cx="1023938" cy="388505"/>
        </a:xfrm>
        <a:prstGeom prst="roundRect">
          <a:avLst>
            <a:gd name="adj" fmla="val 10000"/>
          </a:avLst>
        </a:prstGeom>
        <a:solidFill>
          <a:srgbClr val="BFE7E1"/>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b="1" kern="1200">
              <a:solidFill>
                <a:schemeClr val="tx1"/>
              </a:solidFill>
            </a:rPr>
            <a:t>DCMO, Health Improvement (</a:t>
          </a:r>
          <a:r>
            <a:rPr lang="en-GB" sz="700" kern="1200">
              <a:solidFill>
                <a:schemeClr val="tx1"/>
              </a:solidFill>
            </a:rPr>
            <a:t>Director)</a:t>
          </a:r>
        </a:p>
        <a:p>
          <a:pPr marL="0" lvl="0" indent="0" algn="ctr" defTabSz="311150">
            <a:lnSpc>
              <a:spcPct val="90000"/>
            </a:lnSpc>
            <a:spcBef>
              <a:spcPct val="0"/>
            </a:spcBef>
            <a:spcAft>
              <a:spcPct val="35000"/>
            </a:spcAft>
            <a:buNone/>
          </a:pPr>
          <a:r>
            <a:rPr lang="en-GB" sz="700" kern="1200">
              <a:solidFill>
                <a:schemeClr val="tx1"/>
              </a:solidFill>
              <a:latin typeface="+mn-lt"/>
            </a:rPr>
            <a:t>Dr Jeanelle de </a:t>
          </a:r>
          <a:r>
            <a:rPr lang="en-GB" sz="700" kern="1200" err="1">
              <a:solidFill>
                <a:schemeClr val="tx1"/>
              </a:solidFill>
              <a:latin typeface="+mn-lt"/>
            </a:rPr>
            <a:t>Gruchy</a:t>
          </a:r>
          <a:endParaRPr lang="en-GB" sz="700" kern="1200" err="1">
            <a:solidFill>
              <a:schemeClr val="tx1"/>
            </a:solidFill>
          </a:endParaRPr>
        </a:p>
      </dsp:txBody>
      <dsp:txXfrm>
        <a:off x="1132882" y="134543"/>
        <a:ext cx="1001180" cy="365747"/>
      </dsp:txXfrm>
    </dsp:sp>
    <dsp:sp modelId="{7CA379F8-8E63-4439-B74A-62977222CDEA}">
      <dsp:nvSpPr>
        <dsp:cNvPr id="0" name=""/>
        <dsp:cNvSpPr/>
      </dsp:nvSpPr>
      <dsp:spPr>
        <a:xfrm>
          <a:off x="3643025" y="3627"/>
          <a:ext cx="807165" cy="403582"/>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b="1" kern="1200">
              <a:solidFill>
                <a:schemeClr val="bg1"/>
              </a:solidFill>
            </a:rPr>
            <a:t>Global and Public Health</a:t>
          </a:r>
        </a:p>
        <a:p>
          <a:pPr marL="0" lvl="0" indent="0" algn="ctr" defTabSz="311150">
            <a:lnSpc>
              <a:spcPct val="90000"/>
            </a:lnSpc>
            <a:spcBef>
              <a:spcPct val="0"/>
            </a:spcBef>
            <a:spcAft>
              <a:spcPct val="35000"/>
            </a:spcAft>
            <a:buNone/>
          </a:pPr>
          <a:r>
            <a:rPr lang="en-GB" sz="700" b="1" kern="1200">
              <a:solidFill>
                <a:schemeClr val="bg1"/>
              </a:solidFill>
            </a:rPr>
            <a:t>Clara Swinson</a:t>
          </a:r>
        </a:p>
      </dsp:txBody>
      <dsp:txXfrm>
        <a:off x="3654846" y="15448"/>
        <a:ext cx="783523" cy="379940"/>
      </dsp:txXfrm>
    </dsp:sp>
    <dsp:sp modelId="{B35EF070-AAFB-4D51-B4AF-658ED3D37CA4}">
      <dsp:nvSpPr>
        <dsp:cNvPr id="0" name=""/>
        <dsp:cNvSpPr/>
      </dsp:nvSpPr>
      <dsp:spPr>
        <a:xfrm>
          <a:off x="3678021" y="407210"/>
          <a:ext cx="91440" cy="4247954"/>
        </a:xfrm>
        <a:custGeom>
          <a:avLst/>
          <a:gdLst/>
          <a:ahLst/>
          <a:cxnLst/>
          <a:rect l="0" t="0" r="0" b="0"/>
          <a:pathLst>
            <a:path>
              <a:moveTo>
                <a:pt x="45720" y="0"/>
              </a:moveTo>
              <a:lnTo>
                <a:pt x="45720" y="4247954"/>
              </a:lnTo>
              <a:lnTo>
                <a:pt x="126778" y="42479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BF533E-7EBF-42DD-9135-5634646431F3}">
      <dsp:nvSpPr>
        <dsp:cNvPr id="0" name=""/>
        <dsp:cNvSpPr/>
      </dsp:nvSpPr>
      <dsp:spPr>
        <a:xfrm>
          <a:off x="3804800" y="4383749"/>
          <a:ext cx="714141" cy="5428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a:t>Emergency Preparedness and Health Protection</a:t>
          </a:r>
        </a:p>
        <a:p>
          <a:pPr marL="0" lvl="0" indent="0" algn="ctr" defTabSz="311150">
            <a:lnSpc>
              <a:spcPct val="90000"/>
            </a:lnSpc>
            <a:spcBef>
              <a:spcPct val="0"/>
            </a:spcBef>
            <a:spcAft>
              <a:spcPct val="35000"/>
            </a:spcAft>
            <a:buNone/>
          </a:pPr>
          <a:r>
            <a:rPr lang="en-GB" sz="700" kern="1200"/>
            <a:t>Emma Reed</a:t>
          </a:r>
        </a:p>
      </dsp:txBody>
      <dsp:txXfrm>
        <a:off x="3820699" y="4399648"/>
        <a:ext cx="682343" cy="511033"/>
      </dsp:txXfrm>
    </dsp:sp>
    <dsp:sp modelId="{D069449B-1111-4416-AA13-41620C743A0C}">
      <dsp:nvSpPr>
        <dsp:cNvPr id="0" name=""/>
        <dsp:cNvSpPr/>
      </dsp:nvSpPr>
      <dsp:spPr>
        <a:xfrm>
          <a:off x="3678021" y="407210"/>
          <a:ext cx="91440" cy="3696157"/>
        </a:xfrm>
        <a:custGeom>
          <a:avLst/>
          <a:gdLst/>
          <a:ahLst/>
          <a:cxnLst/>
          <a:rect l="0" t="0" r="0" b="0"/>
          <a:pathLst>
            <a:path>
              <a:moveTo>
                <a:pt x="45720" y="0"/>
              </a:moveTo>
              <a:lnTo>
                <a:pt x="45720" y="3696157"/>
              </a:lnTo>
              <a:lnTo>
                <a:pt x="130375" y="36961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5DA870-D67D-4E3F-A2CB-EF5836276C73}">
      <dsp:nvSpPr>
        <dsp:cNvPr id="0" name=""/>
        <dsp:cNvSpPr/>
      </dsp:nvSpPr>
      <dsp:spPr>
        <a:xfrm>
          <a:off x="3808397" y="3901576"/>
          <a:ext cx="712798" cy="403582"/>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a:t>Supply Resilience</a:t>
          </a:r>
          <a:br>
            <a:rPr lang="en-GB" sz="700" kern="1200"/>
          </a:br>
          <a:r>
            <a:rPr lang="en-GB" sz="700" kern="1200"/>
            <a:t>David Simmons</a:t>
          </a:r>
        </a:p>
      </dsp:txBody>
      <dsp:txXfrm>
        <a:off x="3820218" y="3913397"/>
        <a:ext cx="689156" cy="379940"/>
      </dsp:txXfrm>
    </dsp:sp>
    <dsp:sp modelId="{10946EB8-90B8-460D-8B5D-2A205277C8A6}">
      <dsp:nvSpPr>
        <dsp:cNvPr id="0" name=""/>
        <dsp:cNvSpPr/>
      </dsp:nvSpPr>
      <dsp:spPr>
        <a:xfrm>
          <a:off x="3678021" y="407210"/>
          <a:ext cx="91440" cy="484626"/>
        </a:xfrm>
        <a:custGeom>
          <a:avLst/>
          <a:gdLst/>
          <a:ahLst/>
          <a:cxnLst/>
          <a:rect l="0" t="0" r="0" b="0"/>
          <a:pathLst>
            <a:path>
              <a:moveTo>
                <a:pt x="45720" y="0"/>
              </a:moveTo>
              <a:lnTo>
                <a:pt x="45720" y="484626"/>
              </a:lnTo>
              <a:lnTo>
                <a:pt x="110448" y="4846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141001-C5BA-4C88-92A7-64C4B2CA889B}">
      <dsp:nvSpPr>
        <dsp:cNvPr id="0" name=""/>
        <dsp:cNvSpPr/>
      </dsp:nvSpPr>
      <dsp:spPr>
        <a:xfrm>
          <a:off x="3788470" y="620415"/>
          <a:ext cx="714141" cy="542843"/>
        </a:xfrm>
        <a:prstGeom prst="roundRect">
          <a:avLst>
            <a:gd name="adj" fmla="val 10000"/>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rtl="0">
            <a:lnSpc>
              <a:spcPct val="90000"/>
            </a:lnSpc>
            <a:spcBef>
              <a:spcPct val="0"/>
            </a:spcBef>
            <a:spcAft>
              <a:spcPct val="35000"/>
            </a:spcAft>
            <a:buNone/>
          </a:pPr>
          <a:r>
            <a:rPr lang="en-GB" sz="700" kern="1200">
              <a:solidFill>
                <a:schemeClr val="tx1"/>
              </a:solidFill>
            </a:rPr>
            <a:t>Health Protection, and Public Health systems</a:t>
          </a:r>
        </a:p>
        <a:p>
          <a:pPr marL="0" lvl="0" indent="0" algn="ctr" defTabSz="311150" rtl="0">
            <a:lnSpc>
              <a:spcPct val="90000"/>
            </a:lnSpc>
            <a:spcBef>
              <a:spcPct val="0"/>
            </a:spcBef>
            <a:spcAft>
              <a:spcPct val="35000"/>
            </a:spcAft>
            <a:buNone/>
          </a:pPr>
          <a:r>
            <a:rPr kumimoji="0" lang="en-GB" sz="700" b="0" i="0" u="none" strike="noStrike" kern="1200" cap="none" spc="0" normalizeH="0" baseline="0" noProof="0">
              <a:ln>
                <a:noFill/>
              </a:ln>
              <a:solidFill>
                <a:schemeClr val="tx1"/>
              </a:solidFill>
              <a:effectLst/>
              <a:uLnTx/>
              <a:uFillTx/>
              <a:latin typeface="Arial" panose="020B0604020202020204"/>
              <a:ea typeface="+mn-ea"/>
              <a:cs typeface="+mn-cs"/>
            </a:rPr>
            <a:t>David Lamberti</a:t>
          </a:r>
          <a:endParaRPr lang="en-GB" sz="700" kern="1200">
            <a:solidFill>
              <a:schemeClr val="tx1"/>
            </a:solidFill>
          </a:endParaRPr>
        </a:p>
      </dsp:txBody>
      <dsp:txXfrm>
        <a:off x="3804369" y="636314"/>
        <a:ext cx="682343" cy="511045"/>
      </dsp:txXfrm>
    </dsp:sp>
    <dsp:sp modelId="{A5E3E945-FEE5-4833-9DFC-F270ECBF5FF8}">
      <dsp:nvSpPr>
        <dsp:cNvPr id="0" name=""/>
        <dsp:cNvSpPr/>
      </dsp:nvSpPr>
      <dsp:spPr>
        <a:xfrm>
          <a:off x="3678021" y="407210"/>
          <a:ext cx="91440" cy="1053000"/>
        </a:xfrm>
        <a:custGeom>
          <a:avLst/>
          <a:gdLst/>
          <a:ahLst/>
          <a:cxnLst/>
          <a:rect l="0" t="0" r="0" b="0"/>
          <a:pathLst>
            <a:path>
              <a:moveTo>
                <a:pt x="45720" y="0"/>
              </a:moveTo>
              <a:lnTo>
                <a:pt x="45720" y="1053000"/>
              </a:lnTo>
              <a:lnTo>
                <a:pt x="122588" y="10530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56F7AB-4EDF-41A7-BFA7-DA0288FAE436}">
      <dsp:nvSpPr>
        <dsp:cNvPr id="0" name=""/>
        <dsp:cNvSpPr/>
      </dsp:nvSpPr>
      <dsp:spPr>
        <a:xfrm>
          <a:off x="3800609" y="1228267"/>
          <a:ext cx="712798" cy="463886"/>
        </a:xfrm>
        <a:prstGeom prst="roundRect">
          <a:avLst>
            <a:gd name="adj" fmla="val 10000"/>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rtl="0">
            <a:lnSpc>
              <a:spcPct val="90000"/>
            </a:lnSpc>
            <a:spcBef>
              <a:spcPct val="0"/>
            </a:spcBef>
            <a:spcAft>
              <a:spcPct val="35000"/>
            </a:spcAft>
            <a:buNone/>
          </a:pPr>
          <a:r>
            <a:rPr lang="en-GB" sz="700" kern="1200">
              <a:solidFill>
                <a:schemeClr val="tx1"/>
              </a:solidFill>
            </a:rPr>
            <a:t>Health Improvement</a:t>
          </a:r>
        </a:p>
        <a:p>
          <a:pPr marL="0" lvl="0" indent="0" algn="ctr" defTabSz="311150" rtl="0">
            <a:lnSpc>
              <a:spcPct val="90000"/>
            </a:lnSpc>
            <a:spcBef>
              <a:spcPct val="0"/>
            </a:spcBef>
            <a:spcAft>
              <a:spcPct val="35000"/>
            </a:spcAft>
            <a:buNone/>
          </a:pPr>
          <a:r>
            <a:rPr lang="en-GB" sz="700" kern="1200">
              <a:solidFill>
                <a:schemeClr val="tx1"/>
              </a:solidFill>
              <a:latin typeface="Arial" panose="020B0604020202020204"/>
            </a:rPr>
            <a:t>Natasha Burgon</a:t>
          </a:r>
          <a:endParaRPr lang="en-GB" sz="700" kern="1200">
            <a:solidFill>
              <a:schemeClr val="tx1"/>
            </a:solidFill>
          </a:endParaRPr>
        </a:p>
      </dsp:txBody>
      <dsp:txXfrm>
        <a:off x="3814196" y="1241854"/>
        <a:ext cx="685624" cy="436712"/>
      </dsp:txXfrm>
    </dsp:sp>
    <dsp:sp modelId="{AB30F99F-71A8-4C00-A88B-04191830EDC0}">
      <dsp:nvSpPr>
        <dsp:cNvPr id="0" name=""/>
        <dsp:cNvSpPr/>
      </dsp:nvSpPr>
      <dsp:spPr>
        <a:xfrm>
          <a:off x="3678021" y="407210"/>
          <a:ext cx="91440" cy="1508415"/>
        </a:xfrm>
        <a:custGeom>
          <a:avLst/>
          <a:gdLst/>
          <a:ahLst/>
          <a:cxnLst/>
          <a:rect l="0" t="0" r="0" b="0"/>
          <a:pathLst>
            <a:path>
              <a:moveTo>
                <a:pt x="45720" y="0"/>
              </a:moveTo>
              <a:lnTo>
                <a:pt x="45720" y="1508415"/>
              </a:lnTo>
              <a:lnTo>
                <a:pt x="128418" y="15084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3C4BE6-2227-40C9-B688-86FEDC64FFB0}">
      <dsp:nvSpPr>
        <dsp:cNvPr id="0" name=""/>
        <dsp:cNvSpPr/>
      </dsp:nvSpPr>
      <dsp:spPr>
        <a:xfrm>
          <a:off x="3806440" y="1719795"/>
          <a:ext cx="712798" cy="391661"/>
        </a:xfrm>
        <a:prstGeom prst="roundRect">
          <a:avLst>
            <a:gd name="adj" fmla="val 10000"/>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b="0" kern="1200">
              <a:solidFill>
                <a:schemeClr val="tx1"/>
              </a:solidFill>
            </a:rPr>
            <a:t>Addictions Adviser</a:t>
          </a:r>
          <a:br>
            <a:rPr lang="en-GB" sz="700" b="0" kern="1200">
              <a:solidFill>
                <a:schemeClr val="tx1"/>
              </a:solidFill>
            </a:rPr>
          </a:br>
          <a:r>
            <a:rPr lang="en-GB" sz="700" b="0" kern="1200">
              <a:solidFill>
                <a:schemeClr val="tx1"/>
              </a:solidFill>
            </a:rPr>
            <a:t>Rosanna O’Connor</a:t>
          </a:r>
        </a:p>
      </dsp:txBody>
      <dsp:txXfrm>
        <a:off x="3817911" y="1731266"/>
        <a:ext cx="689856" cy="368719"/>
      </dsp:txXfrm>
    </dsp:sp>
    <dsp:sp modelId="{F23C68FF-FFBC-449B-B2FB-E50A1667E4E4}">
      <dsp:nvSpPr>
        <dsp:cNvPr id="0" name=""/>
        <dsp:cNvSpPr/>
      </dsp:nvSpPr>
      <dsp:spPr>
        <a:xfrm>
          <a:off x="3678021" y="407210"/>
          <a:ext cx="91440" cy="2453303"/>
        </a:xfrm>
        <a:custGeom>
          <a:avLst/>
          <a:gdLst/>
          <a:ahLst/>
          <a:cxnLst/>
          <a:rect l="0" t="0" r="0" b="0"/>
          <a:pathLst>
            <a:path>
              <a:moveTo>
                <a:pt x="45720" y="0"/>
              </a:moveTo>
              <a:lnTo>
                <a:pt x="45720" y="2453303"/>
              </a:lnTo>
              <a:lnTo>
                <a:pt x="128089" y="24533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4C5905-CC2D-4CA4-AA84-A33FDD7E66FB}">
      <dsp:nvSpPr>
        <dsp:cNvPr id="0" name=""/>
        <dsp:cNvSpPr/>
      </dsp:nvSpPr>
      <dsp:spPr>
        <a:xfrm>
          <a:off x="3806111" y="2658723"/>
          <a:ext cx="714141" cy="4035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a:t>EU and Trade and the Union</a:t>
          </a:r>
        </a:p>
        <a:p>
          <a:pPr marL="0" lvl="0" indent="0" algn="ctr" defTabSz="311150">
            <a:lnSpc>
              <a:spcPct val="90000"/>
            </a:lnSpc>
            <a:spcBef>
              <a:spcPct val="0"/>
            </a:spcBef>
            <a:spcAft>
              <a:spcPct val="35000"/>
            </a:spcAft>
            <a:buNone/>
          </a:pPr>
          <a:r>
            <a:rPr lang="en-GB" sz="700" kern="1200"/>
            <a:t>Ed Moses</a:t>
          </a:r>
        </a:p>
      </dsp:txBody>
      <dsp:txXfrm>
        <a:off x="3817932" y="2670544"/>
        <a:ext cx="690499" cy="379940"/>
      </dsp:txXfrm>
    </dsp:sp>
    <dsp:sp modelId="{23B7AA24-EF68-4557-8221-B93394BC7854}">
      <dsp:nvSpPr>
        <dsp:cNvPr id="0" name=""/>
        <dsp:cNvSpPr/>
      </dsp:nvSpPr>
      <dsp:spPr>
        <a:xfrm>
          <a:off x="3723741" y="407210"/>
          <a:ext cx="93043" cy="2874545"/>
        </a:xfrm>
        <a:custGeom>
          <a:avLst/>
          <a:gdLst/>
          <a:ahLst/>
          <a:cxnLst/>
          <a:rect l="0" t="0" r="0" b="0"/>
          <a:pathLst>
            <a:path>
              <a:moveTo>
                <a:pt x="0" y="0"/>
              </a:moveTo>
              <a:lnTo>
                <a:pt x="0" y="2874545"/>
              </a:lnTo>
              <a:lnTo>
                <a:pt x="93043" y="28745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1F2EF6-3FAB-455C-93DD-18A3C8F1EBD9}">
      <dsp:nvSpPr>
        <dsp:cNvPr id="0" name=""/>
        <dsp:cNvSpPr/>
      </dsp:nvSpPr>
      <dsp:spPr>
        <a:xfrm>
          <a:off x="3816785" y="3115336"/>
          <a:ext cx="712798" cy="3328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a:t>International</a:t>
          </a:r>
        </a:p>
        <a:p>
          <a:pPr marL="0" lvl="0" indent="0" algn="ctr" defTabSz="311150">
            <a:lnSpc>
              <a:spcPct val="90000"/>
            </a:lnSpc>
            <a:spcBef>
              <a:spcPct val="0"/>
            </a:spcBef>
            <a:spcAft>
              <a:spcPct val="35000"/>
            </a:spcAft>
            <a:buNone/>
          </a:pPr>
          <a:r>
            <a:rPr lang="en-GB" sz="700" kern="1200"/>
            <a:t>Anna </a:t>
          </a:r>
          <a:r>
            <a:rPr lang="en-GB" sz="700" kern="1200" err="1"/>
            <a:t>Wechsberg</a:t>
          </a:r>
          <a:endParaRPr lang="en-GB" sz="700" kern="1200"/>
        </a:p>
      </dsp:txBody>
      <dsp:txXfrm>
        <a:off x="3826533" y="3125084"/>
        <a:ext cx="693302" cy="313342"/>
      </dsp:txXfrm>
    </dsp:sp>
    <dsp:sp modelId="{32296AFC-791E-47B5-A2EB-DB63024EA960}">
      <dsp:nvSpPr>
        <dsp:cNvPr id="0" name=""/>
        <dsp:cNvSpPr/>
      </dsp:nvSpPr>
      <dsp:spPr>
        <a:xfrm>
          <a:off x="3723741" y="407210"/>
          <a:ext cx="95994" cy="3271606"/>
        </a:xfrm>
        <a:custGeom>
          <a:avLst/>
          <a:gdLst/>
          <a:ahLst/>
          <a:cxnLst/>
          <a:rect l="0" t="0" r="0" b="0"/>
          <a:pathLst>
            <a:path>
              <a:moveTo>
                <a:pt x="0" y="0"/>
              </a:moveTo>
              <a:lnTo>
                <a:pt x="0" y="3271606"/>
              </a:lnTo>
              <a:lnTo>
                <a:pt x="95994" y="32716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5D7D92-93B4-4066-9B3B-1F48E5A0B0C0}">
      <dsp:nvSpPr>
        <dsp:cNvPr id="0" name=""/>
        <dsp:cNvSpPr/>
      </dsp:nvSpPr>
      <dsp:spPr>
        <a:xfrm>
          <a:off x="3819736" y="3502728"/>
          <a:ext cx="712798" cy="3521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rtl="0">
            <a:lnSpc>
              <a:spcPct val="90000"/>
            </a:lnSpc>
            <a:spcBef>
              <a:spcPct val="0"/>
            </a:spcBef>
            <a:spcAft>
              <a:spcPct val="35000"/>
            </a:spcAft>
            <a:buNone/>
          </a:pPr>
          <a:r>
            <a:rPr lang="en-GB" sz="700" kern="1200"/>
            <a:t>Inquiry Response Unit</a:t>
          </a:r>
          <a:r>
            <a:rPr lang="en-GB" sz="700" kern="1200">
              <a:latin typeface="Arial" panose="020B0604020202020204"/>
            </a:rPr>
            <a:t> </a:t>
          </a:r>
          <a:endParaRPr lang="en-GB" sz="700" kern="1200"/>
        </a:p>
        <a:p>
          <a:pPr marL="0" lvl="0" indent="0" algn="ctr" defTabSz="311150">
            <a:lnSpc>
              <a:spcPct val="90000"/>
            </a:lnSpc>
            <a:spcBef>
              <a:spcPct val="0"/>
            </a:spcBef>
            <a:spcAft>
              <a:spcPct val="35000"/>
            </a:spcAft>
            <a:buNone/>
          </a:pPr>
          <a:r>
            <a:rPr lang="en-GB" sz="700" kern="1200"/>
            <a:t>Anna Sanders</a:t>
          </a:r>
        </a:p>
      </dsp:txBody>
      <dsp:txXfrm>
        <a:off x="3830051" y="3513043"/>
        <a:ext cx="692168" cy="331548"/>
      </dsp:txXfrm>
    </dsp:sp>
    <dsp:sp modelId="{D7485625-0809-4927-847B-48AC79A2BAC4}">
      <dsp:nvSpPr>
        <dsp:cNvPr id="0" name=""/>
        <dsp:cNvSpPr/>
      </dsp:nvSpPr>
      <dsp:spPr>
        <a:xfrm>
          <a:off x="3678021" y="407210"/>
          <a:ext cx="91440" cy="1942630"/>
        </a:xfrm>
        <a:custGeom>
          <a:avLst/>
          <a:gdLst/>
          <a:ahLst/>
          <a:cxnLst/>
          <a:rect l="0" t="0" r="0" b="0"/>
          <a:pathLst>
            <a:path>
              <a:moveTo>
                <a:pt x="45720" y="0"/>
              </a:moveTo>
              <a:lnTo>
                <a:pt x="45720" y="1942630"/>
              </a:lnTo>
              <a:lnTo>
                <a:pt x="131705" y="19426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4562CD-41EF-409B-98BC-1195B0BFB60C}">
      <dsp:nvSpPr>
        <dsp:cNvPr id="0" name=""/>
        <dsp:cNvSpPr/>
      </dsp:nvSpPr>
      <dsp:spPr>
        <a:xfrm>
          <a:off x="3809727" y="2148049"/>
          <a:ext cx="712798" cy="403582"/>
        </a:xfrm>
        <a:prstGeom prst="roundRect">
          <a:avLst>
            <a:gd name="adj" fmla="val 10000"/>
          </a:avLst>
        </a:prstGeom>
        <a:solidFill>
          <a:schemeClr val="bg1">
            <a:alpha val="9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a:solidFill>
                <a:schemeClr val="tx1"/>
              </a:solidFill>
            </a:rPr>
            <a:t>Chief Public Health Nurse**</a:t>
          </a:r>
        </a:p>
        <a:p>
          <a:pPr marL="0" lvl="0" indent="0" algn="ctr" defTabSz="311150">
            <a:lnSpc>
              <a:spcPct val="90000"/>
            </a:lnSpc>
            <a:spcBef>
              <a:spcPct val="0"/>
            </a:spcBef>
            <a:spcAft>
              <a:spcPct val="35000"/>
            </a:spcAft>
            <a:buNone/>
          </a:pPr>
          <a:r>
            <a:rPr lang="en-GB" sz="700" kern="1200">
              <a:solidFill>
                <a:schemeClr val="tx1"/>
              </a:solidFill>
            </a:rPr>
            <a:t>Vacant</a:t>
          </a:r>
        </a:p>
      </dsp:txBody>
      <dsp:txXfrm>
        <a:off x="3821548" y="2159870"/>
        <a:ext cx="689156" cy="379940"/>
      </dsp:txXfrm>
    </dsp:sp>
    <dsp:sp modelId="{F18F0528-4BAE-48B8-B857-750BDA33C746}">
      <dsp:nvSpPr>
        <dsp:cNvPr id="0" name=""/>
        <dsp:cNvSpPr/>
      </dsp:nvSpPr>
      <dsp:spPr>
        <a:xfrm>
          <a:off x="4651982" y="3627"/>
          <a:ext cx="807165" cy="403582"/>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b="1" kern="1200">
              <a:solidFill>
                <a:schemeClr val="bg1"/>
              </a:solidFill>
            </a:rPr>
            <a:t>Primary Care and Prevention</a:t>
          </a:r>
        </a:p>
        <a:p>
          <a:pPr marL="0" lvl="0" indent="0" algn="ctr" defTabSz="311150">
            <a:lnSpc>
              <a:spcPct val="90000"/>
            </a:lnSpc>
            <a:spcBef>
              <a:spcPct val="0"/>
            </a:spcBef>
            <a:spcAft>
              <a:spcPct val="35000"/>
            </a:spcAft>
            <a:buNone/>
          </a:pPr>
          <a:r>
            <a:rPr lang="en-GB" sz="700" b="1" kern="1200">
              <a:solidFill>
                <a:schemeClr val="bg1"/>
              </a:solidFill>
            </a:rPr>
            <a:t>Jonathan Marron</a:t>
          </a:r>
        </a:p>
      </dsp:txBody>
      <dsp:txXfrm>
        <a:off x="4663803" y="15448"/>
        <a:ext cx="783523" cy="379940"/>
      </dsp:txXfrm>
    </dsp:sp>
    <dsp:sp modelId="{C7D9C1C0-FF40-459F-8614-3F3089BEB6C5}">
      <dsp:nvSpPr>
        <dsp:cNvPr id="0" name=""/>
        <dsp:cNvSpPr/>
      </dsp:nvSpPr>
      <dsp:spPr>
        <a:xfrm>
          <a:off x="4686979" y="407210"/>
          <a:ext cx="91440" cy="2446626"/>
        </a:xfrm>
        <a:custGeom>
          <a:avLst/>
          <a:gdLst/>
          <a:ahLst/>
          <a:cxnLst/>
          <a:rect l="0" t="0" r="0" b="0"/>
          <a:pathLst>
            <a:path>
              <a:moveTo>
                <a:pt x="45720" y="0"/>
              </a:moveTo>
              <a:lnTo>
                <a:pt x="45720" y="2446626"/>
              </a:lnTo>
              <a:lnTo>
                <a:pt x="97811" y="24466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DF3B36-5AA5-4532-B89E-15E79E4A7879}">
      <dsp:nvSpPr>
        <dsp:cNvPr id="0" name=""/>
        <dsp:cNvSpPr/>
      </dsp:nvSpPr>
      <dsp:spPr>
        <a:xfrm>
          <a:off x="4784790" y="2637837"/>
          <a:ext cx="1238399" cy="4319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a:t>Primary and Community Health Care</a:t>
          </a:r>
        </a:p>
        <a:p>
          <a:pPr marL="0" lvl="0" indent="0" algn="ctr" defTabSz="311150" rtl="0">
            <a:lnSpc>
              <a:spcPct val="90000"/>
            </a:lnSpc>
            <a:spcBef>
              <a:spcPct val="0"/>
            </a:spcBef>
            <a:spcAft>
              <a:spcPct val="35000"/>
            </a:spcAft>
            <a:buNone/>
          </a:pPr>
          <a:r>
            <a:rPr lang="en-GB" sz="700" kern="1200"/>
            <a:t>Ed Scully</a:t>
          </a:r>
          <a:r>
            <a:rPr lang="en-GB" sz="700" kern="1200">
              <a:latin typeface="Arial" panose="020B0604020202020204"/>
            </a:rPr>
            <a:t> </a:t>
          </a:r>
          <a:endParaRPr lang="en-GB" sz="700" kern="1200"/>
        </a:p>
      </dsp:txBody>
      <dsp:txXfrm>
        <a:off x="4797443" y="2650490"/>
        <a:ext cx="1213093" cy="406693"/>
      </dsp:txXfrm>
    </dsp:sp>
    <dsp:sp modelId="{309AC20E-B2E5-4D84-B3AD-323B7A8AEB6A}">
      <dsp:nvSpPr>
        <dsp:cNvPr id="0" name=""/>
        <dsp:cNvSpPr/>
      </dsp:nvSpPr>
      <dsp:spPr>
        <a:xfrm>
          <a:off x="4686979" y="407210"/>
          <a:ext cx="91440" cy="2998498"/>
        </a:xfrm>
        <a:custGeom>
          <a:avLst/>
          <a:gdLst/>
          <a:ahLst/>
          <a:cxnLst/>
          <a:rect l="0" t="0" r="0" b="0"/>
          <a:pathLst>
            <a:path>
              <a:moveTo>
                <a:pt x="45720" y="0"/>
              </a:moveTo>
              <a:lnTo>
                <a:pt x="45720" y="2998498"/>
              </a:lnTo>
              <a:lnTo>
                <a:pt x="109628" y="29984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3A3D85-637D-47A4-B1C1-40FBE5A2EE69}">
      <dsp:nvSpPr>
        <dsp:cNvPr id="0" name=""/>
        <dsp:cNvSpPr/>
      </dsp:nvSpPr>
      <dsp:spPr>
        <a:xfrm>
          <a:off x="4796607" y="3135709"/>
          <a:ext cx="1238399" cy="5399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a:t>Mental Health, Disabilities, Women’s Health and Maternity</a:t>
          </a:r>
        </a:p>
        <a:p>
          <a:pPr marL="0" lvl="0" indent="0" algn="ctr" defTabSz="311150" rtl="0">
            <a:lnSpc>
              <a:spcPct val="90000"/>
            </a:lnSpc>
            <a:spcBef>
              <a:spcPct val="0"/>
            </a:spcBef>
            <a:spcAft>
              <a:spcPct val="35000"/>
            </a:spcAft>
            <a:buNone/>
          </a:pPr>
          <a:r>
            <a:rPr lang="en-GB" sz="700" kern="1200">
              <a:solidFill>
                <a:schemeClr val="tx1"/>
              </a:solidFill>
              <a:latin typeface="Arial" panose="020B0604020202020204"/>
            </a:rPr>
            <a:t>Fiona Walshe</a:t>
          </a:r>
          <a:endParaRPr lang="en-GB" sz="700" kern="1200">
            <a:solidFill>
              <a:schemeClr val="tx1"/>
            </a:solidFill>
          </a:endParaRPr>
        </a:p>
      </dsp:txBody>
      <dsp:txXfrm>
        <a:off x="4812423" y="3151525"/>
        <a:ext cx="1206767" cy="508366"/>
      </dsp:txXfrm>
    </dsp:sp>
    <dsp:sp modelId="{EDA7919F-E7DD-4162-8AB9-4C88B2F276CC}">
      <dsp:nvSpPr>
        <dsp:cNvPr id="0" name=""/>
        <dsp:cNvSpPr/>
      </dsp:nvSpPr>
      <dsp:spPr>
        <a:xfrm>
          <a:off x="4686979" y="407210"/>
          <a:ext cx="91440" cy="399379"/>
        </a:xfrm>
        <a:custGeom>
          <a:avLst/>
          <a:gdLst/>
          <a:ahLst/>
          <a:cxnLst/>
          <a:rect l="0" t="0" r="0" b="0"/>
          <a:pathLst>
            <a:path>
              <a:moveTo>
                <a:pt x="45720" y="0"/>
              </a:moveTo>
              <a:lnTo>
                <a:pt x="45720" y="399379"/>
              </a:lnTo>
              <a:lnTo>
                <a:pt x="104953" y="3993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C18706-D208-4840-93A9-C4853E521C3E}">
      <dsp:nvSpPr>
        <dsp:cNvPr id="0" name=""/>
        <dsp:cNvSpPr/>
      </dsp:nvSpPr>
      <dsp:spPr>
        <a:xfrm>
          <a:off x="4791932" y="638935"/>
          <a:ext cx="1238399" cy="335308"/>
        </a:xfrm>
        <a:prstGeom prst="roundRect">
          <a:avLst>
            <a:gd name="adj" fmla="val 10000"/>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a:solidFill>
                <a:schemeClr val="tx1"/>
              </a:solidFill>
              <a:latin typeface="Arial" panose="020B0604020202020204"/>
            </a:rPr>
            <a:t>Secondary Prevention</a:t>
          </a:r>
          <a:endParaRPr lang="en-GB" sz="700" kern="1200">
            <a:solidFill>
              <a:schemeClr val="tx1"/>
            </a:solidFill>
          </a:endParaRPr>
        </a:p>
        <a:p>
          <a:pPr marL="0" lvl="0" indent="0" algn="ctr" defTabSz="311150">
            <a:lnSpc>
              <a:spcPct val="90000"/>
            </a:lnSpc>
            <a:spcBef>
              <a:spcPct val="0"/>
            </a:spcBef>
            <a:spcAft>
              <a:spcPct val="35000"/>
            </a:spcAft>
            <a:buNone/>
          </a:pPr>
          <a:r>
            <a:rPr kumimoji="0" lang="en-GB" sz="700" b="0" i="0" u="none" strike="noStrike" kern="1200" cap="none" spc="0" normalizeH="0" baseline="0" noProof="0">
              <a:ln>
                <a:noFill/>
              </a:ln>
              <a:solidFill>
                <a:schemeClr val="tx1"/>
              </a:solidFill>
              <a:effectLst/>
              <a:uLnTx/>
              <a:uFillTx/>
              <a:latin typeface="Arial" panose="020B0604020202020204"/>
              <a:ea typeface="+mn-ea"/>
              <a:cs typeface="+mn-cs"/>
            </a:rPr>
            <a:t>Cathy Morgan</a:t>
          </a:r>
        </a:p>
      </dsp:txBody>
      <dsp:txXfrm>
        <a:off x="4801753" y="648756"/>
        <a:ext cx="1218757" cy="315666"/>
      </dsp:txXfrm>
    </dsp:sp>
    <dsp:sp modelId="{D5F12FF9-68D5-4EF9-85B8-32DB63E0E2A4}">
      <dsp:nvSpPr>
        <dsp:cNvPr id="0" name=""/>
        <dsp:cNvSpPr/>
      </dsp:nvSpPr>
      <dsp:spPr>
        <a:xfrm>
          <a:off x="4686979" y="407210"/>
          <a:ext cx="91440" cy="778842"/>
        </a:xfrm>
        <a:custGeom>
          <a:avLst/>
          <a:gdLst/>
          <a:ahLst/>
          <a:cxnLst/>
          <a:rect l="0" t="0" r="0" b="0"/>
          <a:pathLst>
            <a:path>
              <a:moveTo>
                <a:pt x="45720" y="0"/>
              </a:moveTo>
              <a:lnTo>
                <a:pt x="45720" y="778842"/>
              </a:lnTo>
              <a:lnTo>
                <a:pt x="111965" y="7788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F72618-B78E-4AF1-8D44-97AFDD9EDD0C}">
      <dsp:nvSpPr>
        <dsp:cNvPr id="0" name=""/>
        <dsp:cNvSpPr/>
      </dsp:nvSpPr>
      <dsp:spPr>
        <a:xfrm>
          <a:off x="4798944" y="1030689"/>
          <a:ext cx="1238399" cy="310726"/>
        </a:xfrm>
        <a:prstGeom prst="roundRect">
          <a:avLst>
            <a:gd name="adj" fmla="val 10000"/>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rtl="0">
            <a:lnSpc>
              <a:spcPct val="90000"/>
            </a:lnSpc>
            <a:spcBef>
              <a:spcPct val="0"/>
            </a:spcBef>
            <a:spcAft>
              <a:spcPct val="35000"/>
            </a:spcAft>
            <a:buNone/>
          </a:pPr>
          <a:r>
            <a:rPr lang="en-GB" sz="700" kern="1200">
              <a:solidFill>
                <a:schemeClr val="tx1"/>
              </a:solidFill>
              <a:latin typeface="Arial" panose="020B0604020202020204"/>
            </a:rPr>
            <a:t>Early Years, Children, and Families</a:t>
          </a:r>
          <a:endParaRPr lang="en-GB" sz="700" kern="1200">
            <a:solidFill>
              <a:schemeClr val="tx1"/>
            </a:solidFill>
          </a:endParaRPr>
        </a:p>
        <a:p>
          <a:pPr marL="0" lvl="0" indent="0" algn="ctr" defTabSz="311150">
            <a:lnSpc>
              <a:spcPct val="90000"/>
            </a:lnSpc>
            <a:spcBef>
              <a:spcPct val="0"/>
            </a:spcBef>
            <a:spcAft>
              <a:spcPct val="35000"/>
            </a:spcAft>
            <a:buNone/>
          </a:pPr>
          <a:r>
            <a:rPr kumimoji="0" lang="en-GB" sz="700" b="0" i="0" u="none" strike="noStrike" kern="1200" cap="none" spc="0" normalizeH="0" baseline="0" noProof="0">
              <a:ln>
                <a:noFill/>
              </a:ln>
              <a:solidFill>
                <a:schemeClr val="tx1"/>
              </a:solidFill>
              <a:effectLst/>
              <a:uLnTx/>
              <a:uFillTx/>
              <a:latin typeface="Arial" panose="020B0604020202020204"/>
              <a:ea typeface="+mn-ea"/>
              <a:cs typeface="+mn-cs"/>
            </a:rPr>
            <a:t>Liz Ketch</a:t>
          </a:r>
        </a:p>
      </dsp:txBody>
      <dsp:txXfrm>
        <a:off x="4808045" y="1039790"/>
        <a:ext cx="1220197" cy="292524"/>
      </dsp:txXfrm>
    </dsp:sp>
    <dsp:sp modelId="{09FF7554-8F71-4FA4-9413-425A1C1D6D02}">
      <dsp:nvSpPr>
        <dsp:cNvPr id="0" name=""/>
        <dsp:cNvSpPr/>
      </dsp:nvSpPr>
      <dsp:spPr>
        <a:xfrm>
          <a:off x="4686979" y="407210"/>
          <a:ext cx="91440" cy="1213035"/>
        </a:xfrm>
        <a:custGeom>
          <a:avLst/>
          <a:gdLst/>
          <a:ahLst/>
          <a:cxnLst/>
          <a:rect l="0" t="0" r="0" b="0"/>
          <a:pathLst>
            <a:path>
              <a:moveTo>
                <a:pt x="45720" y="0"/>
              </a:moveTo>
              <a:lnTo>
                <a:pt x="45720" y="1213035"/>
              </a:lnTo>
              <a:lnTo>
                <a:pt x="96229" y="12130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F84D4D-39B9-4462-B95F-871EEEFD33A4}">
      <dsp:nvSpPr>
        <dsp:cNvPr id="0" name=""/>
        <dsp:cNvSpPr/>
      </dsp:nvSpPr>
      <dsp:spPr>
        <a:xfrm>
          <a:off x="4783208" y="1381249"/>
          <a:ext cx="1238399" cy="477991"/>
        </a:xfrm>
        <a:prstGeom prst="roundRect">
          <a:avLst>
            <a:gd name="adj" fmla="val 10000"/>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a:solidFill>
                <a:schemeClr val="tx1"/>
              </a:solidFill>
            </a:rPr>
            <a:t>Work and Health Unit (joint w/ DWP)</a:t>
          </a:r>
        </a:p>
        <a:p>
          <a:pPr marL="0" lvl="0" indent="0" algn="ctr" defTabSz="311150">
            <a:lnSpc>
              <a:spcPct val="90000"/>
            </a:lnSpc>
            <a:spcBef>
              <a:spcPct val="0"/>
            </a:spcBef>
            <a:spcAft>
              <a:spcPct val="35000"/>
            </a:spcAft>
            <a:buNone/>
          </a:pPr>
          <a:r>
            <a:rPr lang="en-GB" sz="700" kern="1200">
              <a:solidFill>
                <a:schemeClr val="tx1"/>
              </a:solidFill>
            </a:rPr>
            <a:t>Lorraine Jackson (</a:t>
          </a:r>
          <a:r>
            <a:rPr lang="en-GB" sz="700" i="1" kern="1200">
              <a:solidFill>
                <a:schemeClr val="tx1"/>
              </a:solidFill>
            </a:rPr>
            <a:t>Head of Site in Leeds</a:t>
          </a:r>
          <a:r>
            <a:rPr lang="en-GB" sz="700" kern="1200">
              <a:solidFill>
                <a:schemeClr val="tx1"/>
              </a:solidFill>
            </a:rPr>
            <a:t>)</a:t>
          </a:r>
        </a:p>
      </dsp:txBody>
      <dsp:txXfrm>
        <a:off x="4797208" y="1395249"/>
        <a:ext cx="1210399" cy="449991"/>
      </dsp:txXfrm>
    </dsp:sp>
    <dsp:sp modelId="{5FE57776-9315-4980-809B-466D006F126D}">
      <dsp:nvSpPr>
        <dsp:cNvPr id="0" name=""/>
        <dsp:cNvSpPr/>
      </dsp:nvSpPr>
      <dsp:spPr>
        <a:xfrm>
          <a:off x="4686979" y="407210"/>
          <a:ext cx="91440" cy="1810335"/>
        </a:xfrm>
        <a:custGeom>
          <a:avLst/>
          <a:gdLst/>
          <a:ahLst/>
          <a:cxnLst/>
          <a:rect l="0" t="0" r="0" b="0"/>
          <a:pathLst>
            <a:path>
              <a:moveTo>
                <a:pt x="45720" y="0"/>
              </a:moveTo>
              <a:lnTo>
                <a:pt x="45720" y="1810335"/>
              </a:lnTo>
              <a:lnTo>
                <a:pt x="87447" y="18103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3CA60E-8FCD-44D9-9B17-FA44045B6498}">
      <dsp:nvSpPr>
        <dsp:cNvPr id="0" name=""/>
        <dsp:cNvSpPr/>
      </dsp:nvSpPr>
      <dsp:spPr>
        <a:xfrm>
          <a:off x="4774426" y="1907675"/>
          <a:ext cx="1237888" cy="619741"/>
        </a:xfrm>
        <a:prstGeom prst="roundRect">
          <a:avLst>
            <a:gd name="adj" fmla="val 10000"/>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rtl="0">
            <a:lnSpc>
              <a:spcPct val="90000"/>
            </a:lnSpc>
            <a:spcBef>
              <a:spcPct val="0"/>
            </a:spcBef>
            <a:spcAft>
              <a:spcPct val="35000"/>
            </a:spcAft>
            <a:buClrTx/>
            <a:buSzTx/>
            <a:buFontTx/>
            <a:buNone/>
          </a:pPr>
          <a:r>
            <a:rPr lang="en-GB" sz="700" kern="1200">
              <a:solidFill>
                <a:schemeClr val="tx1"/>
              </a:solidFill>
            </a:rPr>
            <a:t>Public Health Regions (</a:t>
          </a:r>
          <a:r>
            <a:rPr lang="en-GB" sz="700" kern="1200" err="1">
              <a:solidFill>
                <a:schemeClr val="tx1"/>
              </a:solidFill>
            </a:rPr>
            <a:t>incl</a:t>
          </a:r>
          <a:r>
            <a:rPr lang="en-GB" sz="700" kern="1200">
              <a:solidFill>
                <a:schemeClr val="tx1"/>
              </a:solidFill>
            </a:rPr>
            <a:t> LKIS); Regional Directors:</a:t>
          </a:r>
          <a:r>
            <a:rPr lang="en-GB" sz="700" kern="1200">
              <a:solidFill>
                <a:schemeClr val="tx1"/>
              </a:solidFill>
              <a:latin typeface="Arial" panose="020B0604020202020204"/>
            </a:rPr>
            <a:t> </a:t>
          </a:r>
          <a:endParaRPr lang="en-GB" sz="700" kern="1200">
            <a:solidFill>
              <a:schemeClr val="tx1"/>
            </a:solidFill>
          </a:endParaRPr>
        </a:p>
        <a:p>
          <a:pPr marL="0" lvl="0" indent="0" algn="ctr" defTabSz="311150">
            <a:lnSpc>
              <a:spcPct val="90000"/>
            </a:lnSpc>
            <a:spcBef>
              <a:spcPct val="0"/>
            </a:spcBef>
            <a:spcAft>
              <a:spcPct val="35000"/>
            </a:spcAft>
            <a:buClrTx/>
            <a:buSzTx/>
            <a:buFontTx/>
            <a:buNone/>
          </a:pPr>
          <a:r>
            <a:rPr kumimoji="0" lang="en-GB" sz="700" b="0" i="0" u="none" strike="noStrike" kern="1200" cap="none" spc="0" normalizeH="0" baseline="0" noProof="0">
              <a:ln>
                <a:noFill/>
              </a:ln>
              <a:solidFill>
                <a:schemeClr val="tx1"/>
              </a:solidFill>
              <a:effectLst/>
              <a:uLnTx/>
              <a:uFillTx/>
              <a:latin typeface="Arial"/>
              <a:ea typeface="+mn-ea"/>
              <a:cs typeface="Arial"/>
            </a:rPr>
            <a:t>Aliko Ahmed; </a:t>
          </a:r>
          <a:r>
            <a:rPr lang="en-GB" sz="700" kern="1200">
              <a:solidFill>
                <a:schemeClr val="tx1"/>
              </a:solidFill>
              <a:latin typeface="Arial"/>
              <a:cs typeface="Arial"/>
            </a:rPr>
            <a:t>Kevin Fenton; Mike Wade; Peter Kelly; Andrew Furber; Alison Barnett; Debbie Stark</a:t>
          </a:r>
          <a:endParaRPr lang="en-GB" sz="700" kern="1200">
            <a:solidFill>
              <a:schemeClr val="tx1"/>
            </a:solidFill>
          </a:endParaRPr>
        </a:p>
      </dsp:txBody>
      <dsp:txXfrm>
        <a:off x="4792578" y="1925827"/>
        <a:ext cx="1201584" cy="583437"/>
      </dsp:txXfrm>
    </dsp:sp>
    <dsp:sp modelId="{BD9C14CF-95C1-4E43-8363-7F9D1F3D80EC}">
      <dsp:nvSpPr>
        <dsp:cNvPr id="0" name=""/>
        <dsp:cNvSpPr/>
      </dsp:nvSpPr>
      <dsp:spPr>
        <a:xfrm>
          <a:off x="6092173" y="34969"/>
          <a:ext cx="807165" cy="4035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b="1" kern="1200"/>
            <a:t>Secondary Care and Integration</a:t>
          </a:r>
        </a:p>
        <a:p>
          <a:pPr marL="0" lvl="0" indent="0" algn="ctr" defTabSz="311150">
            <a:lnSpc>
              <a:spcPct val="90000"/>
            </a:lnSpc>
            <a:spcBef>
              <a:spcPct val="0"/>
            </a:spcBef>
            <a:spcAft>
              <a:spcPct val="35000"/>
            </a:spcAft>
            <a:buNone/>
          </a:pPr>
          <a:r>
            <a:rPr lang="en-GB" sz="700" b="1" kern="1200"/>
            <a:t>Matthew Style</a:t>
          </a:r>
        </a:p>
      </dsp:txBody>
      <dsp:txXfrm>
        <a:off x="6103994" y="46790"/>
        <a:ext cx="783523" cy="379940"/>
      </dsp:txXfrm>
    </dsp:sp>
    <dsp:sp modelId="{9E7B5B83-3508-48DA-A608-A3A5A7C580CF}">
      <dsp:nvSpPr>
        <dsp:cNvPr id="0" name=""/>
        <dsp:cNvSpPr/>
      </dsp:nvSpPr>
      <dsp:spPr>
        <a:xfrm>
          <a:off x="6127169" y="438552"/>
          <a:ext cx="91440" cy="328827"/>
        </a:xfrm>
        <a:custGeom>
          <a:avLst/>
          <a:gdLst/>
          <a:ahLst/>
          <a:cxnLst/>
          <a:rect l="0" t="0" r="0" b="0"/>
          <a:pathLst>
            <a:path>
              <a:moveTo>
                <a:pt x="45720" y="0"/>
              </a:moveTo>
              <a:lnTo>
                <a:pt x="45720" y="328827"/>
              </a:lnTo>
              <a:lnTo>
                <a:pt x="126436" y="3288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85F173-D3A4-4293-99CE-821C683B048E}">
      <dsp:nvSpPr>
        <dsp:cNvPr id="0" name=""/>
        <dsp:cNvSpPr/>
      </dsp:nvSpPr>
      <dsp:spPr>
        <a:xfrm>
          <a:off x="6253606" y="539448"/>
          <a:ext cx="719016" cy="45586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u="none" kern="1200"/>
            <a:t>Elective Care and Cancer</a:t>
          </a:r>
          <a:endParaRPr kumimoji="0" lang="en-GB" sz="700" b="0" i="0" u="none" strike="noStrike" kern="1200" cap="none" spc="0" normalizeH="0" baseline="0">
            <a:ln>
              <a:noFill/>
            </a:ln>
            <a:solidFill>
              <a:schemeClr val="tx1"/>
            </a:solidFill>
            <a:effectLst/>
            <a:uLnTx/>
            <a:uFillTx/>
            <a:latin typeface="Arial" panose="020B0604020202020204"/>
            <a:ea typeface="+mn-ea"/>
            <a:cs typeface="+mn-cs"/>
          </a:endParaRPr>
        </a:p>
        <a:p>
          <a:pPr marL="0" lvl="0" indent="0" algn="ctr" defTabSz="311150">
            <a:lnSpc>
              <a:spcPct val="90000"/>
            </a:lnSpc>
            <a:spcBef>
              <a:spcPct val="0"/>
            </a:spcBef>
            <a:spcAft>
              <a:spcPct val="35000"/>
            </a:spcAft>
            <a:buNone/>
          </a:pPr>
          <a:r>
            <a:rPr kumimoji="0" lang="en-GB" sz="700" b="0" i="0" u="none" strike="noStrike" kern="1200" cap="none" spc="0" normalizeH="0" baseline="0">
              <a:ln>
                <a:noFill/>
              </a:ln>
              <a:solidFill>
                <a:schemeClr val="tx1"/>
              </a:solidFill>
              <a:effectLst/>
              <a:uLnTx/>
              <a:uFillTx/>
              <a:latin typeface="Arial" panose="020B0604020202020204"/>
              <a:ea typeface="+mn-ea"/>
              <a:cs typeface="+mn-cs"/>
            </a:rPr>
            <a:t>Oliver Clarke*</a:t>
          </a:r>
        </a:p>
      </dsp:txBody>
      <dsp:txXfrm>
        <a:off x="6266958" y="552800"/>
        <a:ext cx="692312" cy="429159"/>
      </dsp:txXfrm>
    </dsp:sp>
    <dsp:sp modelId="{62DD362C-9E59-4FC0-847A-2FBD8ECA48F3}">
      <dsp:nvSpPr>
        <dsp:cNvPr id="0" name=""/>
        <dsp:cNvSpPr/>
      </dsp:nvSpPr>
      <dsp:spPr>
        <a:xfrm>
          <a:off x="6127169" y="438552"/>
          <a:ext cx="91440" cy="912938"/>
        </a:xfrm>
        <a:custGeom>
          <a:avLst/>
          <a:gdLst/>
          <a:ahLst/>
          <a:cxnLst/>
          <a:rect l="0" t="0" r="0" b="0"/>
          <a:pathLst>
            <a:path>
              <a:moveTo>
                <a:pt x="45720" y="0"/>
              </a:moveTo>
              <a:lnTo>
                <a:pt x="45720" y="912938"/>
              </a:lnTo>
              <a:lnTo>
                <a:pt x="126436" y="9129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8BF341-211A-4961-AADA-BF5F3A2F7DB4}">
      <dsp:nvSpPr>
        <dsp:cNvPr id="0" name=""/>
        <dsp:cNvSpPr/>
      </dsp:nvSpPr>
      <dsp:spPr>
        <a:xfrm>
          <a:off x="6253606" y="1096207"/>
          <a:ext cx="719016" cy="5105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a:t>Urgent and Emergency Care</a:t>
          </a:r>
        </a:p>
        <a:p>
          <a:pPr marL="0" lvl="0" indent="0" algn="ctr" defTabSz="311150">
            <a:lnSpc>
              <a:spcPct val="90000"/>
            </a:lnSpc>
            <a:spcBef>
              <a:spcPct val="0"/>
            </a:spcBef>
            <a:spcAft>
              <a:spcPct val="35000"/>
            </a:spcAft>
            <a:buNone/>
          </a:pPr>
          <a:r>
            <a:rPr lang="en-GB" sz="700" kern="1200">
              <a:solidFill>
                <a:schemeClr val="tx1"/>
              </a:solidFill>
            </a:rPr>
            <a:t>Paul Macnaught</a:t>
          </a:r>
        </a:p>
      </dsp:txBody>
      <dsp:txXfrm>
        <a:off x="6268560" y="1111161"/>
        <a:ext cx="689108" cy="480660"/>
      </dsp:txXfrm>
    </dsp:sp>
    <dsp:sp modelId="{7F2632E8-389E-4F4A-8483-70809F470072}">
      <dsp:nvSpPr>
        <dsp:cNvPr id="0" name=""/>
        <dsp:cNvSpPr/>
      </dsp:nvSpPr>
      <dsp:spPr>
        <a:xfrm>
          <a:off x="6127169" y="438552"/>
          <a:ext cx="91440" cy="1497458"/>
        </a:xfrm>
        <a:custGeom>
          <a:avLst/>
          <a:gdLst/>
          <a:ahLst/>
          <a:cxnLst/>
          <a:rect l="0" t="0" r="0" b="0"/>
          <a:pathLst>
            <a:path>
              <a:moveTo>
                <a:pt x="45720" y="0"/>
              </a:moveTo>
              <a:lnTo>
                <a:pt x="45720" y="1497458"/>
              </a:lnTo>
              <a:lnTo>
                <a:pt x="126436" y="14974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4291C9-608A-4381-A933-FCB631192816}">
      <dsp:nvSpPr>
        <dsp:cNvPr id="0" name=""/>
        <dsp:cNvSpPr/>
      </dsp:nvSpPr>
      <dsp:spPr>
        <a:xfrm>
          <a:off x="6253606" y="1676329"/>
          <a:ext cx="720702" cy="5193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a:t>System Oversight and Integration</a:t>
          </a:r>
        </a:p>
        <a:p>
          <a:pPr marL="0" lvl="0" indent="0" algn="ctr" defTabSz="311150">
            <a:lnSpc>
              <a:spcPct val="90000"/>
            </a:lnSpc>
            <a:spcBef>
              <a:spcPct val="0"/>
            </a:spcBef>
            <a:spcAft>
              <a:spcPct val="35000"/>
            </a:spcAft>
            <a:buNone/>
          </a:pPr>
          <a:r>
            <a:rPr lang="en-GB" sz="700" kern="1200">
              <a:solidFill>
                <a:schemeClr val="tx1"/>
              </a:solidFill>
            </a:rPr>
            <a:t>Jason </a:t>
          </a:r>
          <a:r>
            <a:rPr lang="en-GB" sz="700" kern="1200" err="1">
              <a:solidFill>
                <a:schemeClr val="tx1"/>
              </a:solidFill>
            </a:rPr>
            <a:t>Yiannikkou</a:t>
          </a:r>
          <a:endParaRPr lang="en-GB" sz="700" kern="1200">
            <a:solidFill>
              <a:schemeClr val="tx1"/>
            </a:solidFill>
          </a:endParaRPr>
        </a:p>
      </dsp:txBody>
      <dsp:txXfrm>
        <a:off x="6268818" y="1691541"/>
        <a:ext cx="690278" cy="488938"/>
      </dsp:txXfrm>
    </dsp:sp>
    <dsp:sp modelId="{02CC6A17-1D00-4B9A-84C7-3AC02133AAF1}">
      <dsp:nvSpPr>
        <dsp:cNvPr id="0" name=""/>
        <dsp:cNvSpPr/>
      </dsp:nvSpPr>
      <dsp:spPr>
        <a:xfrm>
          <a:off x="6127169" y="438552"/>
          <a:ext cx="91440" cy="2101976"/>
        </a:xfrm>
        <a:custGeom>
          <a:avLst/>
          <a:gdLst/>
          <a:ahLst/>
          <a:cxnLst/>
          <a:rect l="0" t="0" r="0" b="0"/>
          <a:pathLst>
            <a:path>
              <a:moveTo>
                <a:pt x="45720" y="0"/>
              </a:moveTo>
              <a:lnTo>
                <a:pt x="45720" y="2101976"/>
              </a:lnTo>
              <a:lnTo>
                <a:pt x="126436" y="21019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3A8B1C-F98C-49C6-AF3A-CBC96C23A470}">
      <dsp:nvSpPr>
        <dsp:cNvPr id="0" name=""/>
        <dsp:cNvSpPr/>
      </dsp:nvSpPr>
      <dsp:spPr>
        <a:xfrm>
          <a:off x="6253606" y="2296588"/>
          <a:ext cx="720702" cy="487883"/>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a:t>Medicines</a:t>
          </a:r>
        </a:p>
        <a:p>
          <a:pPr marL="0" lvl="0" indent="0" algn="ctr" defTabSz="311150">
            <a:lnSpc>
              <a:spcPct val="90000"/>
            </a:lnSpc>
            <a:spcBef>
              <a:spcPct val="0"/>
            </a:spcBef>
            <a:spcAft>
              <a:spcPct val="35000"/>
            </a:spcAft>
            <a:buNone/>
          </a:pPr>
          <a:r>
            <a:rPr lang="en-GB" sz="700" kern="1200"/>
            <a:t>Gila Sacks</a:t>
          </a:r>
        </a:p>
      </dsp:txBody>
      <dsp:txXfrm>
        <a:off x="6267896" y="2310878"/>
        <a:ext cx="692122" cy="459303"/>
      </dsp:txXfrm>
    </dsp:sp>
    <dsp:sp modelId="{C53908AA-91C2-4243-B028-7E44AEA1F116}">
      <dsp:nvSpPr>
        <dsp:cNvPr id="0" name=""/>
        <dsp:cNvSpPr/>
      </dsp:nvSpPr>
      <dsp:spPr>
        <a:xfrm>
          <a:off x="6127169" y="438552"/>
          <a:ext cx="91440" cy="2703333"/>
        </a:xfrm>
        <a:custGeom>
          <a:avLst/>
          <a:gdLst/>
          <a:ahLst/>
          <a:cxnLst/>
          <a:rect l="0" t="0" r="0" b="0"/>
          <a:pathLst>
            <a:path>
              <a:moveTo>
                <a:pt x="45720" y="0"/>
              </a:moveTo>
              <a:lnTo>
                <a:pt x="45720" y="2703333"/>
              </a:lnTo>
              <a:lnTo>
                <a:pt x="126436" y="27033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6FACB1-B77A-47C3-908B-13DC805F7CA2}">
      <dsp:nvSpPr>
        <dsp:cNvPr id="0" name=""/>
        <dsp:cNvSpPr/>
      </dsp:nvSpPr>
      <dsp:spPr>
        <a:xfrm>
          <a:off x="6253606" y="2885367"/>
          <a:ext cx="720702" cy="5130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a:t>Quality, Safety and Investigation</a:t>
          </a:r>
        </a:p>
        <a:p>
          <a:pPr marL="0" lvl="0" indent="0" algn="ctr" defTabSz="311150">
            <a:lnSpc>
              <a:spcPct val="90000"/>
            </a:lnSpc>
            <a:spcBef>
              <a:spcPct val="0"/>
            </a:spcBef>
            <a:spcAft>
              <a:spcPct val="35000"/>
            </a:spcAft>
            <a:buNone/>
          </a:pPr>
          <a:r>
            <a:rPr lang="en-GB" sz="700" kern="1200">
              <a:solidFill>
                <a:schemeClr val="tx1"/>
              </a:solidFill>
            </a:rPr>
            <a:t>William </a:t>
          </a:r>
          <a:r>
            <a:rPr lang="en-GB" sz="700" kern="1200" err="1">
              <a:solidFill>
                <a:schemeClr val="tx1"/>
              </a:solidFill>
            </a:rPr>
            <a:t>Vineall</a:t>
          </a:r>
          <a:endParaRPr lang="en-GB" sz="700" kern="1200">
            <a:solidFill>
              <a:schemeClr val="tx1"/>
            </a:solidFill>
          </a:endParaRPr>
        </a:p>
      </dsp:txBody>
      <dsp:txXfrm>
        <a:off x="6268632" y="2900393"/>
        <a:ext cx="690650" cy="482986"/>
      </dsp:txXfrm>
    </dsp:sp>
    <dsp:sp modelId="{B10E09E1-4DDE-4953-9EF1-7D32C548F31C}">
      <dsp:nvSpPr>
        <dsp:cNvPr id="0" name=""/>
        <dsp:cNvSpPr/>
      </dsp:nvSpPr>
      <dsp:spPr>
        <a:xfrm>
          <a:off x="6127169" y="438552"/>
          <a:ext cx="91440" cy="3262540"/>
        </a:xfrm>
        <a:custGeom>
          <a:avLst/>
          <a:gdLst/>
          <a:ahLst/>
          <a:cxnLst/>
          <a:rect l="0" t="0" r="0" b="0"/>
          <a:pathLst>
            <a:path>
              <a:moveTo>
                <a:pt x="45720" y="0"/>
              </a:moveTo>
              <a:lnTo>
                <a:pt x="45720" y="3262540"/>
              </a:lnTo>
              <a:lnTo>
                <a:pt x="126436" y="32625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E0B1DE-9248-4A79-97B0-3397A6BAA2B6}">
      <dsp:nvSpPr>
        <dsp:cNvPr id="0" name=""/>
        <dsp:cNvSpPr/>
      </dsp:nvSpPr>
      <dsp:spPr>
        <a:xfrm>
          <a:off x="6253606" y="3499301"/>
          <a:ext cx="721212" cy="4035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a:t>Med Tech and Innovation</a:t>
          </a:r>
        </a:p>
        <a:p>
          <a:pPr marL="0" lvl="0" indent="0" algn="ctr" defTabSz="311150">
            <a:lnSpc>
              <a:spcPct val="90000"/>
            </a:lnSpc>
            <a:spcBef>
              <a:spcPct val="0"/>
            </a:spcBef>
            <a:spcAft>
              <a:spcPct val="35000"/>
            </a:spcAft>
            <a:buNone/>
          </a:pPr>
          <a:r>
            <a:rPr lang="en-GB" sz="700" kern="1200"/>
            <a:t>David Lawson</a:t>
          </a:r>
        </a:p>
      </dsp:txBody>
      <dsp:txXfrm>
        <a:off x="6265427" y="3511122"/>
        <a:ext cx="697570" cy="379940"/>
      </dsp:txXfrm>
    </dsp:sp>
    <dsp:sp modelId="{CBAC8FC6-3E40-4778-8B29-203398CFA3E8}">
      <dsp:nvSpPr>
        <dsp:cNvPr id="0" name=""/>
        <dsp:cNvSpPr/>
      </dsp:nvSpPr>
      <dsp:spPr>
        <a:xfrm>
          <a:off x="6127169" y="438552"/>
          <a:ext cx="91440" cy="3872973"/>
        </a:xfrm>
        <a:custGeom>
          <a:avLst/>
          <a:gdLst/>
          <a:ahLst/>
          <a:cxnLst/>
          <a:rect l="0" t="0" r="0" b="0"/>
          <a:pathLst>
            <a:path>
              <a:moveTo>
                <a:pt x="45720" y="0"/>
              </a:moveTo>
              <a:lnTo>
                <a:pt x="45720" y="3872973"/>
              </a:lnTo>
              <a:lnTo>
                <a:pt x="121102" y="38729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AD77BA-25D2-4CB0-BCC5-DE4D09EB1520}">
      <dsp:nvSpPr>
        <dsp:cNvPr id="0" name=""/>
        <dsp:cNvSpPr/>
      </dsp:nvSpPr>
      <dsp:spPr>
        <a:xfrm>
          <a:off x="6248272" y="4001754"/>
          <a:ext cx="714890" cy="6195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a:t>NHS Workforce Gavin Larner</a:t>
          </a:r>
        </a:p>
      </dsp:txBody>
      <dsp:txXfrm>
        <a:off x="6266418" y="4019900"/>
        <a:ext cx="678598" cy="583252"/>
      </dsp:txXfrm>
    </dsp:sp>
    <dsp:sp modelId="{9AE6EE58-1D6F-4142-BCA6-B6BA13AAAA71}">
      <dsp:nvSpPr>
        <dsp:cNvPr id="0" name=""/>
        <dsp:cNvSpPr/>
      </dsp:nvSpPr>
      <dsp:spPr>
        <a:xfrm>
          <a:off x="7101130" y="34969"/>
          <a:ext cx="807165" cy="4035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b="1" kern="1200"/>
            <a:t>Adult Social Care</a:t>
          </a:r>
        </a:p>
        <a:p>
          <a:pPr marL="0" lvl="0" indent="0" algn="ctr" defTabSz="311150">
            <a:lnSpc>
              <a:spcPct val="90000"/>
            </a:lnSpc>
            <a:spcBef>
              <a:spcPct val="0"/>
            </a:spcBef>
            <a:spcAft>
              <a:spcPct val="35000"/>
            </a:spcAft>
            <a:buNone/>
          </a:pPr>
          <a:r>
            <a:rPr lang="en-GB" sz="700" b="1" kern="1200"/>
            <a:t>Michelle Dyson</a:t>
          </a:r>
        </a:p>
      </dsp:txBody>
      <dsp:txXfrm>
        <a:off x="7112951" y="46790"/>
        <a:ext cx="783523" cy="379940"/>
      </dsp:txXfrm>
    </dsp:sp>
    <dsp:sp modelId="{44DDF6E4-0B66-4766-81E7-83E9EA7C56BA}">
      <dsp:nvSpPr>
        <dsp:cNvPr id="0" name=""/>
        <dsp:cNvSpPr/>
      </dsp:nvSpPr>
      <dsp:spPr>
        <a:xfrm>
          <a:off x="7136127" y="438552"/>
          <a:ext cx="91440" cy="302687"/>
        </a:xfrm>
        <a:custGeom>
          <a:avLst/>
          <a:gdLst/>
          <a:ahLst/>
          <a:cxnLst/>
          <a:rect l="0" t="0" r="0" b="0"/>
          <a:pathLst>
            <a:path>
              <a:moveTo>
                <a:pt x="45720" y="0"/>
              </a:moveTo>
              <a:lnTo>
                <a:pt x="45720" y="302687"/>
              </a:lnTo>
              <a:lnTo>
                <a:pt x="126436" y="3026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7BA102-B40F-44A9-8527-76730068BE86}">
      <dsp:nvSpPr>
        <dsp:cNvPr id="0" name=""/>
        <dsp:cNvSpPr/>
      </dsp:nvSpPr>
      <dsp:spPr>
        <a:xfrm>
          <a:off x="7262563" y="539448"/>
          <a:ext cx="645732" cy="4035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a:t>ASC Workforce and Policy</a:t>
          </a:r>
        </a:p>
        <a:p>
          <a:pPr marL="0" lvl="0" indent="0" algn="ctr" defTabSz="311150">
            <a:lnSpc>
              <a:spcPct val="90000"/>
            </a:lnSpc>
            <a:spcBef>
              <a:spcPct val="0"/>
            </a:spcBef>
            <a:spcAft>
              <a:spcPct val="35000"/>
            </a:spcAft>
            <a:buNone/>
          </a:pPr>
          <a:r>
            <a:rPr lang="en-GB" sz="700" kern="1200"/>
            <a:t>Tom Surrey</a:t>
          </a:r>
        </a:p>
      </dsp:txBody>
      <dsp:txXfrm>
        <a:off x="7274384" y="551269"/>
        <a:ext cx="622090" cy="379940"/>
      </dsp:txXfrm>
    </dsp:sp>
    <dsp:sp modelId="{44799F66-3969-4A86-90CB-27AECAE0297A}">
      <dsp:nvSpPr>
        <dsp:cNvPr id="0" name=""/>
        <dsp:cNvSpPr/>
      </dsp:nvSpPr>
      <dsp:spPr>
        <a:xfrm>
          <a:off x="7136127" y="438552"/>
          <a:ext cx="91440" cy="849338"/>
        </a:xfrm>
        <a:custGeom>
          <a:avLst/>
          <a:gdLst/>
          <a:ahLst/>
          <a:cxnLst/>
          <a:rect l="0" t="0" r="0" b="0"/>
          <a:pathLst>
            <a:path>
              <a:moveTo>
                <a:pt x="45720" y="0"/>
              </a:moveTo>
              <a:lnTo>
                <a:pt x="45720" y="849338"/>
              </a:lnTo>
              <a:lnTo>
                <a:pt x="126436" y="8493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D65C9D-7168-4122-8792-08BA0E3D9596}">
      <dsp:nvSpPr>
        <dsp:cNvPr id="0" name=""/>
        <dsp:cNvSpPr/>
      </dsp:nvSpPr>
      <dsp:spPr>
        <a:xfrm>
          <a:off x="7262563" y="1043927"/>
          <a:ext cx="645732" cy="4879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a:t>ASC Delivery</a:t>
          </a:r>
        </a:p>
        <a:p>
          <a:pPr marL="0" lvl="0" indent="0" algn="ctr" defTabSz="311150">
            <a:lnSpc>
              <a:spcPct val="90000"/>
            </a:lnSpc>
            <a:spcBef>
              <a:spcPct val="0"/>
            </a:spcBef>
            <a:spcAft>
              <a:spcPct val="35000"/>
            </a:spcAft>
            <a:buNone/>
          </a:pPr>
          <a:r>
            <a:rPr lang="en-GB" sz="700" kern="1200"/>
            <a:t>Claire Armstrong</a:t>
          </a:r>
        </a:p>
      </dsp:txBody>
      <dsp:txXfrm>
        <a:off x="7276854" y="1058218"/>
        <a:ext cx="617150" cy="459345"/>
      </dsp:txXfrm>
    </dsp:sp>
    <dsp:sp modelId="{A38E1830-5B47-4DF0-85E0-619743824E23}">
      <dsp:nvSpPr>
        <dsp:cNvPr id="0" name=""/>
        <dsp:cNvSpPr/>
      </dsp:nvSpPr>
      <dsp:spPr>
        <a:xfrm>
          <a:off x="7136127" y="438552"/>
          <a:ext cx="91440" cy="1415958"/>
        </a:xfrm>
        <a:custGeom>
          <a:avLst/>
          <a:gdLst/>
          <a:ahLst/>
          <a:cxnLst/>
          <a:rect l="0" t="0" r="0" b="0"/>
          <a:pathLst>
            <a:path>
              <a:moveTo>
                <a:pt x="45720" y="0"/>
              </a:moveTo>
              <a:lnTo>
                <a:pt x="45720" y="1415958"/>
              </a:lnTo>
              <a:lnTo>
                <a:pt x="126436" y="14159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7EBDDA-1B05-4095-A278-F224B1C1AAA6}">
      <dsp:nvSpPr>
        <dsp:cNvPr id="0" name=""/>
        <dsp:cNvSpPr/>
      </dsp:nvSpPr>
      <dsp:spPr>
        <a:xfrm>
          <a:off x="7262563" y="1601408"/>
          <a:ext cx="645732" cy="5062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a:t>ASC Strategy and Reform</a:t>
          </a:r>
        </a:p>
        <a:p>
          <a:pPr marL="0" lvl="0" indent="0" algn="ctr" defTabSz="311150">
            <a:lnSpc>
              <a:spcPct val="90000"/>
            </a:lnSpc>
            <a:spcBef>
              <a:spcPct val="0"/>
            </a:spcBef>
            <a:spcAft>
              <a:spcPct val="35000"/>
            </a:spcAft>
            <a:buNone/>
          </a:pPr>
          <a:r>
            <a:rPr lang="en-GB" sz="700" kern="1200"/>
            <a:t>Tabitha Jay</a:t>
          </a:r>
        </a:p>
      </dsp:txBody>
      <dsp:txXfrm>
        <a:off x="7277389" y="1616234"/>
        <a:ext cx="616080" cy="476554"/>
      </dsp:txXfrm>
    </dsp:sp>
    <dsp:sp modelId="{957BE105-8C76-4BD8-B546-5CB6F3515E06}">
      <dsp:nvSpPr>
        <dsp:cNvPr id="0" name=""/>
        <dsp:cNvSpPr/>
      </dsp:nvSpPr>
      <dsp:spPr>
        <a:xfrm>
          <a:off x="7136127" y="438552"/>
          <a:ext cx="91440" cy="2030159"/>
        </a:xfrm>
        <a:custGeom>
          <a:avLst/>
          <a:gdLst/>
          <a:ahLst/>
          <a:cxnLst/>
          <a:rect l="0" t="0" r="0" b="0"/>
          <a:pathLst>
            <a:path>
              <a:moveTo>
                <a:pt x="45720" y="0"/>
              </a:moveTo>
              <a:lnTo>
                <a:pt x="45720" y="2030159"/>
              </a:lnTo>
              <a:lnTo>
                <a:pt x="126436" y="20301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B07FCC-E9D1-4CB4-91EF-0A65CC333AB8}">
      <dsp:nvSpPr>
        <dsp:cNvPr id="0" name=""/>
        <dsp:cNvSpPr/>
      </dsp:nvSpPr>
      <dsp:spPr>
        <a:xfrm>
          <a:off x="7262563" y="2208510"/>
          <a:ext cx="645732" cy="5204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rtl="0">
            <a:lnSpc>
              <a:spcPct val="90000"/>
            </a:lnSpc>
            <a:spcBef>
              <a:spcPct val="0"/>
            </a:spcBef>
            <a:spcAft>
              <a:spcPct val="35000"/>
            </a:spcAft>
            <a:buNone/>
          </a:pPr>
          <a:r>
            <a:rPr lang="en-GB" sz="700" kern="1200"/>
            <a:t>Better Care Fund and Hospital Discharge</a:t>
          </a:r>
          <a:r>
            <a:rPr lang="en-GB" sz="700" kern="1200">
              <a:latin typeface="Arial" panose="020B0604020202020204"/>
            </a:rPr>
            <a:t> </a:t>
          </a:r>
          <a:br>
            <a:rPr lang="en-GB" sz="700" kern="1200">
              <a:latin typeface="Arial" panose="020B0604020202020204"/>
            </a:rPr>
          </a:br>
          <a:r>
            <a:rPr lang="en-GB" sz="700" kern="1200"/>
            <a:t>Ben Dyson</a:t>
          </a:r>
          <a:endParaRPr lang="en-GB" sz="700" kern="1200">
            <a:latin typeface="Arial" panose="020B0604020202020204"/>
          </a:endParaRPr>
        </a:p>
      </dsp:txBody>
      <dsp:txXfrm>
        <a:off x="7277805" y="2223752"/>
        <a:ext cx="615248" cy="489920"/>
      </dsp:txXfrm>
    </dsp:sp>
    <dsp:sp modelId="{09E62001-05AE-44EA-AAD1-A66F9A27F182}">
      <dsp:nvSpPr>
        <dsp:cNvPr id="0" name=""/>
        <dsp:cNvSpPr/>
      </dsp:nvSpPr>
      <dsp:spPr>
        <a:xfrm>
          <a:off x="7136127" y="438552"/>
          <a:ext cx="91440" cy="2578289"/>
        </a:xfrm>
        <a:custGeom>
          <a:avLst/>
          <a:gdLst/>
          <a:ahLst/>
          <a:cxnLst/>
          <a:rect l="0" t="0" r="0" b="0"/>
          <a:pathLst>
            <a:path>
              <a:moveTo>
                <a:pt x="45720" y="0"/>
              </a:moveTo>
              <a:lnTo>
                <a:pt x="45720" y="2578289"/>
              </a:lnTo>
              <a:lnTo>
                <a:pt x="125035" y="25782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47352F-13CC-47A2-B7C0-BE122819B469}">
      <dsp:nvSpPr>
        <dsp:cNvPr id="0" name=""/>
        <dsp:cNvSpPr/>
      </dsp:nvSpPr>
      <dsp:spPr>
        <a:xfrm>
          <a:off x="7261162" y="2815050"/>
          <a:ext cx="645732" cy="403582"/>
        </a:xfrm>
        <a:prstGeom prst="roundRect">
          <a:avLst>
            <a:gd name="adj" fmla="val 10000"/>
          </a:avLst>
        </a:prstGeom>
        <a:solidFill>
          <a:srgbClr val="E7F0ED">
            <a:alpha val="90000"/>
          </a:srgbClr>
        </a:solidFill>
        <a:ln w="12700" cap="flat" cmpd="sng" algn="ctr">
          <a:solidFill>
            <a:srgbClr val="CBE0D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kumimoji="0" lang="en-GB" sz="700" b="0" i="0" u="none" strike="noStrike" kern="1200" cap="none" spc="0" normalizeH="0" baseline="0" noProof="0">
              <a:ln>
                <a:noFill/>
              </a:ln>
              <a:solidFill>
                <a:prstClr val="black"/>
              </a:solidFill>
              <a:effectLst/>
              <a:uLnTx/>
              <a:uFillTx/>
              <a:latin typeface="Arial" panose="020B0604020202020204"/>
              <a:ea typeface="+mn-ea"/>
              <a:cs typeface="+mn-cs"/>
            </a:rPr>
            <a:t>Chief Social Care Worker**</a:t>
          </a:r>
        </a:p>
        <a:p>
          <a:pPr marL="0" lvl="0" indent="0" algn="ctr" defTabSz="311150">
            <a:lnSpc>
              <a:spcPct val="90000"/>
            </a:lnSpc>
            <a:spcBef>
              <a:spcPct val="0"/>
            </a:spcBef>
            <a:spcAft>
              <a:spcPct val="35000"/>
            </a:spcAft>
            <a:buNone/>
          </a:pPr>
          <a:r>
            <a:rPr kumimoji="0" lang="en-GB" sz="700" b="0" i="0" u="none" strike="noStrike" kern="1200" cap="none" spc="0" normalizeH="0" baseline="0" noProof="0">
              <a:ln>
                <a:noFill/>
              </a:ln>
              <a:solidFill>
                <a:prstClr val="black"/>
              </a:solidFill>
              <a:effectLst/>
              <a:uLnTx/>
              <a:uFillTx/>
              <a:latin typeface="Arial" panose="020B0604020202020204"/>
              <a:ea typeface="+mn-ea"/>
              <a:cs typeface="+mn-cs"/>
            </a:rPr>
            <a:t>Lyn Romeo</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Arial"/>
          </a:endParaRPr>
        </a:p>
      </dsp:txBody>
      <dsp:txXfrm>
        <a:off x="7272983" y="2826871"/>
        <a:ext cx="622090" cy="379940"/>
      </dsp:txXfrm>
    </dsp:sp>
    <dsp:sp modelId="{F5CD9A66-D759-4F6F-898E-C3D8257B4091}">
      <dsp:nvSpPr>
        <dsp:cNvPr id="0" name=""/>
        <dsp:cNvSpPr/>
      </dsp:nvSpPr>
      <dsp:spPr>
        <a:xfrm>
          <a:off x="7136127" y="438552"/>
          <a:ext cx="91440" cy="3083853"/>
        </a:xfrm>
        <a:custGeom>
          <a:avLst/>
          <a:gdLst/>
          <a:ahLst/>
          <a:cxnLst/>
          <a:rect l="0" t="0" r="0" b="0"/>
          <a:pathLst>
            <a:path>
              <a:moveTo>
                <a:pt x="45720" y="0"/>
              </a:moveTo>
              <a:lnTo>
                <a:pt x="45720" y="3083853"/>
              </a:lnTo>
              <a:lnTo>
                <a:pt x="125035" y="30838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433234-E0BF-4376-BE8D-440B591EA5B6}">
      <dsp:nvSpPr>
        <dsp:cNvPr id="0" name=""/>
        <dsp:cNvSpPr/>
      </dsp:nvSpPr>
      <dsp:spPr>
        <a:xfrm>
          <a:off x="7261162" y="3320615"/>
          <a:ext cx="645732" cy="403582"/>
        </a:xfrm>
        <a:prstGeom prst="roundRect">
          <a:avLst>
            <a:gd name="adj" fmla="val 10000"/>
          </a:avLst>
        </a:prstGeom>
        <a:solidFill>
          <a:srgbClr val="E7F0ED">
            <a:alpha val="90000"/>
          </a:srgbClr>
        </a:solidFill>
        <a:ln w="12700" cap="flat" cmpd="sng" algn="ctr">
          <a:solidFill>
            <a:srgbClr val="E7F0E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rtl="0">
            <a:lnSpc>
              <a:spcPct val="90000"/>
            </a:lnSpc>
            <a:spcBef>
              <a:spcPct val="0"/>
            </a:spcBef>
            <a:spcAft>
              <a:spcPct val="35000"/>
            </a:spcAft>
            <a:buNone/>
          </a:pPr>
          <a:r>
            <a:rPr kumimoji="0" lang="en-GB" sz="700" b="0" i="0" u="none" strike="noStrike" kern="1200" cap="none" spc="0" normalizeH="0" baseline="0" noProof="0">
              <a:ln>
                <a:noFill/>
              </a:ln>
              <a:solidFill>
                <a:prstClr val="black"/>
              </a:solidFill>
              <a:effectLst/>
              <a:uLnTx/>
              <a:uFillTx/>
              <a:latin typeface="Arial" panose="020B0604020202020204"/>
              <a:ea typeface="+mn-ea"/>
              <a:cs typeface="+mn-cs"/>
            </a:rPr>
            <a:t>Chief  Nurse Adult Social Care**</a:t>
          </a:r>
        </a:p>
        <a:p>
          <a:pPr marL="0" lvl="0" indent="0" algn="ctr" defTabSz="311150">
            <a:lnSpc>
              <a:spcPct val="90000"/>
            </a:lnSpc>
            <a:spcBef>
              <a:spcPct val="0"/>
            </a:spcBef>
            <a:spcAft>
              <a:spcPct val="35000"/>
            </a:spcAft>
            <a:buNone/>
          </a:pPr>
          <a:r>
            <a:rPr kumimoji="0" lang="en-GB" sz="700" b="0" i="0" u="none" strike="noStrike" kern="1200" cap="none" spc="0" normalizeH="0" baseline="0" noProof="0">
              <a:ln>
                <a:noFill/>
              </a:ln>
              <a:solidFill>
                <a:prstClr val="black"/>
              </a:solidFill>
              <a:effectLst/>
              <a:uLnTx/>
              <a:uFillTx/>
              <a:latin typeface="Arial" panose="020B0604020202020204"/>
              <a:ea typeface="+mn-ea"/>
              <a:cs typeface="+mn-cs"/>
            </a:rPr>
            <a:t>Deb Sturdy </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Arial"/>
          </a:endParaRPr>
        </a:p>
      </dsp:txBody>
      <dsp:txXfrm>
        <a:off x="7272983" y="3332436"/>
        <a:ext cx="622090" cy="379940"/>
      </dsp:txXfrm>
    </dsp:sp>
    <dsp:sp modelId="{3B1FE75A-6629-4EB1-AF18-89979E1998B0}">
      <dsp:nvSpPr>
        <dsp:cNvPr id="0" name=""/>
        <dsp:cNvSpPr/>
      </dsp:nvSpPr>
      <dsp:spPr>
        <a:xfrm>
          <a:off x="8101305" y="263264"/>
          <a:ext cx="807165" cy="705684"/>
        </a:xfrm>
        <a:prstGeom prst="roundRect">
          <a:avLst>
            <a:gd name="adj" fmla="val 10000"/>
          </a:avLst>
        </a:prstGeom>
        <a:solidFill>
          <a:srgbClr val="BFE7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rtl="0">
            <a:lnSpc>
              <a:spcPct val="90000"/>
            </a:lnSpc>
            <a:spcBef>
              <a:spcPct val="0"/>
            </a:spcBef>
            <a:spcAft>
              <a:spcPct val="35000"/>
            </a:spcAft>
            <a:buNone/>
          </a:pPr>
          <a:r>
            <a:rPr lang="en-GB" sz="700" b="1" kern="1200">
              <a:solidFill>
                <a:schemeClr val="tx1"/>
              </a:solidFill>
            </a:rPr>
            <a:t>Digital Policy Unit </a:t>
          </a:r>
          <a:r>
            <a:rPr lang="en-GB" sz="700" kern="1200">
              <a:solidFill>
                <a:schemeClr val="tx1"/>
              </a:solidFill>
            </a:rPr>
            <a:t>(Director)</a:t>
          </a:r>
          <a:r>
            <a:rPr lang="en-GB" sz="700" kern="1200">
              <a:solidFill>
                <a:srgbClr val="0070C0"/>
              </a:solidFill>
              <a:latin typeface="Arial" panose="020B0604020202020204"/>
            </a:rPr>
            <a:t> </a:t>
          </a:r>
          <a:endParaRPr lang="en-GB" sz="700" kern="1200">
            <a:solidFill>
              <a:srgbClr val="0070C0"/>
            </a:solidFill>
          </a:endParaRPr>
        </a:p>
        <a:p>
          <a:pPr marL="0" lvl="0" indent="0" algn="ctr" defTabSz="311150">
            <a:lnSpc>
              <a:spcPct val="90000"/>
            </a:lnSpc>
            <a:spcBef>
              <a:spcPct val="0"/>
            </a:spcBef>
            <a:spcAft>
              <a:spcPct val="35000"/>
            </a:spcAft>
            <a:buNone/>
          </a:pPr>
          <a:r>
            <a:rPr kumimoji="0" lang="en-GB" sz="700" b="0" i="0" u="none" strike="noStrike" kern="1200" cap="none" spc="0" normalizeH="0" baseline="0">
              <a:ln>
                <a:noFill/>
              </a:ln>
              <a:solidFill>
                <a:schemeClr val="tx1"/>
              </a:solidFill>
              <a:effectLst/>
              <a:uLnTx/>
              <a:uFillTx/>
              <a:latin typeface="Arial" panose="020B0604020202020204"/>
              <a:ea typeface="+mn-ea"/>
              <a:cs typeface="+mn-cs"/>
            </a:rPr>
            <a:t>Felix Greaves</a:t>
          </a:r>
        </a:p>
      </dsp:txBody>
      <dsp:txXfrm>
        <a:off x="8121974" y="283933"/>
        <a:ext cx="765827" cy="664346"/>
      </dsp:txXfrm>
    </dsp:sp>
    <dsp:sp modelId="{568366FE-898E-4F20-8C53-0E24F74649D8}">
      <dsp:nvSpPr>
        <dsp:cNvPr id="0" name=""/>
        <dsp:cNvSpPr/>
      </dsp:nvSpPr>
      <dsp:spPr>
        <a:xfrm>
          <a:off x="8136302" y="968949"/>
          <a:ext cx="91440" cy="357118"/>
        </a:xfrm>
        <a:custGeom>
          <a:avLst/>
          <a:gdLst/>
          <a:ahLst/>
          <a:cxnLst/>
          <a:rect l="0" t="0" r="0" b="0"/>
          <a:pathLst>
            <a:path>
              <a:moveTo>
                <a:pt x="45720" y="0"/>
              </a:moveTo>
              <a:lnTo>
                <a:pt x="45720" y="357118"/>
              </a:lnTo>
              <a:lnTo>
                <a:pt x="126436" y="3571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A4E433-2BA1-48EF-97BA-DEF7F0EC46CC}">
      <dsp:nvSpPr>
        <dsp:cNvPr id="0" name=""/>
        <dsp:cNvSpPr/>
      </dsp:nvSpPr>
      <dsp:spPr>
        <a:xfrm>
          <a:off x="8262739" y="1069845"/>
          <a:ext cx="645732" cy="5124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a:t>Digital Policy and Programmes</a:t>
          </a:r>
        </a:p>
        <a:p>
          <a:pPr marL="0" lvl="0" indent="0" algn="ctr" defTabSz="311150" rtl="0">
            <a:lnSpc>
              <a:spcPct val="90000"/>
            </a:lnSpc>
            <a:spcBef>
              <a:spcPct val="0"/>
            </a:spcBef>
            <a:spcAft>
              <a:spcPct val="35000"/>
            </a:spcAft>
            <a:buNone/>
          </a:pPr>
          <a:r>
            <a:rPr kumimoji="0" lang="en-GB" sz="700" b="0" i="0" u="none" strike="noStrike" kern="1200" cap="none" spc="0" normalizeH="0" baseline="0">
              <a:ln>
                <a:noFill/>
              </a:ln>
              <a:solidFill>
                <a:schemeClr val="tx1"/>
              </a:solidFill>
              <a:effectLst/>
              <a:uLnTx/>
              <a:uFillTx/>
              <a:latin typeface="Arial" panose="020B0604020202020204"/>
              <a:ea typeface="+mn-ea"/>
              <a:cs typeface="+mn-cs"/>
            </a:rPr>
            <a:t>Hulya Mustafa </a:t>
          </a:r>
        </a:p>
      </dsp:txBody>
      <dsp:txXfrm>
        <a:off x="8277748" y="1084854"/>
        <a:ext cx="615714" cy="482427"/>
      </dsp:txXfrm>
    </dsp:sp>
    <dsp:sp modelId="{5CA6C554-D4DC-4086-B78B-7A8B82785691}">
      <dsp:nvSpPr>
        <dsp:cNvPr id="0" name=""/>
        <dsp:cNvSpPr/>
      </dsp:nvSpPr>
      <dsp:spPr>
        <a:xfrm>
          <a:off x="8136302" y="968949"/>
          <a:ext cx="91440" cy="884686"/>
        </a:xfrm>
        <a:custGeom>
          <a:avLst/>
          <a:gdLst/>
          <a:ahLst/>
          <a:cxnLst/>
          <a:rect l="0" t="0" r="0" b="0"/>
          <a:pathLst>
            <a:path>
              <a:moveTo>
                <a:pt x="45720" y="0"/>
              </a:moveTo>
              <a:lnTo>
                <a:pt x="45720" y="884686"/>
              </a:lnTo>
              <a:lnTo>
                <a:pt x="126436" y="8846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540A71-02F3-422A-A3D0-805FCFE0CBAE}">
      <dsp:nvSpPr>
        <dsp:cNvPr id="0" name=""/>
        <dsp:cNvSpPr/>
      </dsp:nvSpPr>
      <dsp:spPr>
        <a:xfrm>
          <a:off x="8262739" y="1651844"/>
          <a:ext cx="645732" cy="4035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a:t>National Cyber Information Security</a:t>
          </a:r>
        </a:p>
        <a:p>
          <a:pPr marL="0" lvl="0" indent="0" algn="ctr" defTabSz="311150">
            <a:lnSpc>
              <a:spcPct val="90000"/>
            </a:lnSpc>
            <a:spcBef>
              <a:spcPct val="0"/>
            </a:spcBef>
            <a:spcAft>
              <a:spcPct val="35000"/>
            </a:spcAft>
            <a:buNone/>
          </a:pPr>
          <a:r>
            <a:rPr lang="en-GB" sz="700" kern="1200">
              <a:solidFill>
                <a:schemeClr val="tx1"/>
              </a:solidFill>
            </a:rPr>
            <a:t>Phil Huggins</a:t>
          </a:r>
        </a:p>
      </dsp:txBody>
      <dsp:txXfrm>
        <a:off x="8274560" y="1663665"/>
        <a:ext cx="622090" cy="379940"/>
      </dsp:txXfrm>
    </dsp:sp>
    <dsp:sp modelId="{CCD59835-44CD-4693-BD3F-C86C96A9DACF}">
      <dsp:nvSpPr>
        <dsp:cNvPr id="0" name=""/>
        <dsp:cNvSpPr/>
      </dsp:nvSpPr>
      <dsp:spPr>
        <a:xfrm>
          <a:off x="9110263" y="263264"/>
          <a:ext cx="807165" cy="726215"/>
        </a:xfrm>
        <a:prstGeom prst="roundRect">
          <a:avLst>
            <a:gd name="adj" fmla="val 10000"/>
          </a:avLst>
        </a:prstGeom>
        <a:solidFill>
          <a:srgbClr val="BFE7E1"/>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b="1" kern="1200">
              <a:solidFill>
                <a:schemeClr val="tx1"/>
              </a:solidFill>
            </a:rPr>
            <a:t>New Hospital Programme SRO</a:t>
          </a:r>
        </a:p>
        <a:p>
          <a:pPr marL="0" lvl="0" indent="0" algn="ctr" defTabSz="311150">
            <a:lnSpc>
              <a:spcPct val="90000"/>
            </a:lnSpc>
            <a:spcBef>
              <a:spcPct val="0"/>
            </a:spcBef>
            <a:spcAft>
              <a:spcPct val="35000"/>
            </a:spcAft>
            <a:buNone/>
          </a:pPr>
          <a:r>
            <a:rPr lang="en-GB" sz="700" kern="1200">
              <a:solidFill>
                <a:schemeClr val="tx1"/>
              </a:solidFill>
            </a:rPr>
            <a:t>(Director)</a:t>
          </a:r>
        </a:p>
        <a:p>
          <a:pPr marL="0" lvl="0" indent="0" algn="ctr" defTabSz="311150">
            <a:lnSpc>
              <a:spcPct val="90000"/>
            </a:lnSpc>
            <a:spcBef>
              <a:spcPct val="0"/>
            </a:spcBef>
            <a:spcAft>
              <a:spcPct val="35000"/>
            </a:spcAft>
            <a:buNone/>
          </a:pPr>
          <a:r>
            <a:rPr kumimoji="0" lang="en-GB" sz="700" b="0" i="0" u="none" strike="noStrike" kern="1200" cap="none" spc="0" normalizeH="0" baseline="0">
              <a:ln>
                <a:noFill/>
              </a:ln>
              <a:solidFill>
                <a:schemeClr val="tx1"/>
              </a:solidFill>
              <a:effectLst/>
              <a:uLnTx/>
              <a:uFillTx/>
              <a:latin typeface="Arial" panose="020B0604020202020204"/>
              <a:ea typeface="+mn-ea"/>
              <a:cs typeface="+mn-cs"/>
            </a:rPr>
            <a:t>Natalie Forrest</a:t>
          </a:r>
        </a:p>
      </dsp:txBody>
      <dsp:txXfrm>
        <a:off x="9131533" y="284534"/>
        <a:ext cx="764625" cy="683675"/>
      </dsp:txXfrm>
    </dsp:sp>
    <dsp:sp modelId="{E0B00975-1C21-48B1-8029-35D0884A1552}">
      <dsp:nvSpPr>
        <dsp:cNvPr id="0" name=""/>
        <dsp:cNvSpPr/>
      </dsp:nvSpPr>
      <dsp:spPr>
        <a:xfrm>
          <a:off x="9145259" y="989479"/>
          <a:ext cx="91440" cy="372381"/>
        </a:xfrm>
        <a:custGeom>
          <a:avLst/>
          <a:gdLst/>
          <a:ahLst/>
          <a:cxnLst/>
          <a:rect l="0" t="0" r="0" b="0"/>
          <a:pathLst>
            <a:path>
              <a:moveTo>
                <a:pt x="45720" y="0"/>
              </a:moveTo>
              <a:lnTo>
                <a:pt x="45720" y="372381"/>
              </a:lnTo>
              <a:lnTo>
                <a:pt x="126436" y="372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09269E-23A3-401D-A4EE-6272BC0F94C4}">
      <dsp:nvSpPr>
        <dsp:cNvPr id="0" name=""/>
        <dsp:cNvSpPr/>
      </dsp:nvSpPr>
      <dsp:spPr>
        <a:xfrm>
          <a:off x="9271696" y="1090375"/>
          <a:ext cx="715239" cy="5429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rtl="0">
            <a:lnSpc>
              <a:spcPct val="90000"/>
            </a:lnSpc>
            <a:spcBef>
              <a:spcPct val="0"/>
            </a:spcBef>
            <a:spcAft>
              <a:spcPct val="35000"/>
            </a:spcAft>
            <a:buNone/>
          </a:pPr>
          <a:r>
            <a:rPr lang="en-GB" sz="700" kern="1200"/>
            <a:t>NHP Strategic Engagement, Policy and funding</a:t>
          </a:r>
          <a:r>
            <a:rPr lang="en-GB" sz="700" kern="1200">
              <a:latin typeface="Arial" panose="020B0604020202020204"/>
            </a:rPr>
            <a:t> </a:t>
          </a:r>
          <a:endParaRPr lang="en-GB" sz="700" kern="1200"/>
        </a:p>
        <a:p>
          <a:pPr marL="0" lvl="0" indent="0" algn="ctr" defTabSz="311150">
            <a:lnSpc>
              <a:spcPct val="90000"/>
            </a:lnSpc>
            <a:spcBef>
              <a:spcPct val="0"/>
            </a:spcBef>
            <a:spcAft>
              <a:spcPct val="35000"/>
            </a:spcAft>
            <a:buNone/>
          </a:pPr>
          <a:r>
            <a:rPr lang="en-GB" sz="700" kern="1200"/>
            <a:t>Charlotte Taylor</a:t>
          </a:r>
        </a:p>
      </dsp:txBody>
      <dsp:txXfrm>
        <a:off x="9287599" y="1106278"/>
        <a:ext cx="683433" cy="511166"/>
      </dsp:txXfrm>
    </dsp:sp>
    <dsp:sp modelId="{91D1DF49-B42D-4405-975E-D850BE517C9F}">
      <dsp:nvSpPr>
        <dsp:cNvPr id="0" name=""/>
        <dsp:cNvSpPr/>
      </dsp:nvSpPr>
      <dsp:spPr>
        <a:xfrm>
          <a:off x="9145259" y="989479"/>
          <a:ext cx="91440" cy="951959"/>
        </a:xfrm>
        <a:custGeom>
          <a:avLst/>
          <a:gdLst/>
          <a:ahLst/>
          <a:cxnLst/>
          <a:rect l="0" t="0" r="0" b="0"/>
          <a:pathLst>
            <a:path>
              <a:moveTo>
                <a:pt x="45720" y="0"/>
              </a:moveTo>
              <a:lnTo>
                <a:pt x="45720" y="951959"/>
              </a:lnTo>
              <a:lnTo>
                <a:pt x="126436" y="9519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E29677-69F4-4E1F-9FAE-64D02F87CEC2}">
      <dsp:nvSpPr>
        <dsp:cNvPr id="0" name=""/>
        <dsp:cNvSpPr/>
      </dsp:nvSpPr>
      <dsp:spPr>
        <a:xfrm>
          <a:off x="9271696" y="1702901"/>
          <a:ext cx="714141" cy="4770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a:t>NHP Delivery, Performance and Assurance</a:t>
          </a:r>
        </a:p>
        <a:p>
          <a:pPr marL="0" lvl="0" indent="0" algn="ctr" defTabSz="311150">
            <a:lnSpc>
              <a:spcPct val="90000"/>
            </a:lnSpc>
            <a:spcBef>
              <a:spcPct val="0"/>
            </a:spcBef>
            <a:spcAft>
              <a:spcPct val="35000"/>
            </a:spcAft>
            <a:buNone/>
          </a:pPr>
          <a:r>
            <a:rPr lang="en-GB" sz="700" kern="1200"/>
            <a:t>Paul Mustow</a:t>
          </a:r>
        </a:p>
      </dsp:txBody>
      <dsp:txXfrm>
        <a:off x="9285669" y="1716874"/>
        <a:ext cx="686195" cy="449129"/>
      </dsp:txXfrm>
    </dsp:sp>
    <dsp:sp modelId="{2BEA7BBB-9F60-46F5-A5FD-55010CF5B04C}">
      <dsp:nvSpPr>
        <dsp:cNvPr id="0" name=""/>
        <dsp:cNvSpPr/>
      </dsp:nvSpPr>
      <dsp:spPr>
        <a:xfrm>
          <a:off x="10128002" y="34969"/>
          <a:ext cx="807165" cy="4035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b="1" kern="1200"/>
            <a:t>Group Operations </a:t>
          </a:r>
          <a:r>
            <a:rPr lang="en-GB" sz="700" kern="1200"/>
            <a:t>(</a:t>
          </a:r>
          <a:r>
            <a:rPr lang="en-GB" sz="700" kern="1200">
              <a:latin typeface="Arial" panose="020B0604020202020204"/>
            </a:rPr>
            <a:t>2PS</a:t>
          </a:r>
          <a:r>
            <a:rPr lang="en-GB" sz="700" kern="1200"/>
            <a:t>)</a:t>
          </a:r>
        </a:p>
      </dsp:txBody>
      <dsp:txXfrm>
        <a:off x="10139823" y="46790"/>
        <a:ext cx="783523" cy="379940"/>
      </dsp:txXfrm>
    </dsp:sp>
    <dsp:sp modelId="{8EBFA6B0-39F5-4565-BD09-863602441802}">
      <dsp:nvSpPr>
        <dsp:cNvPr id="0" name=""/>
        <dsp:cNvSpPr/>
      </dsp:nvSpPr>
      <dsp:spPr>
        <a:xfrm>
          <a:off x="10162999" y="438552"/>
          <a:ext cx="91440" cy="391751"/>
        </a:xfrm>
        <a:custGeom>
          <a:avLst/>
          <a:gdLst/>
          <a:ahLst/>
          <a:cxnLst/>
          <a:rect l="0" t="0" r="0" b="0"/>
          <a:pathLst>
            <a:path>
              <a:moveTo>
                <a:pt x="45720" y="0"/>
              </a:moveTo>
              <a:lnTo>
                <a:pt x="45720" y="391751"/>
              </a:lnTo>
              <a:lnTo>
                <a:pt x="126436" y="3917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478D19-A77E-4A53-9411-9A9FCC48D481}">
      <dsp:nvSpPr>
        <dsp:cNvPr id="0" name=""/>
        <dsp:cNvSpPr/>
      </dsp:nvSpPr>
      <dsp:spPr>
        <a:xfrm>
          <a:off x="10289435" y="539448"/>
          <a:ext cx="645732" cy="5817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a:t>Ministers, Accountability and Strategy</a:t>
          </a:r>
        </a:p>
        <a:p>
          <a:pPr marL="0" lvl="0" indent="0" algn="ctr" defTabSz="311150">
            <a:lnSpc>
              <a:spcPct val="90000"/>
            </a:lnSpc>
            <a:spcBef>
              <a:spcPct val="0"/>
            </a:spcBef>
            <a:spcAft>
              <a:spcPct val="35000"/>
            </a:spcAft>
            <a:buNone/>
          </a:pPr>
          <a:r>
            <a:rPr lang="en-GB" sz="700" kern="1200"/>
            <a:t>Hugh Harris</a:t>
          </a:r>
        </a:p>
      </dsp:txBody>
      <dsp:txXfrm>
        <a:off x="10306473" y="556486"/>
        <a:ext cx="611656" cy="547636"/>
      </dsp:txXfrm>
    </dsp:sp>
    <dsp:sp modelId="{68873AD4-9A06-404A-9B87-8B1BB48869EE}">
      <dsp:nvSpPr>
        <dsp:cNvPr id="0" name=""/>
        <dsp:cNvSpPr/>
      </dsp:nvSpPr>
      <dsp:spPr>
        <a:xfrm>
          <a:off x="10162999" y="438552"/>
          <a:ext cx="91440" cy="1091689"/>
        </a:xfrm>
        <a:custGeom>
          <a:avLst/>
          <a:gdLst/>
          <a:ahLst/>
          <a:cxnLst/>
          <a:rect l="0" t="0" r="0" b="0"/>
          <a:pathLst>
            <a:path>
              <a:moveTo>
                <a:pt x="45720" y="0"/>
              </a:moveTo>
              <a:lnTo>
                <a:pt x="45720" y="1091689"/>
              </a:lnTo>
              <a:lnTo>
                <a:pt x="126436" y="10916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6CCAF2-96CC-42AA-9CC2-4E41033A431E}">
      <dsp:nvSpPr>
        <dsp:cNvPr id="0" name=""/>
        <dsp:cNvSpPr/>
      </dsp:nvSpPr>
      <dsp:spPr>
        <a:xfrm>
          <a:off x="10289435" y="1222056"/>
          <a:ext cx="645732" cy="6163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a:t>Workspace, Information, Security and Technology</a:t>
          </a:r>
        </a:p>
        <a:p>
          <a:pPr marL="0" lvl="0" indent="0" algn="ctr" defTabSz="311150">
            <a:lnSpc>
              <a:spcPct val="90000"/>
            </a:lnSpc>
            <a:spcBef>
              <a:spcPct val="0"/>
            </a:spcBef>
            <a:spcAft>
              <a:spcPct val="35000"/>
            </a:spcAft>
            <a:buNone/>
          </a:pPr>
          <a:r>
            <a:rPr lang="en-GB" sz="700" kern="1200"/>
            <a:t>Ian Stone</a:t>
          </a:r>
        </a:p>
      </dsp:txBody>
      <dsp:txXfrm>
        <a:off x="10307488" y="1240109"/>
        <a:ext cx="609626" cy="580266"/>
      </dsp:txXfrm>
    </dsp:sp>
    <dsp:sp modelId="{0E333DD9-30DB-4E0C-B9C4-E6B8F397753A}">
      <dsp:nvSpPr>
        <dsp:cNvPr id="0" name=""/>
        <dsp:cNvSpPr/>
      </dsp:nvSpPr>
      <dsp:spPr>
        <a:xfrm>
          <a:off x="10162999" y="438552"/>
          <a:ext cx="91440" cy="1631185"/>
        </a:xfrm>
        <a:custGeom>
          <a:avLst/>
          <a:gdLst/>
          <a:ahLst/>
          <a:cxnLst/>
          <a:rect l="0" t="0" r="0" b="0"/>
          <a:pathLst>
            <a:path>
              <a:moveTo>
                <a:pt x="45720" y="0"/>
              </a:moveTo>
              <a:lnTo>
                <a:pt x="45720" y="1631185"/>
              </a:lnTo>
              <a:lnTo>
                <a:pt x="126436" y="16311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598E71-0854-4B35-9C02-D628A34F931F}">
      <dsp:nvSpPr>
        <dsp:cNvPr id="0" name=""/>
        <dsp:cNvSpPr/>
      </dsp:nvSpPr>
      <dsp:spPr>
        <a:xfrm>
          <a:off x="10289435" y="1907982"/>
          <a:ext cx="645732" cy="3235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a:t>HR</a:t>
          </a:r>
        </a:p>
        <a:p>
          <a:pPr marL="0" lvl="0" indent="0" algn="ctr" defTabSz="311150">
            <a:lnSpc>
              <a:spcPct val="90000"/>
            </a:lnSpc>
            <a:spcBef>
              <a:spcPct val="0"/>
            </a:spcBef>
            <a:spcAft>
              <a:spcPct val="35000"/>
            </a:spcAft>
            <a:buNone/>
          </a:pPr>
          <a:r>
            <a:rPr lang="en-GB" sz="700" kern="1200"/>
            <a:t>Zoe Bishop*</a:t>
          </a:r>
        </a:p>
      </dsp:txBody>
      <dsp:txXfrm>
        <a:off x="10298910" y="1917457"/>
        <a:ext cx="626782" cy="304562"/>
      </dsp:txXfrm>
    </dsp:sp>
    <dsp:sp modelId="{45C27245-514E-4B13-8148-0B318A32ED27}">
      <dsp:nvSpPr>
        <dsp:cNvPr id="0" name=""/>
        <dsp:cNvSpPr/>
      </dsp:nvSpPr>
      <dsp:spPr>
        <a:xfrm>
          <a:off x="10162999" y="438552"/>
          <a:ext cx="91440" cy="2118525"/>
        </a:xfrm>
        <a:custGeom>
          <a:avLst/>
          <a:gdLst/>
          <a:ahLst/>
          <a:cxnLst/>
          <a:rect l="0" t="0" r="0" b="0"/>
          <a:pathLst>
            <a:path>
              <a:moveTo>
                <a:pt x="45720" y="0"/>
              </a:moveTo>
              <a:lnTo>
                <a:pt x="45720" y="2118525"/>
              </a:lnTo>
              <a:lnTo>
                <a:pt x="126436" y="2118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93A68E-4195-47B5-976A-52088FADDD10}">
      <dsp:nvSpPr>
        <dsp:cNvPr id="0" name=""/>
        <dsp:cNvSpPr/>
      </dsp:nvSpPr>
      <dsp:spPr>
        <a:xfrm>
          <a:off x="10289435" y="2332390"/>
          <a:ext cx="745227" cy="4493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a:t>Communications</a:t>
          </a:r>
        </a:p>
        <a:p>
          <a:pPr marL="0" lvl="0" indent="0" algn="ctr" defTabSz="311150">
            <a:lnSpc>
              <a:spcPct val="90000"/>
            </a:lnSpc>
            <a:spcBef>
              <a:spcPct val="0"/>
            </a:spcBef>
            <a:spcAft>
              <a:spcPct val="35000"/>
            </a:spcAft>
            <a:buNone/>
          </a:pPr>
          <a:r>
            <a:rPr lang="en-GB" sz="700" kern="1200">
              <a:solidFill>
                <a:schemeClr val="tx1"/>
              </a:solidFill>
            </a:rPr>
            <a:t>Lynda Scott*</a:t>
          </a:r>
        </a:p>
      </dsp:txBody>
      <dsp:txXfrm>
        <a:off x="10302597" y="2345552"/>
        <a:ext cx="718903" cy="423053"/>
      </dsp:txXfrm>
    </dsp:sp>
    <dsp:sp modelId="{1D8A2F72-5A10-47F9-835C-C54D68A5811E}">
      <dsp:nvSpPr>
        <dsp:cNvPr id="0" name=""/>
        <dsp:cNvSpPr/>
      </dsp:nvSpPr>
      <dsp:spPr>
        <a:xfrm>
          <a:off x="10162999" y="438552"/>
          <a:ext cx="91440" cy="2729193"/>
        </a:xfrm>
        <a:custGeom>
          <a:avLst/>
          <a:gdLst/>
          <a:ahLst/>
          <a:cxnLst/>
          <a:rect l="0" t="0" r="0" b="0"/>
          <a:pathLst>
            <a:path>
              <a:moveTo>
                <a:pt x="45720" y="0"/>
              </a:moveTo>
              <a:lnTo>
                <a:pt x="45720" y="2729193"/>
              </a:lnTo>
              <a:lnTo>
                <a:pt x="126436" y="27291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AFEABC-DD07-447F-ABDA-CEE448C1429C}">
      <dsp:nvSpPr>
        <dsp:cNvPr id="0" name=""/>
        <dsp:cNvSpPr/>
      </dsp:nvSpPr>
      <dsp:spPr>
        <a:xfrm>
          <a:off x="10289435" y="2882663"/>
          <a:ext cx="622350" cy="570165"/>
        </a:xfrm>
        <a:prstGeom prst="roundRect">
          <a:avLst>
            <a:gd name="adj" fmla="val 10000"/>
          </a:avLst>
        </a:prstGeom>
        <a:solidFill>
          <a:srgbClr val="FFFFF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a:t>Chief Commercial Officer</a:t>
          </a:r>
        </a:p>
        <a:p>
          <a:pPr marL="0" lvl="0" indent="0" algn="ctr" defTabSz="311150">
            <a:lnSpc>
              <a:spcPct val="90000"/>
            </a:lnSpc>
            <a:spcBef>
              <a:spcPct val="0"/>
            </a:spcBef>
            <a:spcAft>
              <a:spcPct val="35000"/>
            </a:spcAft>
            <a:buNone/>
          </a:pPr>
          <a:r>
            <a:rPr kumimoji="0" lang="en-GB" sz="700" b="0" i="0" u="none" strike="noStrike" kern="1200" cap="none" spc="0" normalizeH="0" baseline="0">
              <a:ln>
                <a:noFill/>
              </a:ln>
              <a:solidFill>
                <a:schemeClr val="tx1"/>
              </a:solidFill>
              <a:effectLst/>
              <a:uLnTx/>
              <a:uFillTx/>
              <a:latin typeface="Arial" panose="020B0604020202020204"/>
              <a:ea typeface="+mn-ea"/>
              <a:cs typeface="+mn-cs"/>
            </a:rPr>
            <a:t>Michael Carey*</a:t>
          </a:r>
        </a:p>
      </dsp:txBody>
      <dsp:txXfrm>
        <a:off x="10306135" y="2899363"/>
        <a:ext cx="588950" cy="536765"/>
      </dsp:txXfrm>
    </dsp:sp>
    <dsp:sp modelId="{79294326-9AA7-4495-835A-3514D8A53125}">
      <dsp:nvSpPr>
        <dsp:cNvPr id="0" name=""/>
        <dsp:cNvSpPr/>
      </dsp:nvSpPr>
      <dsp:spPr>
        <a:xfrm>
          <a:off x="11136959" y="34969"/>
          <a:ext cx="807165" cy="4035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b="1" kern="1200"/>
            <a:t>Finance</a:t>
          </a:r>
        </a:p>
        <a:p>
          <a:pPr marL="0" lvl="0" indent="0" algn="ctr" defTabSz="311150">
            <a:lnSpc>
              <a:spcPct val="90000"/>
            </a:lnSpc>
            <a:spcBef>
              <a:spcPct val="0"/>
            </a:spcBef>
            <a:spcAft>
              <a:spcPct val="35000"/>
            </a:spcAft>
            <a:buNone/>
          </a:pPr>
          <a:r>
            <a:rPr lang="en-GB" sz="700" b="1" kern="1200"/>
            <a:t>Andy Brittain</a:t>
          </a:r>
        </a:p>
      </dsp:txBody>
      <dsp:txXfrm>
        <a:off x="11148780" y="46790"/>
        <a:ext cx="783523" cy="379940"/>
      </dsp:txXfrm>
    </dsp:sp>
    <dsp:sp modelId="{B4810570-2986-4E3B-A0DF-75163D6EB9C7}">
      <dsp:nvSpPr>
        <dsp:cNvPr id="0" name=""/>
        <dsp:cNvSpPr/>
      </dsp:nvSpPr>
      <dsp:spPr>
        <a:xfrm>
          <a:off x="11171956" y="438552"/>
          <a:ext cx="91440" cy="335952"/>
        </a:xfrm>
        <a:custGeom>
          <a:avLst/>
          <a:gdLst/>
          <a:ahLst/>
          <a:cxnLst/>
          <a:rect l="0" t="0" r="0" b="0"/>
          <a:pathLst>
            <a:path>
              <a:moveTo>
                <a:pt x="45720" y="0"/>
              </a:moveTo>
              <a:lnTo>
                <a:pt x="45720" y="335952"/>
              </a:lnTo>
              <a:lnTo>
                <a:pt x="126436" y="3359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040AF7-F138-4D21-934E-70405A1A45A8}">
      <dsp:nvSpPr>
        <dsp:cNvPr id="0" name=""/>
        <dsp:cNvSpPr/>
      </dsp:nvSpPr>
      <dsp:spPr>
        <a:xfrm>
          <a:off x="11298393" y="539448"/>
          <a:ext cx="645732" cy="4701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a:t>Revenue Directorate</a:t>
          </a:r>
        </a:p>
        <a:p>
          <a:pPr marL="0" lvl="0" indent="0" algn="ctr" defTabSz="311150">
            <a:lnSpc>
              <a:spcPct val="90000"/>
            </a:lnSpc>
            <a:spcBef>
              <a:spcPct val="0"/>
            </a:spcBef>
            <a:spcAft>
              <a:spcPct val="35000"/>
            </a:spcAft>
            <a:buNone/>
          </a:pPr>
          <a:r>
            <a:rPr lang="en-GB" sz="700" kern="1200"/>
            <a:t>Tim Andrews</a:t>
          </a:r>
        </a:p>
      </dsp:txBody>
      <dsp:txXfrm>
        <a:off x="11312162" y="553217"/>
        <a:ext cx="618194" cy="442575"/>
      </dsp:txXfrm>
    </dsp:sp>
    <dsp:sp modelId="{F4CD9D40-1FA6-4B05-896F-F1BE5D9906A9}">
      <dsp:nvSpPr>
        <dsp:cNvPr id="0" name=""/>
        <dsp:cNvSpPr/>
      </dsp:nvSpPr>
      <dsp:spPr>
        <a:xfrm>
          <a:off x="11171956" y="438552"/>
          <a:ext cx="91440" cy="899416"/>
        </a:xfrm>
        <a:custGeom>
          <a:avLst/>
          <a:gdLst/>
          <a:ahLst/>
          <a:cxnLst/>
          <a:rect l="0" t="0" r="0" b="0"/>
          <a:pathLst>
            <a:path>
              <a:moveTo>
                <a:pt x="45720" y="0"/>
              </a:moveTo>
              <a:lnTo>
                <a:pt x="45720" y="899416"/>
              </a:lnTo>
              <a:lnTo>
                <a:pt x="126436" y="8994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6F340D-98CA-4CDF-B1F1-4FB1A061F22D}">
      <dsp:nvSpPr>
        <dsp:cNvPr id="0" name=""/>
        <dsp:cNvSpPr/>
      </dsp:nvSpPr>
      <dsp:spPr>
        <a:xfrm>
          <a:off x="11298393" y="1110457"/>
          <a:ext cx="645732" cy="4550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a:t>Capital Directorate</a:t>
          </a:r>
        </a:p>
        <a:p>
          <a:pPr marL="0" lvl="0" indent="0" algn="ctr" defTabSz="311150">
            <a:lnSpc>
              <a:spcPct val="90000"/>
            </a:lnSpc>
            <a:spcBef>
              <a:spcPct val="0"/>
            </a:spcBef>
            <a:spcAft>
              <a:spcPct val="35000"/>
            </a:spcAft>
            <a:buNone/>
          </a:pPr>
          <a:r>
            <a:rPr lang="en-GB" sz="700" kern="1200"/>
            <a:t>Patrick Carey</a:t>
          </a:r>
        </a:p>
      </dsp:txBody>
      <dsp:txXfrm>
        <a:off x="11311720" y="1123784"/>
        <a:ext cx="619078" cy="4283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A9E37C-DD1A-4073-B30C-386131B90569}" type="datetimeFigureOut">
              <a:rPr lang="en-GB" smtClean="0"/>
              <a:t>13/03/2024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676B2-F24C-455B-A0FE-DDE7C0C01D95}" type="slidenum">
              <a:rPr lang="en-GB" smtClean="0"/>
              <a:t>‹#›</a:t>
            </a:fld>
            <a:endParaRPr lang="en-GB"/>
          </a:p>
        </p:txBody>
      </p:sp>
    </p:spTree>
    <p:extLst>
      <p:ext uri="{BB962C8B-B14F-4D97-AF65-F5344CB8AC3E}">
        <p14:creationId xmlns:p14="http://schemas.microsoft.com/office/powerpoint/2010/main" val="868963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a:p>
        </p:txBody>
      </p:sp>
      <p:sp>
        <p:nvSpPr>
          <p:cNvPr id="4" name="Slide Number Placeholder 3"/>
          <p:cNvSpPr>
            <a:spLocks noGrp="1"/>
          </p:cNvSpPr>
          <p:nvPr>
            <p:ph type="sldNum" sz="quarter" idx="5"/>
          </p:nvPr>
        </p:nvSpPr>
        <p:spPr/>
        <p:txBody>
          <a:bodyPr/>
          <a:lstStyle/>
          <a:p>
            <a:fld id="{16693832-0ABB-40DB-BD0A-489D5D3BB3CA}" type="slidenum">
              <a:rPr lang="en-GB" smtClean="0"/>
              <a:t>1</a:t>
            </a:fld>
            <a:endParaRPr lang="en-GB"/>
          </a:p>
        </p:txBody>
      </p:sp>
    </p:spTree>
    <p:extLst>
      <p:ext uri="{BB962C8B-B14F-4D97-AF65-F5344CB8AC3E}">
        <p14:creationId xmlns:p14="http://schemas.microsoft.com/office/powerpoint/2010/main" val="76148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53189-559F-4B85-8DBD-DF73B33B7C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236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FC676B2-F24C-455B-A0FE-DDE7C0C01D95}" type="slidenum">
              <a:rPr lang="en-GB" smtClean="0"/>
              <a:t>3</a:t>
            </a:fld>
            <a:endParaRPr lang="en-GB"/>
          </a:p>
        </p:txBody>
      </p:sp>
    </p:spTree>
    <p:extLst>
      <p:ext uri="{BB962C8B-B14F-4D97-AF65-F5344CB8AC3E}">
        <p14:creationId xmlns:p14="http://schemas.microsoft.com/office/powerpoint/2010/main" val="2011539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5BD3F4-D768-43C8-BBC2-CF998C2D5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FEF3EE83-9BB9-481D-8395-69C4DB5CDE1E}"/>
              </a:ext>
            </a:extLst>
          </p:cNvPr>
          <p:cNvSpPr>
            <a:spLocks noGrp="1"/>
          </p:cNvSpPr>
          <p:nvPr>
            <p:ph type="ctrTitle" hasCustomPrompt="1"/>
          </p:nvPr>
        </p:nvSpPr>
        <p:spPr>
          <a:xfrm>
            <a:off x="930374" y="2549668"/>
            <a:ext cx="9144000" cy="563231"/>
          </a:xfrm>
        </p:spPr>
        <p:txBody>
          <a:bodyPr anchor="t" anchorCtr="0">
            <a:spAutoFit/>
          </a:bodyPr>
          <a:lstStyle>
            <a:lvl1pPr algn="l">
              <a:defRPr sz="3400" b="1">
                <a:latin typeface="Arial" panose="020B0604020202020204" pitchFamily="34" charset="0"/>
                <a:cs typeface="Arial" panose="020B0604020202020204" pitchFamily="34" charset="0"/>
              </a:defRPr>
            </a:lvl1pPr>
          </a:lstStyle>
          <a:p>
            <a:r>
              <a:rPr lang="en-US"/>
              <a:t>Click to edit Presentation Heading style</a:t>
            </a:r>
            <a:endParaRPr lang="en-GB"/>
          </a:p>
        </p:txBody>
      </p:sp>
      <p:sp>
        <p:nvSpPr>
          <p:cNvPr id="3" name="Subtitle 2">
            <a:extLst>
              <a:ext uri="{FF2B5EF4-FFF2-40B4-BE49-F238E27FC236}">
                <a16:creationId xmlns:a16="http://schemas.microsoft.com/office/drawing/2014/main" id="{786283A4-33DB-4552-9007-D12033D1E1CF}"/>
              </a:ext>
            </a:extLst>
          </p:cNvPr>
          <p:cNvSpPr>
            <a:spLocks noGrp="1"/>
          </p:cNvSpPr>
          <p:nvPr>
            <p:ph type="subTitle" idx="1" hasCustomPrompt="1"/>
          </p:nvPr>
        </p:nvSpPr>
        <p:spPr>
          <a:xfrm>
            <a:off x="930374" y="4156220"/>
            <a:ext cx="9144000" cy="369332"/>
          </a:xfrm>
        </p:spPr>
        <p:txBody>
          <a:bodyPr>
            <a:sp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Presented by/Sub-heading style</a:t>
            </a:r>
            <a:endParaRPr lang="en-GB"/>
          </a:p>
        </p:txBody>
      </p:sp>
      <p:sp>
        <p:nvSpPr>
          <p:cNvPr id="11" name="Text Placeholder 10">
            <a:extLst>
              <a:ext uri="{FF2B5EF4-FFF2-40B4-BE49-F238E27FC236}">
                <a16:creationId xmlns:a16="http://schemas.microsoft.com/office/drawing/2014/main" id="{7AFDDB99-4A42-4713-B148-1FC5187A0930}"/>
              </a:ext>
            </a:extLst>
          </p:cNvPr>
          <p:cNvSpPr>
            <a:spLocks noGrp="1"/>
          </p:cNvSpPr>
          <p:nvPr>
            <p:ph type="body" sz="quarter" idx="13" hasCustomPrompt="1"/>
          </p:nvPr>
        </p:nvSpPr>
        <p:spPr>
          <a:xfrm>
            <a:off x="930275" y="5671367"/>
            <a:ext cx="4057650" cy="286232"/>
          </a:xfrm>
        </p:spPr>
        <p:txBody>
          <a:bodyPr anchor="b" anchorCtr="0">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Published DD Month YYYY</a:t>
            </a:r>
          </a:p>
        </p:txBody>
      </p:sp>
      <p:pic>
        <p:nvPicPr>
          <p:cNvPr id="5" name="Picture 4">
            <a:extLst>
              <a:ext uri="{FF2B5EF4-FFF2-40B4-BE49-F238E27FC236}">
                <a16:creationId xmlns:a16="http://schemas.microsoft.com/office/drawing/2014/main" id="{873076E1-79A4-46B4-8E65-9C656DB742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40" y="543894"/>
            <a:ext cx="1628811" cy="1056324"/>
          </a:xfrm>
          <a:prstGeom prst="rect">
            <a:avLst/>
          </a:prstGeom>
          <a:solidFill>
            <a:schemeClr val="bg1"/>
          </a:solidFill>
        </p:spPr>
      </p:pic>
    </p:spTree>
    <p:extLst>
      <p:ext uri="{BB962C8B-B14F-4D97-AF65-F5344CB8AC3E}">
        <p14:creationId xmlns:p14="http://schemas.microsoft.com/office/powerpoint/2010/main" val="3479683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CCBF63-BE77-47F7-BC2C-2060A83C7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9BD00B1E-7CC5-4A29-9FDA-CA9B202B5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EA8D207-F256-473F-8ACD-7992ADD82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9864E7-4D70-4211-A41C-CD2456D5D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B64C231D-00C0-4BA4-8EC1-A2C808CE32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A8E4A4-9320-483B-B798-ADCC1CC29F5B}"/>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a:extLst>
              <a:ext uri="{FF2B5EF4-FFF2-40B4-BE49-F238E27FC236}">
                <a16:creationId xmlns:a16="http://schemas.microsoft.com/office/drawing/2014/main" id="{BA01495D-38F5-45F5-8260-AF9650168D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2471292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104CED-FCA3-43E9-B6F2-789E2D8FB3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2B846B65-0149-4100-B804-D2C789D96D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46C89B-BCF7-4515-83E9-A3C71E9652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D143B3E4-DD4B-4F60-B675-7EE726FC7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605A4386-6EBC-49F7-B127-B0EBBFF212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02BCA2-9676-4B81-BB26-14FE059270C7}"/>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a:extLst>
              <a:ext uri="{FF2B5EF4-FFF2-40B4-BE49-F238E27FC236}">
                <a16:creationId xmlns:a16="http://schemas.microsoft.com/office/drawing/2014/main" id="{76896919-0EAE-4945-AFCE-CD010C6901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3937373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C2908A-0CFB-4A42-876D-A00D9532EE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75CF6847-70BD-4D90-B4D7-F865C7C9D9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C9E28C-4E16-4B39-B317-EACADEF607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AC158A1F-8F81-4146-95DA-CEF409E4CE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FB3909-B62E-4B51-9259-87A8A02A1010}"/>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8" name="Picture 7">
            <a:extLst>
              <a:ext uri="{FF2B5EF4-FFF2-40B4-BE49-F238E27FC236}">
                <a16:creationId xmlns:a16="http://schemas.microsoft.com/office/drawing/2014/main" id="{CAF3E44F-BB29-42BE-9059-C32004F90E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2152141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2DCAB3-0E0A-4629-AB94-975F98601F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Vertical Title 1">
            <a:extLst>
              <a:ext uri="{FF2B5EF4-FFF2-40B4-BE49-F238E27FC236}">
                <a16:creationId xmlns:a16="http://schemas.microsoft.com/office/drawing/2014/main" id="{C3E0E009-FA67-4DB0-9941-4B016B5404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6841E8-6B80-423A-957E-5BF4233842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0EBF63B-FEF9-4C03-9300-380CF7AC07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13D3F4-F8DF-4316-93E5-D3A857F77CFE}"/>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8" name="Picture 7">
            <a:extLst>
              <a:ext uri="{FF2B5EF4-FFF2-40B4-BE49-F238E27FC236}">
                <a16:creationId xmlns:a16="http://schemas.microsoft.com/office/drawing/2014/main" id="{C52B163B-D380-420A-B774-484E5F4A06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506402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1DCB-8595-466D-91F9-A3A35B4C0BDA}"/>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D6172557-3AB6-4C0C-B165-4709B366FBCA}"/>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E8328C0B-08E4-4375-BF6C-4AD2EA212295}"/>
              </a:ext>
            </a:extLst>
          </p:cNvPr>
          <p:cNvSpPr>
            <a:spLocks noGrp="1"/>
          </p:cNvSpPr>
          <p:nvPr>
            <p:ph type="sldNum" sz="quarter" idx="11"/>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458014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page">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6B6993FF-005E-4D25-A3C3-E79278D0D407}"/>
              </a:ext>
            </a:extLst>
          </p:cNvPr>
          <p:cNvSpPr/>
          <p:nvPr/>
        </p:nvSpPr>
        <p:spPr>
          <a:xfrm flipV="1">
            <a:off x="522515" y="2004602"/>
            <a:ext cx="11005453" cy="424092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pic>
        <p:nvPicPr>
          <p:cNvPr id="7" name="Picture 6">
            <a:extLst>
              <a:ext uri="{FF2B5EF4-FFF2-40B4-BE49-F238E27FC236}">
                <a16:creationId xmlns:a16="http://schemas.microsoft.com/office/drawing/2014/main" id="{3815279F-6C9F-4A37-B0A4-D9C967D104D1}"/>
              </a:ext>
            </a:extLst>
          </p:cNvPr>
          <p:cNvPicPr>
            <a:picLocks noChangeAspect="1"/>
          </p:cNvPicPr>
          <p:nvPr userDrawn="1"/>
        </p:nvPicPr>
        <p:blipFill>
          <a:blip r:embed="rId2"/>
          <a:stretch>
            <a:fillRect/>
          </a:stretch>
        </p:blipFill>
        <p:spPr>
          <a:xfrm>
            <a:off x="7784154" y="1258064"/>
            <a:ext cx="495300" cy="247650"/>
          </a:xfrm>
          <a:prstGeom prst="rect">
            <a:avLst/>
          </a:prstGeom>
        </p:spPr>
      </p:pic>
      <p:sp>
        <p:nvSpPr>
          <p:cNvPr id="9" name="Slide Number Placeholder 2">
            <a:extLst>
              <a:ext uri="{FF2B5EF4-FFF2-40B4-BE49-F238E27FC236}">
                <a16:creationId xmlns:a16="http://schemas.microsoft.com/office/drawing/2014/main" id="{459DB0EF-E50A-4A80-8617-483FDB819953}"/>
              </a:ext>
            </a:extLst>
          </p:cNvPr>
          <p:cNvSpPr txBox="1">
            <a:spLocks noGrp="1"/>
          </p:cNvSpPr>
          <p:nvPr>
            <p:ph type="sldNum" sz="quarter" idx="8"/>
          </p:nvPr>
        </p:nvSpPr>
        <p:spPr>
          <a:xfrm>
            <a:off x="11044379" y="6425108"/>
            <a:ext cx="759692" cy="365129"/>
          </a:xfrm>
          <a:prstGeom prst="rect">
            <a:avLst/>
          </a:prstGeom>
        </p:spPr>
        <p:txBody>
          <a:bodyPr/>
          <a:lstStyle>
            <a:lvl1pPr>
              <a:defRPr/>
            </a:lvl1pPr>
          </a:lstStyle>
          <a:p>
            <a:pPr lvl="0"/>
            <a:fld id="{C2B15A99-32D5-48D2-9AB1-A17973B7257B}" type="slidenum">
              <a:t>‹#›</a:t>
            </a:fld>
            <a:endParaRPr lang="en-GB"/>
          </a:p>
        </p:txBody>
      </p:sp>
      <p:pic>
        <p:nvPicPr>
          <p:cNvPr id="11" name="Picture 10">
            <a:extLst>
              <a:ext uri="{FF2B5EF4-FFF2-40B4-BE49-F238E27FC236}">
                <a16:creationId xmlns:a16="http://schemas.microsoft.com/office/drawing/2014/main" id="{00BB0CF2-B423-4F3C-A587-D6AAC72112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2515" y="362504"/>
            <a:ext cx="1918844" cy="1244417"/>
          </a:xfrm>
          <a:prstGeom prst="rect">
            <a:avLst/>
          </a:prstGeom>
          <a:solidFill>
            <a:srgbClr val="FFFBEB"/>
          </a:solidFill>
        </p:spPr>
      </p:pic>
    </p:spTree>
    <p:extLst>
      <p:ext uri="{BB962C8B-B14F-4D97-AF65-F5344CB8AC3E}">
        <p14:creationId xmlns:p14="http://schemas.microsoft.com/office/powerpoint/2010/main" val="201956159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DHSC heading &amp; text">
    <p:bg>
      <p:bgPr>
        <a:solidFill>
          <a:srgbClr val="FFFBEB"/>
        </a:solidFill>
        <a:effectLst/>
      </p:bgPr>
    </p:bg>
    <p:spTree>
      <p:nvGrpSpPr>
        <p:cNvPr id="1" name=""/>
        <p:cNvGrpSpPr/>
        <p:nvPr/>
      </p:nvGrpSpPr>
      <p:grpSpPr>
        <a:xfrm>
          <a:off x="0" y="0"/>
          <a:ext cx="0" cy="0"/>
          <a:chOff x="0" y="0"/>
          <a:chExt cx="0" cy="0"/>
        </a:xfrm>
      </p:grpSpPr>
      <p:pic>
        <p:nvPicPr>
          <p:cNvPr id="11" name="Picture 8">
            <a:extLst>
              <a:ext uri="{FF2B5EF4-FFF2-40B4-BE49-F238E27FC236}">
                <a16:creationId xmlns:a16="http://schemas.microsoft.com/office/drawing/2014/main" id="{F5309773-F1F7-46DF-B2D1-D3B0BA48C821}"/>
              </a:ext>
            </a:extLst>
          </p:cNvPr>
          <p:cNvPicPr>
            <a:picLocks noChangeAspect="1"/>
          </p:cNvPicPr>
          <p:nvPr userDrawn="1"/>
        </p:nvPicPr>
        <p:blipFill>
          <a:blip r:embed="rId2"/>
          <a:srcRect l="957" b="50000"/>
          <a:stretch>
            <a:fillRect/>
          </a:stretch>
        </p:blipFill>
        <p:spPr>
          <a:xfrm>
            <a:off x="0" y="6186162"/>
            <a:ext cx="12191996" cy="671837"/>
          </a:xfrm>
          <a:prstGeom prst="rect">
            <a:avLst/>
          </a:prstGeom>
          <a:noFill/>
          <a:ln cap="flat">
            <a:noFill/>
          </a:ln>
        </p:spPr>
      </p:pic>
      <p:pic>
        <p:nvPicPr>
          <p:cNvPr id="13" name="Picture 12">
            <a:extLst>
              <a:ext uri="{FF2B5EF4-FFF2-40B4-BE49-F238E27FC236}">
                <a16:creationId xmlns:a16="http://schemas.microsoft.com/office/drawing/2014/main" id="{2568871E-FF3E-4012-859D-0775661ACD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1053" y="6366784"/>
            <a:ext cx="5161281" cy="338558"/>
          </a:xfrm>
          <a:prstGeom prst="rect">
            <a:avLst/>
          </a:prstGeom>
          <a:noFill/>
        </p:spPr>
      </p:pic>
      <p:sp>
        <p:nvSpPr>
          <p:cNvPr id="4" name="Text Placeholder 7">
            <a:extLst>
              <a:ext uri="{FF2B5EF4-FFF2-40B4-BE49-F238E27FC236}">
                <a16:creationId xmlns:a16="http://schemas.microsoft.com/office/drawing/2014/main" id="{22432A31-4881-4C3E-94BA-A83C78268331}"/>
              </a:ext>
            </a:extLst>
          </p:cNvPr>
          <p:cNvSpPr txBox="1">
            <a:spLocks noGrp="1"/>
          </p:cNvSpPr>
          <p:nvPr>
            <p:ph type="body" sz="quarter" idx="4294967295"/>
          </p:nvPr>
        </p:nvSpPr>
        <p:spPr>
          <a:xfrm>
            <a:off x="357905" y="1204840"/>
            <a:ext cx="11446166" cy="4652238"/>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1pPr>
            <a:lvl2pPr marR="0" lvl="1"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2pPr>
            <a:lvl3pPr marR="0" lvl="2"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3pPr>
            <a:lvl4pPr marR="0" lvl="3"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4pPr>
            <a:lvl5pPr marR="0" lvl="4"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9">
            <a:extLst>
              <a:ext uri="{FF2B5EF4-FFF2-40B4-BE49-F238E27FC236}">
                <a16:creationId xmlns:a16="http://schemas.microsoft.com/office/drawing/2014/main" id="{A3035BC4-0122-426B-903F-EB53B0734363}"/>
              </a:ext>
            </a:extLst>
          </p:cNvPr>
          <p:cNvSpPr txBox="1">
            <a:spLocks noGrp="1"/>
          </p:cNvSpPr>
          <p:nvPr>
            <p:ph type="body" sz="quarter" idx="4294967295"/>
          </p:nvPr>
        </p:nvSpPr>
        <p:spPr>
          <a:xfrm>
            <a:off x="357192" y="236857"/>
            <a:ext cx="11447465" cy="904871"/>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000000"/>
                </a:solidFill>
                <a:uFillTx/>
                <a:latin typeface="Arial" panose="020B0604020202020204" pitchFamily="34" charset="0"/>
                <a:cs typeface="Arial" panose="020B0604020202020204" pitchFamily="34" charset="0"/>
              </a:defRPr>
            </a:lvl1pPr>
          </a:lstStyle>
          <a:p>
            <a:pPr lvl="0"/>
            <a:r>
              <a:rPr lang="en-US"/>
              <a:t>Click to edit Master text styles</a:t>
            </a:r>
          </a:p>
        </p:txBody>
      </p:sp>
      <p:sp>
        <p:nvSpPr>
          <p:cNvPr id="14" name="Footer Placeholder 1">
            <a:extLst>
              <a:ext uri="{FF2B5EF4-FFF2-40B4-BE49-F238E27FC236}">
                <a16:creationId xmlns:a16="http://schemas.microsoft.com/office/drawing/2014/main" id="{30745C10-7CAF-443D-8946-45F86F7BDB4B}"/>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endParaRPr lang="en-GB"/>
          </a:p>
        </p:txBody>
      </p:sp>
      <p:sp>
        <p:nvSpPr>
          <p:cNvPr id="3" name="Slide Number Placeholder 3">
            <a:extLst>
              <a:ext uri="{FF2B5EF4-FFF2-40B4-BE49-F238E27FC236}">
                <a16:creationId xmlns:a16="http://schemas.microsoft.com/office/drawing/2014/main" id="{0C1CB30E-51B9-4F8C-BC47-94116E7611F7}"/>
              </a:ext>
            </a:extLst>
          </p:cNvPr>
          <p:cNvSpPr txBox="1">
            <a:spLocks noGrp="1"/>
          </p:cNvSpPr>
          <p:nvPr>
            <p:ph type="sldNum" sz="quarter" idx="8"/>
          </p:nvPr>
        </p:nvSpPr>
        <p:spPr>
          <a:xfrm>
            <a:off x="11044379" y="6356351"/>
            <a:ext cx="759692" cy="365129"/>
          </a:xfrm>
          <a:prstGeom prst="rect">
            <a:avLst/>
          </a:prstGeom>
        </p:spPr>
        <p:txBody>
          <a:bodyPr/>
          <a:lstStyle>
            <a:lvl1pPr>
              <a:defRPr/>
            </a:lvl1pPr>
          </a:lstStyle>
          <a:p>
            <a:pPr lvl="0"/>
            <a:fld id="{C8077943-3D51-438C-8FB7-BEE503748A1B}" type="slidenum">
              <a:t>‹#›</a:t>
            </a:fld>
            <a:endParaRPr lang="en-GB"/>
          </a:p>
        </p:txBody>
      </p:sp>
    </p:spTree>
    <p:extLst>
      <p:ext uri="{BB962C8B-B14F-4D97-AF65-F5344CB8AC3E}">
        <p14:creationId xmlns:p14="http://schemas.microsoft.com/office/powerpoint/2010/main" val="217170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Section break">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D1DBAAA7-F4B9-4A4A-81BF-531A8E1BCFED}"/>
              </a:ext>
            </a:extLst>
          </p:cNvPr>
          <p:cNvSpPr/>
          <p:nvPr/>
        </p:nvSpPr>
        <p:spPr>
          <a:xfrm flipV="1">
            <a:off x="593271" y="538836"/>
            <a:ext cx="11005453" cy="5551245"/>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3" name="Text Placeholder 8">
            <a:extLst>
              <a:ext uri="{FF2B5EF4-FFF2-40B4-BE49-F238E27FC236}">
                <a16:creationId xmlns:a16="http://schemas.microsoft.com/office/drawing/2014/main" id="{DB72D255-2FF2-4FD6-BF47-836081E54165}"/>
              </a:ext>
            </a:extLst>
          </p:cNvPr>
          <p:cNvSpPr txBox="1">
            <a:spLocks noGrp="1"/>
          </p:cNvSpPr>
          <p:nvPr>
            <p:ph type="body" sz="quarter" idx="4294967295"/>
          </p:nvPr>
        </p:nvSpPr>
        <p:spPr>
          <a:xfrm>
            <a:off x="1038474" y="2869816"/>
            <a:ext cx="8743950" cy="55918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000000"/>
                </a:solidFill>
                <a:uFillTx/>
                <a:latin typeface="Arial" pitchFamily="34"/>
                <a:cs typeface="Arial" pitchFamily="34"/>
              </a:defRPr>
            </a:lvl1pPr>
          </a:lstStyle>
          <a:p>
            <a:pPr lvl="0"/>
            <a:r>
              <a:rPr lang="en-US"/>
              <a:t>Click to edit Master text styles</a:t>
            </a:r>
          </a:p>
        </p:txBody>
      </p:sp>
      <p:sp>
        <p:nvSpPr>
          <p:cNvPr id="4" name="Text Placeholder 8">
            <a:extLst>
              <a:ext uri="{FF2B5EF4-FFF2-40B4-BE49-F238E27FC236}">
                <a16:creationId xmlns:a16="http://schemas.microsoft.com/office/drawing/2014/main" id="{49B5E735-5678-427C-8AFF-16F3D81FCDD9}"/>
              </a:ext>
            </a:extLst>
          </p:cNvPr>
          <p:cNvSpPr txBox="1">
            <a:spLocks noGrp="1"/>
          </p:cNvSpPr>
          <p:nvPr>
            <p:ph type="body" sz="quarter" idx="4294967295"/>
          </p:nvPr>
        </p:nvSpPr>
        <p:spPr>
          <a:xfrm>
            <a:off x="1038474" y="3717520"/>
            <a:ext cx="8743950" cy="55918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b="1" i="0" u="none" strike="noStrike" cap="none" spc="0" baseline="0">
                <a:solidFill>
                  <a:srgbClr val="000000"/>
                </a:solidFill>
                <a:uFillTx/>
                <a:latin typeface="Calibri"/>
              </a:defRPr>
            </a:lvl1pPr>
          </a:lstStyle>
          <a:p>
            <a:pPr lvl="0"/>
            <a:r>
              <a:rPr lang="en-US"/>
              <a:t>Click to edit Master text styles</a:t>
            </a:r>
          </a:p>
        </p:txBody>
      </p:sp>
      <p:pic>
        <p:nvPicPr>
          <p:cNvPr id="7" name="Picture 6">
            <a:extLst>
              <a:ext uri="{FF2B5EF4-FFF2-40B4-BE49-F238E27FC236}">
                <a16:creationId xmlns:a16="http://schemas.microsoft.com/office/drawing/2014/main" id="{EFCB10D8-1D00-42AA-815B-0ECC5D75D7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053" y="6366784"/>
            <a:ext cx="5161281" cy="338558"/>
          </a:xfrm>
          <a:prstGeom prst="rect">
            <a:avLst/>
          </a:prstGeom>
          <a:noFill/>
        </p:spPr>
      </p:pic>
      <p:sp>
        <p:nvSpPr>
          <p:cNvPr id="8" name="Footer Placeholder 1">
            <a:extLst>
              <a:ext uri="{FF2B5EF4-FFF2-40B4-BE49-F238E27FC236}">
                <a16:creationId xmlns:a16="http://schemas.microsoft.com/office/drawing/2014/main" id="{7F49E0A3-A70B-409B-870E-309C59814DD8}"/>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endParaRPr lang="en-GB"/>
          </a:p>
        </p:txBody>
      </p:sp>
      <p:sp>
        <p:nvSpPr>
          <p:cNvPr id="9" name="Slide Number Placeholder 2">
            <a:extLst>
              <a:ext uri="{FF2B5EF4-FFF2-40B4-BE49-F238E27FC236}">
                <a16:creationId xmlns:a16="http://schemas.microsoft.com/office/drawing/2014/main" id="{1B6AEF92-7B8A-43C0-BC19-874A70820DAF}"/>
              </a:ext>
            </a:extLst>
          </p:cNvPr>
          <p:cNvSpPr txBox="1">
            <a:spLocks noGrp="1"/>
          </p:cNvSpPr>
          <p:nvPr>
            <p:ph type="sldNum" sz="quarter" idx="8"/>
          </p:nvPr>
        </p:nvSpPr>
        <p:spPr>
          <a:xfrm>
            <a:off x="11044379" y="6425108"/>
            <a:ext cx="759692" cy="365129"/>
          </a:xfrm>
          <a:prstGeom prst="rect">
            <a:avLst/>
          </a:prstGeom>
        </p:spPr>
        <p:txBody>
          <a:bodyPr/>
          <a:lstStyle>
            <a:lvl1pPr>
              <a:defRPr/>
            </a:lvl1pPr>
          </a:lstStyle>
          <a:p>
            <a:pPr lvl="0"/>
            <a:fld id="{C2B15A99-32D5-48D2-9AB1-A17973B7257B}" type="slidenum">
              <a:t>‹#›</a:t>
            </a:fld>
            <a:endParaRPr lang="en-GB"/>
          </a:p>
        </p:txBody>
      </p:sp>
    </p:spTree>
    <p:extLst>
      <p:ext uri="{BB962C8B-B14F-4D97-AF65-F5344CB8AC3E}">
        <p14:creationId xmlns:p14="http://schemas.microsoft.com/office/powerpoint/2010/main" val="1855798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HSC large text ">
    <p:bg>
      <p:bgPr>
        <a:solidFill>
          <a:srgbClr val="FFFBEB"/>
        </a:solidFill>
        <a:effectLst/>
      </p:bgPr>
    </p:bg>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A032D987-D47B-4682-B42F-2068EC276A2D}"/>
              </a:ext>
            </a:extLst>
          </p:cNvPr>
          <p:cNvPicPr>
            <a:picLocks noChangeAspect="1"/>
          </p:cNvPicPr>
          <p:nvPr/>
        </p:nvPicPr>
        <p:blipFill>
          <a:blip r:embed="rId2"/>
          <a:srcRect l="957" b="50000"/>
          <a:stretch>
            <a:fillRect/>
          </a:stretch>
        </p:blipFill>
        <p:spPr>
          <a:xfrm>
            <a:off x="0" y="6186162"/>
            <a:ext cx="12191996" cy="671837"/>
          </a:xfrm>
          <a:prstGeom prst="rect">
            <a:avLst/>
          </a:prstGeom>
          <a:noFill/>
          <a:ln cap="flat">
            <a:noFill/>
          </a:ln>
        </p:spPr>
      </p:pic>
      <p:sp>
        <p:nvSpPr>
          <p:cNvPr id="2" name="Rectangle: Diagonal Corners Rounded 6">
            <a:extLst>
              <a:ext uri="{FF2B5EF4-FFF2-40B4-BE49-F238E27FC236}">
                <a16:creationId xmlns:a16="http://schemas.microsoft.com/office/drawing/2014/main" id="{A1D7C8C6-18BC-486A-87AC-BCB0A6D899B6}"/>
              </a:ext>
            </a:extLst>
          </p:cNvPr>
          <p:cNvSpPr/>
          <p:nvPr/>
        </p:nvSpPr>
        <p:spPr>
          <a:xfrm flipV="1">
            <a:off x="404905" y="432602"/>
            <a:ext cx="11416146" cy="5421084"/>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4" name="Footer Placeholder 1">
            <a:extLst>
              <a:ext uri="{FF2B5EF4-FFF2-40B4-BE49-F238E27FC236}">
                <a16:creationId xmlns:a16="http://schemas.microsoft.com/office/drawing/2014/main" id="{88EC960A-7453-4E87-B8A8-C794E60E500A}"/>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endParaRPr lang="en-GB"/>
          </a:p>
        </p:txBody>
      </p:sp>
      <p:sp>
        <p:nvSpPr>
          <p:cNvPr id="5" name="Slide Number Placeholder 2">
            <a:extLst>
              <a:ext uri="{FF2B5EF4-FFF2-40B4-BE49-F238E27FC236}">
                <a16:creationId xmlns:a16="http://schemas.microsoft.com/office/drawing/2014/main" id="{78007425-7485-421F-8556-1610521BC3CB}"/>
              </a:ext>
            </a:extLst>
          </p:cNvPr>
          <p:cNvSpPr txBox="1">
            <a:spLocks noGrp="1"/>
          </p:cNvSpPr>
          <p:nvPr>
            <p:ph type="sldNum" sz="quarter" idx="8"/>
          </p:nvPr>
        </p:nvSpPr>
        <p:spPr>
          <a:xfrm>
            <a:off x="11044379" y="6356351"/>
            <a:ext cx="759692" cy="365129"/>
          </a:xfrm>
          <a:prstGeom prst="rect">
            <a:avLst/>
          </a:prstGeom>
        </p:spPr>
        <p:txBody>
          <a:bodyPr/>
          <a:lstStyle>
            <a:lvl1pPr>
              <a:defRPr/>
            </a:lvl1pPr>
          </a:lstStyle>
          <a:p>
            <a:pPr lvl="0"/>
            <a:fld id="{C2B15A99-32D5-48D2-9AB1-A17973B7257B}" type="slidenum">
              <a:t>‹#›</a:t>
            </a:fld>
            <a:endParaRPr lang="en-GB"/>
          </a:p>
        </p:txBody>
      </p:sp>
      <p:sp>
        <p:nvSpPr>
          <p:cNvPr id="11" name="Text Placeholder 2">
            <a:extLst>
              <a:ext uri="{FF2B5EF4-FFF2-40B4-BE49-F238E27FC236}">
                <a16:creationId xmlns:a16="http://schemas.microsoft.com/office/drawing/2014/main" id="{50952F9A-BEAC-4493-AEC0-C7E834A588BC}"/>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Large text page</a:t>
            </a:r>
          </a:p>
        </p:txBody>
      </p:sp>
    </p:spTree>
    <p:extLst>
      <p:ext uri="{BB962C8B-B14F-4D97-AF65-F5344CB8AC3E}">
        <p14:creationId xmlns:p14="http://schemas.microsoft.com/office/powerpoint/2010/main" val="4021490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8_Custom Layout">
    <p:bg>
      <p:bgPr>
        <a:solidFill>
          <a:srgbClr val="FFFBE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C877D1-B81D-4713-B49F-70D1C1F643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515" y="362504"/>
            <a:ext cx="1918844" cy="1244417"/>
          </a:xfrm>
          <a:prstGeom prst="rect">
            <a:avLst/>
          </a:prstGeom>
          <a:solidFill>
            <a:srgbClr val="FFFBEB"/>
          </a:solidFill>
        </p:spPr>
      </p:pic>
      <p:sp>
        <p:nvSpPr>
          <p:cNvPr id="2" name="Rectangle: Diagonal Corners Rounded 4">
            <a:extLst>
              <a:ext uri="{FF2B5EF4-FFF2-40B4-BE49-F238E27FC236}">
                <a16:creationId xmlns:a16="http://schemas.microsoft.com/office/drawing/2014/main" id="{E28E3FE4-7C0A-4AA6-AFE1-3A10239D3207}"/>
              </a:ext>
            </a:extLst>
          </p:cNvPr>
          <p:cNvSpPr/>
          <p:nvPr/>
        </p:nvSpPr>
        <p:spPr>
          <a:xfrm flipV="1">
            <a:off x="522515" y="2093379"/>
            <a:ext cx="11005453" cy="424092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4" name="Text Placeholder 7">
            <a:extLst>
              <a:ext uri="{FF2B5EF4-FFF2-40B4-BE49-F238E27FC236}">
                <a16:creationId xmlns:a16="http://schemas.microsoft.com/office/drawing/2014/main" id="{9AD86CED-9A73-450C-A71B-47B526E2A868}"/>
              </a:ext>
            </a:extLst>
          </p:cNvPr>
          <p:cNvSpPr txBox="1">
            <a:spLocks noGrp="1"/>
          </p:cNvSpPr>
          <p:nvPr>
            <p:ph type="body" sz="quarter" idx="4294967295"/>
          </p:nvPr>
        </p:nvSpPr>
        <p:spPr>
          <a:xfrm>
            <a:off x="1044573" y="2503490"/>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200" b="1" i="0" u="none" strike="noStrike" cap="none" spc="0" baseline="0">
                <a:solidFill>
                  <a:srgbClr val="000000"/>
                </a:solidFill>
                <a:uFillTx/>
                <a:latin typeface="Calibri"/>
              </a:defRPr>
            </a:lvl1pPr>
          </a:lstStyle>
          <a:p>
            <a:pPr lvl="0"/>
            <a:r>
              <a:rPr lang="en-US"/>
              <a:t>Click to edit Master text styles</a:t>
            </a:r>
          </a:p>
        </p:txBody>
      </p:sp>
      <p:sp>
        <p:nvSpPr>
          <p:cNvPr id="5" name="Text Placeholder 7">
            <a:extLst>
              <a:ext uri="{FF2B5EF4-FFF2-40B4-BE49-F238E27FC236}">
                <a16:creationId xmlns:a16="http://schemas.microsoft.com/office/drawing/2014/main" id="{84B16E31-4CE8-4D5F-8E29-D7D65EF70AA2}"/>
              </a:ext>
            </a:extLst>
          </p:cNvPr>
          <p:cNvSpPr txBox="1">
            <a:spLocks noGrp="1"/>
          </p:cNvSpPr>
          <p:nvPr>
            <p:ph type="body" sz="quarter" idx="4294967295"/>
          </p:nvPr>
        </p:nvSpPr>
        <p:spPr>
          <a:xfrm>
            <a:off x="1044573" y="3662309"/>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400" b="1" i="0" u="none" strike="noStrike" cap="none" spc="0" baseline="0">
                <a:solidFill>
                  <a:srgbClr val="000000"/>
                </a:solidFill>
                <a:uFillTx/>
                <a:latin typeface="Calibri"/>
              </a:defRPr>
            </a:lvl1pPr>
          </a:lstStyle>
          <a:p>
            <a:pPr lvl="0"/>
            <a:r>
              <a:rPr lang="en-US"/>
              <a:t>Click to edit Master text styles</a:t>
            </a:r>
          </a:p>
        </p:txBody>
      </p:sp>
      <p:sp>
        <p:nvSpPr>
          <p:cNvPr id="6" name="Text Placeholder 7">
            <a:extLst>
              <a:ext uri="{FF2B5EF4-FFF2-40B4-BE49-F238E27FC236}">
                <a16:creationId xmlns:a16="http://schemas.microsoft.com/office/drawing/2014/main" id="{156F0A68-F520-4BB3-B9B5-8E2472B72995}"/>
              </a:ext>
            </a:extLst>
          </p:cNvPr>
          <p:cNvSpPr txBox="1">
            <a:spLocks noGrp="1"/>
          </p:cNvSpPr>
          <p:nvPr>
            <p:ph type="body" sz="quarter" idx="4294967295"/>
          </p:nvPr>
        </p:nvSpPr>
        <p:spPr>
          <a:xfrm>
            <a:off x="1044573" y="4821128"/>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1800" b="0" i="0" u="none" strike="noStrike" cap="none" spc="0" baseline="0">
                <a:solidFill>
                  <a:srgbClr val="000000"/>
                </a:solidFill>
                <a:uFillTx/>
                <a:latin typeface="Calibri"/>
              </a:defRPr>
            </a:lvl1pPr>
          </a:lstStyle>
          <a:p>
            <a:pPr lvl="0"/>
            <a:r>
              <a:rPr lang="en-US"/>
              <a:t>Click to edit Master text styles</a:t>
            </a:r>
          </a:p>
        </p:txBody>
      </p:sp>
      <p:pic>
        <p:nvPicPr>
          <p:cNvPr id="7" name="Picture 6">
            <a:extLst>
              <a:ext uri="{FF2B5EF4-FFF2-40B4-BE49-F238E27FC236}">
                <a16:creationId xmlns:a16="http://schemas.microsoft.com/office/drawing/2014/main" id="{72E6E337-E03E-45FD-8D8C-328F4299B3A4}"/>
              </a:ext>
            </a:extLst>
          </p:cNvPr>
          <p:cNvPicPr>
            <a:picLocks noChangeAspect="1"/>
          </p:cNvPicPr>
          <p:nvPr userDrawn="1"/>
        </p:nvPicPr>
        <p:blipFill>
          <a:blip r:embed="rId3"/>
          <a:stretch>
            <a:fillRect/>
          </a:stretch>
        </p:blipFill>
        <p:spPr>
          <a:xfrm>
            <a:off x="8291513" y="598951"/>
            <a:ext cx="1314306" cy="1227767"/>
          </a:xfrm>
          <a:prstGeom prst="rect">
            <a:avLst/>
          </a:prstGeom>
        </p:spPr>
      </p:pic>
    </p:spTree>
    <p:extLst>
      <p:ext uri="{BB962C8B-B14F-4D97-AF65-F5344CB8AC3E}">
        <p14:creationId xmlns:p14="http://schemas.microsoft.com/office/powerpoint/2010/main" val="15759865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C83D81-04CB-4893-9BFB-986BF0E265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a:p>
        </p:txBody>
      </p:sp>
      <p:pic>
        <p:nvPicPr>
          <p:cNvPr id="10" name="Picture 9">
            <a:extLst>
              <a:ext uri="{FF2B5EF4-FFF2-40B4-BE49-F238E27FC236}">
                <a16:creationId xmlns:a16="http://schemas.microsoft.com/office/drawing/2014/main" id="{1D3C58E4-84A1-4EE7-BED2-A7D78CB71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230554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120282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56A6B2-45CE-47D3-ADDB-BD31EA1119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0ED93AC6-2F50-4B91-B6DD-840E6B04BBBF}"/>
              </a:ext>
            </a:extLst>
          </p:cNvPr>
          <p:cNvSpPr>
            <a:spLocks noGrp="1"/>
          </p:cNvSpPr>
          <p:nvPr>
            <p:ph type="title" hasCustomPrompt="1"/>
          </p:nvPr>
        </p:nvSpPr>
        <p:spPr>
          <a:xfrm>
            <a:off x="831850" y="2587192"/>
            <a:ext cx="10515600" cy="590931"/>
          </a:xfrm>
        </p:spPr>
        <p:txBody>
          <a:bodyPr anchor="t" anchorCtr="0">
            <a:spAutoFit/>
          </a:bodyPr>
          <a:lstStyle>
            <a:lvl1pPr>
              <a:defRPr sz="3600" b="1"/>
            </a:lvl1pPr>
          </a:lstStyle>
          <a:p>
            <a:r>
              <a:rPr lang="en-US"/>
              <a:t>Section heading</a:t>
            </a:r>
            <a:endParaRPr lang="en-GB"/>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831850" y="3789940"/>
            <a:ext cx="10515600" cy="369332"/>
          </a:xfrm>
        </p:spPr>
        <p:txBody>
          <a:bodyPr>
            <a:spAutoFit/>
          </a:bodyPr>
          <a:lstStyle>
            <a:lvl1pPr marL="0" indent="0">
              <a:buNone/>
              <a:defRPr sz="2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Sub-heading</a:t>
            </a:r>
          </a:p>
        </p:txBody>
      </p:sp>
    </p:spTree>
    <p:extLst>
      <p:ext uri="{BB962C8B-B14F-4D97-AF65-F5344CB8AC3E}">
        <p14:creationId xmlns:p14="http://schemas.microsoft.com/office/powerpoint/2010/main" val="1967786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41E873-0E11-44B1-8E1D-3939D1CB99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10" name="AutoShape 3">
            <a:extLst>
              <a:ext uri="{FF2B5EF4-FFF2-40B4-BE49-F238E27FC236}">
                <a16:creationId xmlns:a16="http://schemas.microsoft.com/office/drawing/2014/main" id="{4FAAD646-2462-41CA-AE4B-76753CEDFF52}"/>
              </a:ext>
            </a:extLst>
          </p:cNvPr>
          <p:cNvSpPr>
            <a:spLocks noChangeAspect="1" noChangeArrowheads="1" noTextEdit="1"/>
          </p:cNvSpPr>
          <p:nvPr userDrawn="1"/>
        </p:nvSpPr>
        <p:spPr bwMode="auto">
          <a:xfrm>
            <a:off x="0" y="0"/>
            <a:ext cx="12150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Large text page</a:t>
            </a:r>
          </a:p>
        </p:txBody>
      </p:sp>
      <p:sp>
        <p:nvSpPr>
          <p:cNvPr id="5" name="Footer Placeholder 4">
            <a:extLst>
              <a:ext uri="{FF2B5EF4-FFF2-40B4-BE49-F238E27FC236}">
                <a16:creationId xmlns:a16="http://schemas.microsoft.com/office/drawing/2014/main" id="{3939CF87-BF69-4238-8BAD-CEB980FB9F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E01D87-EBA9-4116-8E30-46E256527195}"/>
              </a:ext>
            </a:extLst>
          </p:cNvPr>
          <p:cNvSpPr>
            <a:spLocks noGrp="1"/>
          </p:cNvSpPr>
          <p:nvPr>
            <p:ph type="sldNum" sz="quarter" idx="12"/>
          </p:nvPr>
        </p:nvSpPr>
        <p:spPr/>
        <p:txBody>
          <a:bodyPr/>
          <a:lstStyle/>
          <a:p>
            <a:fld id="{06A44ADC-FBC0-4698-B0EC-1AD4A4060383}" type="slidenum">
              <a:rPr lang="en-GB" smtClean="0"/>
              <a:t>‹#›</a:t>
            </a:fld>
            <a:endParaRPr lang="en-GB"/>
          </a:p>
        </p:txBody>
      </p:sp>
      <p:sp>
        <p:nvSpPr>
          <p:cNvPr id="9" name="Rectangle: Diagonal Corners Rounded 8">
            <a:extLst>
              <a:ext uri="{FF2B5EF4-FFF2-40B4-BE49-F238E27FC236}">
                <a16:creationId xmlns:a16="http://schemas.microsoft.com/office/drawing/2014/main" id="{9C8A0FD4-F699-4BB5-A3C8-3A511F41233C}"/>
              </a:ext>
            </a:extLst>
          </p:cNvPr>
          <p:cNvSpPr/>
          <p:nvPr userDrawn="1"/>
        </p:nvSpPr>
        <p:spPr>
          <a:xfrm flipH="1">
            <a:off x="543561" y="553338"/>
            <a:ext cx="11095443" cy="5390262"/>
          </a:xfrm>
          <a:prstGeom prst="round2DiagRect">
            <a:avLst/>
          </a:prstGeom>
          <a:noFill/>
          <a:ln w="2286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endParaRPr lang="en-GB">
              <a:solidFill>
                <a:schemeClr val="tx1"/>
              </a:solidFill>
            </a:endParaRPr>
          </a:p>
        </p:txBody>
      </p:sp>
      <p:pic>
        <p:nvPicPr>
          <p:cNvPr id="8" name="Picture 7">
            <a:extLst>
              <a:ext uri="{FF2B5EF4-FFF2-40B4-BE49-F238E27FC236}">
                <a16:creationId xmlns:a16="http://schemas.microsoft.com/office/drawing/2014/main" id="{24271249-A6E6-4E1D-BF38-9B55039C06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117039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CFA8AA-1F36-4E3C-977C-A7C918EE02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8982F404-A628-4163-A67A-017625A1F1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6CC20F-2520-4988-AFE4-EBE97F23EF9C}"/>
              </a:ext>
            </a:extLst>
          </p:cNvPr>
          <p:cNvSpPr>
            <a:spLocks noGrp="1"/>
          </p:cNvSpPr>
          <p:nvPr>
            <p:ph sz="half" idx="1" hasCustomPrompt="1"/>
          </p:nvPr>
        </p:nvSpPr>
        <p:spPr>
          <a:xfrm>
            <a:off x="360000"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4" name="Content Placeholder 3">
            <a:extLst>
              <a:ext uri="{FF2B5EF4-FFF2-40B4-BE49-F238E27FC236}">
                <a16:creationId xmlns:a16="http://schemas.microsoft.com/office/drawing/2014/main" id="{2ABA3220-04BF-4C22-9F1D-EA71CB2E4D12}"/>
              </a:ext>
            </a:extLst>
          </p:cNvPr>
          <p:cNvSpPr>
            <a:spLocks noGrp="1"/>
          </p:cNvSpPr>
          <p:nvPr>
            <p:ph sz="half" idx="2" hasCustomPrompt="1"/>
          </p:nvPr>
        </p:nvSpPr>
        <p:spPr>
          <a:xfrm>
            <a:off x="6224072"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6" name="Footer Placeholder 5">
            <a:extLst>
              <a:ext uri="{FF2B5EF4-FFF2-40B4-BE49-F238E27FC236}">
                <a16:creationId xmlns:a16="http://schemas.microsoft.com/office/drawing/2014/main" id="{D69C2192-61D5-4EB8-AAF7-C62287CE3E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E3B638-8AEF-4744-AF26-A06733AEBCD1}"/>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a:extLst>
              <a:ext uri="{FF2B5EF4-FFF2-40B4-BE49-F238E27FC236}">
                <a16:creationId xmlns:a16="http://schemas.microsoft.com/office/drawing/2014/main" id="{BCB9B26A-6FAE-4CD8-BB5B-6DDE25F439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411315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238306-4959-4D7E-824A-5FCB2D3855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3F56CF47-9317-4BCB-B768-6FAFA244E835}"/>
              </a:ext>
            </a:extLst>
          </p:cNvPr>
          <p:cNvSpPr>
            <a:spLocks noGrp="1"/>
          </p:cNvSpPr>
          <p:nvPr>
            <p:ph type="title"/>
          </p:nvPr>
        </p:nvSpPr>
        <p:spPr>
          <a:xfrm>
            <a:off x="360000" y="360000"/>
            <a:ext cx="11444072" cy="904436"/>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EE0031-2A64-4B9F-9549-581805ECA54B}"/>
              </a:ext>
            </a:extLst>
          </p:cNvPr>
          <p:cNvSpPr>
            <a:spLocks noGrp="1"/>
          </p:cNvSpPr>
          <p:nvPr>
            <p:ph type="body" idx="1"/>
          </p:nvPr>
        </p:nvSpPr>
        <p:spPr>
          <a:xfrm>
            <a:off x="368514"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0C07EE-CCB7-404E-8CA0-28E7EADD4352}"/>
              </a:ext>
            </a:extLst>
          </p:cNvPr>
          <p:cNvSpPr>
            <a:spLocks noGrp="1"/>
          </p:cNvSpPr>
          <p:nvPr>
            <p:ph sz="half" idx="2" hasCustomPrompt="1"/>
          </p:nvPr>
        </p:nvSpPr>
        <p:spPr>
          <a:xfrm>
            <a:off x="368514"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Text Placeholder 4">
            <a:extLst>
              <a:ext uri="{FF2B5EF4-FFF2-40B4-BE49-F238E27FC236}">
                <a16:creationId xmlns:a16="http://schemas.microsoft.com/office/drawing/2014/main" id="{164D9511-94F7-4D8A-B308-9F45F8C31020}"/>
              </a:ext>
            </a:extLst>
          </p:cNvPr>
          <p:cNvSpPr>
            <a:spLocks noGrp="1"/>
          </p:cNvSpPr>
          <p:nvPr>
            <p:ph type="body" sz="quarter" idx="3"/>
          </p:nvPr>
        </p:nvSpPr>
        <p:spPr>
          <a:xfrm>
            <a:off x="6224072"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4B37DB-BE92-439C-B307-B67909DBB68B}"/>
              </a:ext>
            </a:extLst>
          </p:cNvPr>
          <p:cNvSpPr>
            <a:spLocks noGrp="1"/>
          </p:cNvSpPr>
          <p:nvPr>
            <p:ph sz="quarter" idx="4" hasCustomPrompt="1"/>
          </p:nvPr>
        </p:nvSpPr>
        <p:spPr>
          <a:xfrm>
            <a:off x="6224072"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8" name="Footer Placeholder 7">
            <a:extLst>
              <a:ext uri="{FF2B5EF4-FFF2-40B4-BE49-F238E27FC236}">
                <a16:creationId xmlns:a16="http://schemas.microsoft.com/office/drawing/2014/main" id="{BF22FB8E-C592-4C15-8B2B-5B8ADAC8C7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C3D43E-BF05-4A08-83EC-42885B455129}"/>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11" name="Picture 10">
            <a:extLst>
              <a:ext uri="{FF2B5EF4-FFF2-40B4-BE49-F238E27FC236}">
                <a16:creationId xmlns:a16="http://schemas.microsoft.com/office/drawing/2014/main" id="{6BDEC63E-2A54-43A9-B167-8E8069CE00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773110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ED54B9-F2A7-4FFF-9D77-5DA942986D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462557C2-113E-4A34-8911-A50E353E9CE5}"/>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4BFBCE85-97F0-4F9A-BD88-99ECA8B51C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D4E44F-BFBB-4DDD-863B-D41AF6EB9041}"/>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7" name="Picture 6">
            <a:extLst>
              <a:ext uri="{FF2B5EF4-FFF2-40B4-BE49-F238E27FC236}">
                <a16:creationId xmlns:a16="http://schemas.microsoft.com/office/drawing/2014/main" id="{D24786D0-5809-43D2-B13B-E5FA451081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319583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946B4A-3069-4ED3-99CC-607B68B7BC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3" name="Footer Placeholder 2">
            <a:extLst>
              <a:ext uri="{FF2B5EF4-FFF2-40B4-BE49-F238E27FC236}">
                <a16:creationId xmlns:a16="http://schemas.microsoft.com/office/drawing/2014/main" id="{2383A5B5-FA1A-41C9-AE10-1940D02DA5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0FA1E2-41C9-4717-9C40-A65437125E44}"/>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6" name="Picture 5">
            <a:extLst>
              <a:ext uri="{FF2B5EF4-FFF2-40B4-BE49-F238E27FC236}">
                <a16:creationId xmlns:a16="http://schemas.microsoft.com/office/drawing/2014/main" id="{9ED1185A-5D30-4C4F-8D3F-9422ECD8DF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2118510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0B943-7FEE-4EBA-894D-1AFF2D304472}"/>
              </a:ext>
            </a:extLst>
          </p:cNvPr>
          <p:cNvSpPr>
            <a:spLocks noGrp="1"/>
          </p:cNvSpPr>
          <p:nvPr>
            <p:ph type="title"/>
          </p:nvPr>
        </p:nvSpPr>
        <p:spPr>
          <a:xfrm>
            <a:off x="360000" y="360000"/>
            <a:ext cx="11444072" cy="535531"/>
          </a:xfrm>
          <a:prstGeom prst="rect">
            <a:avLst/>
          </a:prstGeom>
        </p:spPr>
        <p:txBody>
          <a:bodyPr vert="horz" lIns="91440" tIns="45720" rIns="91440" bIns="4572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1BCFDC-5D94-4F0B-82D3-04481417E05B}"/>
              </a:ext>
            </a:extLst>
          </p:cNvPr>
          <p:cNvSpPr>
            <a:spLocks noGrp="1"/>
          </p:cNvSpPr>
          <p:nvPr>
            <p:ph type="body" idx="1"/>
          </p:nvPr>
        </p:nvSpPr>
        <p:spPr>
          <a:xfrm>
            <a:off x="359999" y="1440000"/>
            <a:ext cx="11444073" cy="4351338"/>
          </a:xfrm>
          <a:prstGeom prst="rect">
            <a:avLst/>
          </a:prstGeom>
        </p:spPr>
        <p:txBody>
          <a:bodyPr vert="horz" lIns="91440" tIns="45720" rIns="91440" bIns="45720" rtlCol="0">
            <a:normAutofit/>
          </a:body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Footer Placeholder 4">
            <a:extLst>
              <a:ext uri="{FF2B5EF4-FFF2-40B4-BE49-F238E27FC236}">
                <a16:creationId xmlns:a16="http://schemas.microsoft.com/office/drawing/2014/main" id="{14055446-D695-44BC-B721-FA7A3D3B3C66}"/>
              </a:ext>
            </a:extLst>
          </p:cNvPr>
          <p:cNvSpPr>
            <a:spLocks noGrp="1"/>
          </p:cNvSpPr>
          <p:nvPr>
            <p:ph type="ftr" sz="quarter" idx="3"/>
          </p:nvPr>
        </p:nvSpPr>
        <p:spPr>
          <a:xfrm>
            <a:off x="4445000" y="6356350"/>
            <a:ext cx="6380018"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680DA2C-4054-4870-AE04-3BEF0E4964D5}"/>
              </a:ext>
            </a:extLst>
          </p:cNvPr>
          <p:cNvSpPr>
            <a:spLocks noGrp="1"/>
          </p:cNvSpPr>
          <p:nvPr>
            <p:ph type="sldNum" sz="quarter" idx="4"/>
          </p:nvPr>
        </p:nvSpPr>
        <p:spPr>
          <a:xfrm>
            <a:off x="11044381" y="6356350"/>
            <a:ext cx="759691"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fld id="{06A44ADC-FBC0-4698-B0EC-1AD4A4060383}" type="slidenum">
              <a:rPr lang="en-GB" smtClean="0"/>
              <a:t>‹#›</a:t>
            </a:fld>
            <a:endParaRPr lang="en-GB"/>
          </a:p>
        </p:txBody>
      </p:sp>
    </p:spTree>
    <p:extLst>
      <p:ext uri="{BB962C8B-B14F-4D97-AF65-F5344CB8AC3E}">
        <p14:creationId xmlns:p14="http://schemas.microsoft.com/office/powerpoint/2010/main" val="2927442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1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3pPr>
      <a:lvl4pPr marL="57150" indent="-28575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517950" indent="-28575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dph.org.uk/networks/london/damp-and-mould/" TargetMode="External"/><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eur03.safelinks.protection.outlook.com/?url=https%3A%2F%2Flinks.e.phepartnerships.co.uk%2Fels%2Fv2%2FbxXvsw2RXeF8%2FS1pNUFNJV0ozM0VPTHpEdS84MnpITi8vUGV3ZEFyTWs1VlJRd01jY1k5TlBJWS9zbkxRZGJsNGIrbzlYS2NObGVvd1FVWWRiZVpOYlZXaG1LdmxibG1qaVlQa2RHUHp3L2x4TmNZdVNlSUU9S0%2F&amp;data=05%7C02%7CCarly.Tuttyjohnson%40dhsc.gov.uk%7C83382b3a845a4a315b8a08dc43458693%7C61278c3091a84c318c1fef4de8973a1c%7C1%7C0%7C638459213086029241%7CUnknown%7CTWFpbGZsb3d8eyJWIjoiMC4wLjAwMDAiLCJQIjoiV2luMzIiLCJBTiI6Ik1haWwiLCJXVCI6Mn0%3D%7C0%7C%7C%7C&amp;sdata=HRSkr5It0Yf%2B5ch24%2FFHC3GK4lLvvWW01a4ZQWthxUY%3D&amp;reserved=0" TargetMode="External"/><Relationship Id="rId2" Type="http://schemas.openxmlformats.org/officeDocument/2006/relationships/hyperlink" Target="https://eur03.safelinks.protection.outlook.com/?url=https%3A%2F%2Flinks.e.phepartnerships.co.uk%2Fels%2Fv2%2Fw_3wMpjGZPBv%2FS1pNUFNJV0ozM0VPTHpEdS84MnpITi8vUGV3ZEFyTWs1VlJRd01jY1k5TlBJWS9zbkxRZGJsNGIrbzlYS2NObGVvd1FVWWRiZVpOYlZXaG1LdmxibG1qaVlQa2RHUHp3L2x4TmNZdVNlSUU9S0%2F&amp;data=05%7C02%7CCarly.Tuttyjohnson%40dhsc.gov.uk%7C83382b3a845a4a315b8a08dc43458693%7C61278c3091a84c318c1fef4de8973a1c%7C1%7C0%7C638459213086015844%7CUnknown%7CTWFpbGZsb3d8eyJWIjoiMC4wLjAwMDAiLCJQIjoiV2luMzIiLCJBTiI6Ik1haWwiLCJXVCI6Mn0%3D%7C0%7C%7C%7C&amp;sdata=rWGPn4EDrXxzsjFBG9J5V%2FI%2FD860%2Bn52kfr7AwbhT%2Fc%3D&amp;reserved=0" TargetMode="External"/><Relationship Id="rId1" Type="http://schemas.openxmlformats.org/officeDocument/2006/relationships/slideLayout" Target="../slideLayouts/slideLayout6.xml"/><Relationship Id="rId5" Type="http://schemas.openxmlformats.org/officeDocument/2006/relationships/hyperlink" Target="mailto:partnerships@dhsc.gov.uk?subject=" TargetMode="External"/><Relationship Id="rId4" Type="http://schemas.openxmlformats.org/officeDocument/2006/relationships/hyperlink" Target="https://eur03.safelinks.protection.outlook.com/?url=https%3A%2F%2Flinks.e.phepartnerships.co.uk%2Fels%2Fv2%2FRZ2kFb62xdJY%2FS1pNUFNJV0ozM0VPTHpEdS84MnpITi8vUGV3ZEFyTWs1VlJRd01jY1k5TlBJWS9zbkxRZGJsNGIrbzlYS2NObGVvd1FVWWRiZVpOYlZXaG1LdmxibG1qaVlQa2RHUHp3L2x4TmNZdVNlSUU9S0%2F&amp;data=05%7C02%7CCarly.Tuttyjohnson%40dhsc.gov.uk%7C83382b3a845a4a315b8a08dc43458693%7C61278c3091a84c318c1fef4de8973a1c%7C1%7C0%7C638459213086042401%7CUnknown%7CTWFpbGZsb3d8eyJWIjoiMC4wLjAwMDAiLCJQIjoiV2luMzIiLCJBTiI6Ik1haWwiLCJXVCI6Mn0%3D%7C0%7C%7C%7C&amp;sdata=gEL2Ul%2FJ9H8EKmwHupclGmBMH5ccsJpqRpoH5onBuYo%3D&amp;reserved=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instagram.com/reel/C4P1rkyIm7J/?utm_source=ig_web_copy_link"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eur03.safelinks.protection.outlook.com/?url=https%3A%2F%2Fwww.gov.uk%2Fgovernment%2Fnews%2Furgent-call-to-smokes-to-make-a-quit-attempt-for-no-smoking-day&amp;data=05%7C02%7CCarly.Tuttyjohnson%40dhsc.gov.uk%7C08e2127dec5a460c3ef908dc43327caf%7C61278c3091a84c318c1fef4de8973a1c%7C1%7C0%7C638459131314361297%7CUnknown%7CTWFpbGZsb3d8eyJWIjoiMC4wLjAwMDAiLCJQIjoiV2luMzIiLCJBTiI6Ik1haWwiLCJXVCI6Mn0%3D%7C0%7C%7C%7C&amp;sdata=3aNXS9pAaXnjJAIxJe92ig3VsAJy5dAXjQ8fydxQCns%3D&amp;reserved=0" TargetMode="External"/><Relationship Id="rId2" Type="http://schemas.openxmlformats.org/officeDocument/2006/relationships/hyperlink" Target="https://eur03.safelinks.protection.outlook.com/?url=https%3A%2F%2Fcampaignresources.dhsc.gov.uk%2Fcampaigns%2Fbetter-health-quit-smoking%2F&amp;data=05%7C02%7CCarly.Tuttyjohnson%40dhsc.gov.uk%7C08e2127dec5a460c3ef908dc43327caf%7C61278c3091a84c318c1fef4de8973a1c%7C1%7C0%7C638459131314351483%7CUnknown%7CTWFpbGZsb3d8eyJWIjoiMC4wLjAwMDAiLCJQIjoiV2luMzIiLCJBTiI6Ik1haWwiLCJXVCI6Mn0%3D%7C0%7C%7C%7C&amp;sdata=MMKbTBkY1LLmRZGYXI0x8sczg263vsOBzD6lCLpxbJc%3D&amp;reserved=0" TargetMode="Externa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hyperlink" Target="https://eur03.safelinks.protection.outlook.com/?url=https%3A%2F%2Fwww.nhs.uk%2Fbetter-health%2Fquit-smoking%2Fvaping-to-quit-smoking%2Fvaping-myths-and-the-facts%2F&amp;data=05%7C02%7CCarly.Tuttyjohnson%40dhsc.gov.uk%7C08e2127dec5a460c3ef908dc43327caf%7C61278c3091a84c318c1fef4de8973a1c%7C1%7C0%7C638459131314368436%7CUnknown%7CTWFpbGZsb3d8eyJWIjoiMC4wLjAwMDAiLCJQIjoiV2luMzIiLCJBTiI6Ik1haWwiLCJXVCI6Mn0%3D%7C0%7C%7C%7C&amp;sdata=OxxQl3ftZVb%2FwBM%2BCwLojTPwbyPkqcMIfeyUsjD%2FCqg%3D&amp;reserved=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transformationpartnersinhealthandcare.nhs.uk/wp-content/uploads/2019/09/London-Vision-short-summary-1.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eur03.safelinks.protection.outlook.com/?url=https%3A%2F%2Fapp.medall.org%2Fcontents%2Fv-ohid-london-nhs-health-check-sanjeev&amp;data=05%7C01%7CCarly.Tuttyjohnson%40dhsc.gov.uk%7Cf80bc060df26463b037408dbec4d2c1b%7C61278c3091a84c318c1fef4de8973a1c%7C1%7C0%7C638363588415509653%7CUnknown%7CTWFpbGZsb3d8eyJWIjoiMC4wLjAwMDAiLCJQIjoiV2luMzIiLCJBTiI6Ik1haWwiLCJXVCI6Mn0%3D%7C3000%7C%7C%7C&amp;sdata=UB5wYD%2FVaKjUBwLGxXHmtgAizODhP5CU7u%2Fz8AdsdLc%3D&amp;reserved=0" TargetMode="External"/><Relationship Id="rId2" Type="http://schemas.openxmlformats.org/officeDocument/2006/relationships/hyperlink" Target="https://eur03.safelinks.protection.outlook.com/?url=https%3A%2F%2Fapp.medall.org%2Fcontents%2Fc-ohid-london-nhs-health-check-gloria&amp;data=05%7C01%7CCarly.Tuttyjohnson%40dhsc.gov.uk%7Cf80bc060df26463b037408dbec4d2c1b%7C61278c3091a84c318c1fef4de8973a1c%7C1%7C0%7C638363588415509653%7CUnknown%7CTWFpbGZsb3d8eyJWIjoiMC4wLjAwMDAiLCJQIjoiV2luMzIiLCJBTiI6Ik1haWwiLCJXVCI6Mn0%3D%7C3000%7C%7C%7C&amp;sdata=vtWja%2BxXzHZRl4DS00TDIsK8mpwy2kYvBu0VUnmdEpY%3D&amp;reserved=0"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eur03.safelinks.protection.outlook.com/?url=https%3A%2F%2Fapp.medall.org%2Fsign-up&amp;data=05%7C01%7CCarly.Tuttyjohnson%40dhsc.gov.uk%7Cf80bc060df26463b037408dbec4d2c1b%7C61278c3091a84c318c1fef4de8973a1c%7C1%7C0%7C638363588415509653%7CUnknown%7CTWFpbGZsb3d8eyJWIjoiMC4wLjAwMDAiLCJQIjoiV2luMzIiLCJBTiI6Ik1haWwiLCJXVCI6Mn0%3D%7C3000%7C%7C%7C&amp;sdata=8UPGmN%2FLEPjXIecG0dV4xfyPHNgE7yfYitvjhKSwQaA%3D&amp;reserved=0" TargetMode="External"/><Relationship Id="rId4" Type="http://schemas.openxmlformats.org/officeDocument/2006/relationships/hyperlink" Target="https://eur03.safelinks.protection.outlook.com/?url=https%3A%2F%2Fwww.adph.org.uk%2Fnetworks%2Flondon%2Fresources%2Fnhs-health-check-london-training-resource-pack%2F&amp;data=05%7C02%7CCarly.Tuttyjohnson%40dhsc.gov.uk%7C31ccc6e21ed24dc82ae608dc0090debf%7C61278c3091a84c318c1fef4de8973a1c%7C1%7C0%7C638385869406343441%7CUnknown%7CTWFpbGZsb3d8eyJWIjoiMC4wLjAwMDAiLCJQIjoiV2luMzIiLCJBTiI6Ik1haWwiLCJXVCI6Mn0%3D%7C3000%7C%7C%7C&amp;sdata=8IhiHKamxH%2BCw0NYZ7Kwerrf1LzJKocAYfHd5ngKv5Y%3D&amp;reserved=0"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app.medall.org/search?q=health+chec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gov.uk/government/publications/damp-and-mould-understanding-and-addressing-the-health-risks-for-rented-housing-providers/understanding-and-addressing-the-health-risks-of-damp-and-mould-in-the-home--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mecclink.co.uk/london/housing-damp-and-mould-advice/"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70E482-A125-4833-B712-67EC9E72E5F2}"/>
              </a:ext>
            </a:extLst>
          </p:cNvPr>
          <p:cNvSpPr>
            <a:spLocks noGrp="1"/>
          </p:cNvSpPr>
          <p:nvPr>
            <p:ph type="ctrTitle"/>
          </p:nvPr>
        </p:nvSpPr>
        <p:spPr>
          <a:xfrm>
            <a:off x="930275" y="2541747"/>
            <a:ext cx="9817936" cy="1477328"/>
          </a:xfrm>
        </p:spPr>
        <p:txBody>
          <a:bodyPr/>
          <a:lstStyle/>
          <a:p>
            <a:r>
              <a:rPr lang="en-GB" dirty="0"/>
              <a:t>OHID London: Communications update</a:t>
            </a:r>
            <a:br>
              <a:rPr lang="en-GB" dirty="0"/>
            </a:br>
            <a:r>
              <a:rPr lang="en-GB" sz="2800" b="0" dirty="0">
                <a:latin typeface="Arial" panose="020B0604020202020204" pitchFamily="34" charset="0"/>
                <a:cs typeface="Arial" panose="020B0604020202020204" pitchFamily="34" charset="0"/>
              </a:rPr>
              <a:t>Public Health Communications Network</a:t>
            </a:r>
            <a:br>
              <a:rPr lang="en-GB" sz="2800" b="0" dirty="0">
                <a:latin typeface="Arial" panose="020B0604020202020204" pitchFamily="34" charset="0"/>
                <a:cs typeface="Arial" panose="020B0604020202020204" pitchFamily="34" charset="0"/>
              </a:rPr>
            </a:br>
            <a:r>
              <a:rPr lang="en-GB" dirty="0"/>
              <a:t> </a:t>
            </a:r>
          </a:p>
        </p:txBody>
      </p:sp>
      <p:sp>
        <p:nvSpPr>
          <p:cNvPr id="6" name="Text Placeholder 5">
            <a:extLst>
              <a:ext uri="{FF2B5EF4-FFF2-40B4-BE49-F238E27FC236}">
                <a16:creationId xmlns:a16="http://schemas.microsoft.com/office/drawing/2014/main" id="{CB69CF3D-3ED7-4E40-8980-547EF27F078A}"/>
              </a:ext>
            </a:extLst>
          </p:cNvPr>
          <p:cNvSpPr>
            <a:spLocks noGrp="1"/>
          </p:cNvSpPr>
          <p:nvPr>
            <p:ph type="body" sz="quarter" idx="13"/>
          </p:nvPr>
        </p:nvSpPr>
        <p:spPr>
          <a:xfrm>
            <a:off x="10298865" y="6347926"/>
            <a:ext cx="1572293" cy="341632"/>
          </a:xfrm>
        </p:spPr>
        <p:txBody>
          <a:bodyPr/>
          <a:lstStyle/>
          <a:p>
            <a:r>
              <a:rPr lang="en-GB" sz="1800" dirty="0"/>
              <a:t>13.03.2024</a:t>
            </a:r>
          </a:p>
        </p:txBody>
      </p:sp>
      <p:sp>
        <p:nvSpPr>
          <p:cNvPr id="8" name="Subtitle 3">
            <a:extLst>
              <a:ext uri="{FF2B5EF4-FFF2-40B4-BE49-F238E27FC236}">
                <a16:creationId xmlns:a16="http://schemas.microsoft.com/office/drawing/2014/main" id="{266DDC67-7447-44E6-99B5-0F2BA0FBFAB0}"/>
              </a:ext>
            </a:extLst>
          </p:cNvPr>
          <p:cNvSpPr>
            <a:spLocks noGrp="1"/>
          </p:cNvSpPr>
          <p:nvPr>
            <p:ph type="subTitle" idx="1"/>
          </p:nvPr>
        </p:nvSpPr>
        <p:spPr>
          <a:xfrm>
            <a:off x="830067" y="3753023"/>
            <a:ext cx="9078021" cy="1628821"/>
          </a:xfrm>
          <a:prstGeom prst="rect">
            <a:avLst/>
          </a:prstGeom>
        </p:spPr>
        <p:txBody>
          <a:bodyPr anchor="t">
            <a:noAutofit/>
          </a:bodyPr>
          <a:lstStyle/>
          <a:p>
            <a:pPr algn="l">
              <a:lnSpc>
                <a:spcPct val="110000"/>
              </a:lnSpc>
              <a:spcBef>
                <a:spcPts val="0"/>
              </a:spcBef>
            </a:pPr>
            <a:endParaRPr lang="en-GB" sz="2400" b="1" dirty="0">
              <a:latin typeface="Arial" panose="020B0604020202020204" pitchFamily="34" charset="0"/>
              <a:cs typeface="Arial" panose="020B0604020202020204" pitchFamily="34" charset="0"/>
            </a:endParaRPr>
          </a:p>
          <a:p>
            <a:pPr algn="l">
              <a:lnSpc>
                <a:spcPct val="110000"/>
              </a:lnSpc>
              <a:spcBef>
                <a:spcPts val="0"/>
              </a:spcBef>
            </a:pPr>
            <a:endParaRPr lang="en-GB" sz="2400" dirty="0">
              <a:latin typeface="Arial" panose="020B0604020202020204" pitchFamily="34" charset="0"/>
              <a:cs typeface="Arial" panose="020B0604020202020204" pitchFamily="34" charset="0"/>
            </a:endParaRPr>
          </a:p>
          <a:p>
            <a:pPr algn="l">
              <a:lnSpc>
                <a:spcPct val="110000"/>
              </a:lnSpc>
              <a:spcBef>
                <a:spcPts val="0"/>
              </a:spcBef>
            </a:pPr>
            <a:endParaRPr lang="en-GB" sz="2400" b="0" dirty="0">
              <a:latin typeface="Arial" panose="020B0604020202020204" pitchFamily="34" charset="0"/>
              <a:cs typeface="Arial" panose="020B0604020202020204" pitchFamily="34" charset="0"/>
            </a:endParaRPr>
          </a:p>
          <a:p>
            <a:pPr algn="l">
              <a:lnSpc>
                <a:spcPct val="110000"/>
              </a:lnSpc>
              <a:spcBef>
                <a:spcPts val="0"/>
              </a:spcBef>
            </a:pPr>
            <a:endParaRPr lang="en-GB" sz="2400" b="0" dirty="0">
              <a:latin typeface="Arial" panose="020B0604020202020204" pitchFamily="34" charset="0"/>
              <a:cs typeface="Arial" panose="020B0604020202020204" pitchFamily="34" charset="0"/>
            </a:endParaRPr>
          </a:p>
          <a:p>
            <a:pPr algn="l">
              <a:lnSpc>
                <a:spcPct val="110000"/>
              </a:lnSpc>
              <a:spcBef>
                <a:spcPts val="0"/>
              </a:spcBef>
            </a:pPr>
            <a:r>
              <a:rPr lang="en-GB" sz="1800" b="0" dirty="0">
                <a:latin typeface="Arial" panose="020B0604020202020204" pitchFamily="34" charset="0"/>
                <a:cs typeface="Arial" panose="020B0604020202020204" pitchFamily="34" charset="0"/>
              </a:rPr>
              <a:t>Carly Tutty-Johnson</a:t>
            </a:r>
          </a:p>
          <a:p>
            <a:pPr algn="l">
              <a:lnSpc>
                <a:spcPct val="110000"/>
              </a:lnSpc>
              <a:spcBef>
                <a:spcPts val="0"/>
              </a:spcBef>
            </a:pPr>
            <a:r>
              <a:rPr lang="en-GB" sz="1800" b="0" dirty="0">
                <a:latin typeface="Arial" panose="020B0604020202020204" pitchFamily="34" charset="0"/>
                <a:cs typeface="Arial" panose="020B0604020202020204" pitchFamily="34" charset="0"/>
              </a:rPr>
              <a:t>Head of Business Operations and Stakeholder Engagement </a:t>
            </a:r>
          </a:p>
        </p:txBody>
      </p:sp>
    </p:spTree>
    <p:extLst>
      <p:ext uri="{BB962C8B-B14F-4D97-AF65-F5344CB8AC3E}">
        <p14:creationId xmlns:p14="http://schemas.microsoft.com/office/powerpoint/2010/main" val="90995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AE9DF-598B-C9F7-73D3-6B0E29A26E46}"/>
              </a:ext>
            </a:extLst>
          </p:cNvPr>
          <p:cNvSpPr>
            <a:spLocks noGrp="1"/>
          </p:cNvSpPr>
          <p:nvPr>
            <p:ph type="title"/>
          </p:nvPr>
        </p:nvSpPr>
        <p:spPr/>
        <p:txBody>
          <a:bodyPr>
            <a:normAutofit fontScale="90000"/>
          </a:bodyPr>
          <a:lstStyle/>
          <a:p>
            <a:r>
              <a:rPr lang="en-GB" sz="3600" dirty="0"/>
              <a:t>Damp and Mould in the home – a public health concern</a:t>
            </a:r>
          </a:p>
        </p:txBody>
      </p:sp>
      <p:sp>
        <p:nvSpPr>
          <p:cNvPr id="3" name="Content Placeholder 2">
            <a:extLst>
              <a:ext uri="{FF2B5EF4-FFF2-40B4-BE49-F238E27FC236}">
                <a16:creationId xmlns:a16="http://schemas.microsoft.com/office/drawing/2014/main" id="{784419F0-AB1D-6D8A-8123-4B6A747BCEFD}"/>
              </a:ext>
            </a:extLst>
          </p:cNvPr>
          <p:cNvSpPr>
            <a:spLocks noGrp="1"/>
          </p:cNvSpPr>
          <p:nvPr>
            <p:ph sz="half" idx="1"/>
          </p:nvPr>
        </p:nvSpPr>
        <p:spPr>
          <a:xfrm>
            <a:off x="838200" y="1825625"/>
            <a:ext cx="5181600" cy="3345815"/>
          </a:xfrm>
        </p:spPr>
        <p:txBody>
          <a:bodyPr/>
          <a:lstStyle/>
          <a:p>
            <a:pPr marL="0" indent="0">
              <a:buNone/>
            </a:pPr>
            <a:r>
              <a:rPr lang="en-GB" dirty="0"/>
              <a:t>Comms ‘Ask’</a:t>
            </a:r>
          </a:p>
          <a:p>
            <a:r>
              <a:rPr lang="en-GB" sz="2000" dirty="0"/>
              <a:t>Please promote the Damp and Mould toolkit and MECC Link London to public facing health and social care workers in your borough, also Public Health and Housing colleagues.</a:t>
            </a:r>
          </a:p>
          <a:p>
            <a:r>
              <a:rPr lang="en-GB" sz="2000" dirty="0"/>
              <a:t>Inclusion on training platforms and internal comms channels…</a:t>
            </a:r>
          </a:p>
          <a:p>
            <a:r>
              <a:rPr lang="en-GB" sz="2000" dirty="0"/>
              <a:t>Promote the upcoming national webinar – Thursday 21 March, 3pm-4.30pm  </a:t>
            </a:r>
          </a:p>
        </p:txBody>
      </p:sp>
      <p:pic>
        <p:nvPicPr>
          <p:cNvPr id="1026" name="Picture 1">
            <a:extLst>
              <a:ext uri="{FF2B5EF4-FFF2-40B4-BE49-F238E27FC236}">
                <a16:creationId xmlns:a16="http://schemas.microsoft.com/office/drawing/2014/main" id="{31B55F28-D439-1C4F-0773-F29473DE8F7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19800" y="1971674"/>
            <a:ext cx="5688473" cy="319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A536C2FE-9843-CEB5-1727-C9915B6F73F4}"/>
              </a:ext>
            </a:extLst>
          </p:cNvPr>
          <p:cNvSpPr txBox="1"/>
          <p:nvPr/>
        </p:nvSpPr>
        <p:spPr>
          <a:xfrm>
            <a:off x="1054735" y="5596890"/>
            <a:ext cx="7274560" cy="369332"/>
          </a:xfrm>
          <a:prstGeom prst="rect">
            <a:avLst/>
          </a:prstGeom>
          <a:noFill/>
        </p:spPr>
        <p:txBody>
          <a:bodyPr wrap="square" rtlCol="0">
            <a:spAutoFit/>
          </a:bodyPr>
          <a:lstStyle/>
          <a:p>
            <a:r>
              <a:rPr lang="en-GB" dirty="0"/>
              <a:t>For more information see: </a:t>
            </a:r>
            <a:r>
              <a:rPr lang="en-GB" dirty="0">
                <a:hlinkClick r:id="rId3"/>
              </a:rPr>
              <a:t>Damp and Mould | ADPH London</a:t>
            </a:r>
            <a:r>
              <a:rPr lang="en-GB" dirty="0"/>
              <a:t> </a:t>
            </a:r>
          </a:p>
        </p:txBody>
      </p:sp>
    </p:spTree>
    <p:extLst>
      <p:ext uri="{BB962C8B-B14F-4D97-AF65-F5344CB8AC3E}">
        <p14:creationId xmlns:p14="http://schemas.microsoft.com/office/powerpoint/2010/main" val="3518582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8A314-4288-3A31-301A-FA8B73F2237A}"/>
              </a:ext>
            </a:extLst>
          </p:cNvPr>
          <p:cNvSpPr>
            <a:spLocks noGrp="1"/>
          </p:cNvSpPr>
          <p:nvPr>
            <p:ph type="title"/>
          </p:nvPr>
        </p:nvSpPr>
        <p:spPr/>
        <p:txBody>
          <a:bodyPr/>
          <a:lstStyle/>
          <a:p>
            <a:r>
              <a:rPr lang="en-GB" dirty="0"/>
              <a:t>Start for Life ‘If they could tell you campaign’</a:t>
            </a:r>
          </a:p>
        </p:txBody>
      </p:sp>
      <p:sp>
        <p:nvSpPr>
          <p:cNvPr id="4" name="Content Placeholder 3">
            <a:extLst>
              <a:ext uri="{FF2B5EF4-FFF2-40B4-BE49-F238E27FC236}">
                <a16:creationId xmlns:a16="http://schemas.microsoft.com/office/drawing/2014/main" id="{EF830BEF-BDAA-FC57-B7AA-421D520816DE}"/>
              </a:ext>
            </a:extLst>
          </p:cNvPr>
          <p:cNvSpPr>
            <a:spLocks noGrp="1"/>
          </p:cNvSpPr>
          <p:nvPr>
            <p:ph sz="half" idx="2"/>
          </p:nvPr>
        </p:nvSpPr>
        <p:spPr>
          <a:xfrm>
            <a:off x="373964" y="978892"/>
            <a:ext cx="11444072" cy="4711418"/>
          </a:xfrm>
        </p:spPr>
        <p:txBody>
          <a:bodyPr>
            <a:noAutofit/>
          </a:bodyPr>
          <a:lstStyle/>
          <a:p>
            <a:pPr marL="342900" indent="-342900">
              <a:buFont typeface="Arial" panose="020B0604020202020204" pitchFamily="34" charset="0"/>
              <a:buChar char="•"/>
            </a:pPr>
            <a:r>
              <a:rPr lang="en-GB" sz="1600" b="0" dirty="0"/>
              <a:t>Launched 4</a:t>
            </a:r>
            <a:r>
              <a:rPr lang="en-GB" sz="1600" b="0" baseline="30000" dirty="0"/>
              <a:t>th</a:t>
            </a:r>
            <a:r>
              <a:rPr lang="en-GB" sz="1600" b="0" dirty="0"/>
              <a:t> March. Promoting importance and benefits of strong parent and infant relationships. The campaign will highlight how use of body language, facial expressions, noises and cries can help parents find the best way to meet the needs of their infant, and also cover breastfeeding and introducing solid foods</a:t>
            </a:r>
          </a:p>
          <a:p>
            <a:pPr marL="342900" indent="-342900">
              <a:buFont typeface="Arial" panose="020B0604020202020204" pitchFamily="34" charset="0"/>
              <a:buChar char="•"/>
            </a:pPr>
            <a:r>
              <a:rPr lang="en-GB" sz="1600" b="0" dirty="0"/>
              <a:t>Resources are available on the </a:t>
            </a:r>
            <a:r>
              <a:rPr lang="en-GB" sz="1600" u="none" strike="noStrike" dirty="0">
                <a:effectLst/>
                <a:hlinkClick r:id="rId2"/>
              </a:rPr>
              <a:t>Start for Life website</a:t>
            </a:r>
            <a:r>
              <a:rPr lang="en-GB" sz="1600" dirty="0">
                <a:effectLst/>
              </a:rPr>
              <a:t>. </a:t>
            </a:r>
          </a:p>
          <a:p>
            <a:pPr marL="171450" indent="-171450">
              <a:buFont typeface="Arial" panose="020B0604020202020204" pitchFamily="34" charset="0"/>
              <a:buChar char="•"/>
            </a:pPr>
            <a:r>
              <a:rPr lang="en-GB" sz="1600" dirty="0"/>
              <a:t>Partners can support this campaign from 18 March </a:t>
            </a:r>
            <a:r>
              <a:rPr lang="en-GB" sz="1600" b="0" dirty="0"/>
              <a:t>with a range of resources on the </a:t>
            </a:r>
            <a:r>
              <a:rPr lang="en-GB" sz="1600" u="none" strike="noStrike" dirty="0">
                <a:effectLst/>
                <a:hlinkClick r:id="rId3"/>
              </a:rPr>
              <a:t>Campaign Resource Centre</a:t>
            </a:r>
            <a:r>
              <a:rPr lang="en-GB" sz="1600" dirty="0">
                <a:effectLst/>
              </a:rPr>
              <a:t>, </a:t>
            </a:r>
            <a:r>
              <a:rPr lang="en-GB" sz="1600" b="0" dirty="0"/>
              <a:t>including: </a:t>
            </a:r>
          </a:p>
          <a:p>
            <a:pPr marL="342900" lvl="0" indent="-342900" algn="just">
              <a:buSzPts val="1000"/>
              <a:buFont typeface="Symbol" panose="05050102010706020507" pitchFamily="18" charset="2"/>
              <a:buChar char=""/>
              <a:tabLst>
                <a:tab pos="457200" algn="l"/>
              </a:tabLst>
            </a:pPr>
            <a:r>
              <a:rPr lang="en-GB" sz="1200" b="0" dirty="0"/>
              <a:t>Campaign communications toolkit</a:t>
            </a:r>
          </a:p>
          <a:p>
            <a:pPr marL="342900" lvl="0" indent="-342900" algn="just">
              <a:buSzPts val="1000"/>
              <a:buFont typeface="Symbol" panose="05050102010706020507" pitchFamily="18" charset="2"/>
              <a:buChar char=""/>
              <a:tabLst>
                <a:tab pos="457200" algn="l"/>
              </a:tabLst>
            </a:pPr>
            <a:r>
              <a:rPr lang="en-GB" sz="1200" b="0" dirty="0"/>
              <a:t>Social media toolkit</a:t>
            </a:r>
          </a:p>
          <a:p>
            <a:pPr marL="342900" lvl="0" indent="-342900" algn="just">
              <a:buSzPts val="1000"/>
              <a:buFont typeface="Symbol" panose="05050102010706020507" pitchFamily="18" charset="2"/>
              <a:buChar char=""/>
              <a:tabLst>
                <a:tab pos="457200" algn="l"/>
              </a:tabLst>
            </a:pPr>
            <a:r>
              <a:rPr lang="en-GB" sz="1200" b="0" dirty="0"/>
              <a:t>Posters</a:t>
            </a:r>
          </a:p>
          <a:p>
            <a:pPr marL="342900" lvl="0" indent="-342900" algn="just">
              <a:buSzPts val="1000"/>
              <a:buFont typeface="Symbol" panose="05050102010706020507" pitchFamily="18" charset="2"/>
              <a:buChar char=""/>
              <a:tabLst>
                <a:tab pos="457200" algn="l"/>
              </a:tabLst>
            </a:pPr>
            <a:r>
              <a:rPr lang="en-GB" sz="1200" b="0" dirty="0"/>
              <a:t>Digital screens</a:t>
            </a:r>
          </a:p>
          <a:p>
            <a:pPr marL="342900" lvl="0" indent="-342900" algn="just">
              <a:buSzPts val="1000"/>
              <a:buFont typeface="Symbol" panose="05050102010706020507" pitchFamily="18" charset="2"/>
              <a:buChar char=""/>
              <a:tabLst>
                <a:tab pos="457200" algn="l"/>
              </a:tabLst>
            </a:pPr>
            <a:r>
              <a:rPr lang="en-GB" sz="1200" b="0" dirty="0"/>
              <a:t>Web banners</a:t>
            </a:r>
          </a:p>
          <a:p>
            <a:pPr lvl="0" algn="just">
              <a:buSzPts val="1000"/>
              <a:tabLst>
                <a:tab pos="457200" algn="l"/>
              </a:tabLst>
            </a:pPr>
            <a:endParaRPr lang="en-GB" sz="1200" b="0" dirty="0"/>
          </a:p>
          <a:p>
            <a:r>
              <a:rPr lang="en-GB" sz="1600" dirty="0">
                <a:effectLst/>
              </a:rPr>
              <a:t>please make sure you’re subscribed to the </a:t>
            </a:r>
            <a:r>
              <a:rPr lang="en-GB" sz="1600" u="none" strike="noStrike" dirty="0">
                <a:effectLst/>
                <a:hlinkClick r:id="rId4"/>
              </a:rPr>
              <a:t>Campaign Resource Centre</a:t>
            </a:r>
            <a:r>
              <a:rPr lang="en-GB" sz="1600" dirty="0">
                <a:effectLst/>
              </a:rPr>
              <a:t> to receive regular updates about this campaign and our other Start for Life campaigns and programmes. If you have any questions, please email </a:t>
            </a:r>
            <a:r>
              <a:rPr lang="en-GB" sz="1600" u="none" strike="noStrike" dirty="0">
                <a:effectLst/>
                <a:hlinkClick r:id="rId5"/>
              </a:rPr>
              <a:t>partnerships@dhsc.gov.uk.</a:t>
            </a:r>
            <a:endParaRPr lang="en-GB" sz="1600" dirty="0"/>
          </a:p>
        </p:txBody>
      </p:sp>
    </p:spTree>
    <p:extLst>
      <p:ext uri="{BB962C8B-B14F-4D97-AF65-F5344CB8AC3E}">
        <p14:creationId xmlns:p14="http://schemas.microsoft.com/office/powerpoint/2010/main" val="759494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3A10D-AC0A-483C-363B-377492547D2F}"/>
              </a:ext>
            </a:extLst>
          </p:cNvPr>
          <p:cNvSpPr>
            <a:spLocks noGrp="1"/>
          </p:cNvSpPr>
          <p:nvPr>
            <p:ph type="title"/>
          </p:nvPr>
        </p:nvSpPr>
        <p:spPr/>
        <p:txBody>
          <a:bodyPr/>
          <a:lstStyle/>
          <a:p>
            <a:r>
              <a:rPr lang="en-GB" dirty="0"/>
              <a:t>International Women’s Day - 8 March</a:t>
            </a:r>
          </a:p>
        </p:txBody>
      </p:sp>
      <p:sp>
        <p:nvSpPr>
          <p:cNvPr id="3" name="Content Placeholder 2">
            <a:extLst>
              <a:ext uri="{FF2B5EF4-FFF2-40B4-BE49-F238E27FC236}">
                <a16:creationId xmlns:a16="http://schemas.microsoft.com/office/drawing/2014/main" id="{5F50C5BD-80E5-2A80-CAE2-18993E5B553F}"/>
              </a:ext>
            </a:extLst>
          </p:cNvPr>
          <p:cNvSpPr>
            <a:spLocks noGrp="1"/>
          </p:cNvSpPr>
          <p:nvPr>
            <p:ph sz="half" idx="1"/>
          </p:nvPr>
        </p:nvSpPr>
        <p:spPr/>
        <p:txBody>
          <a:bodyPr/>
          <a:lstStyle/>
          <a:p>
            <a:r>
              <a:rPr lang="en-GB" sz="1800" b="0" dirty="0"/>
              <a:t>Kevin Fenton shared a video last week to mark International Women’s day: </a:t>
            </a:r>
          </a:p>
          <a:p>
            <a:r>
              <a:rPr lang="en-GB" sz="1800" u="sng" dirty="0">
                <a:solidFill>
                  <a:srgbClr val="000000"/>
                </a:solidFill>
                <a:effectLst/>
                <a:latin typeface="Segoe UI" panose="020B0502040204020203" pitchFamily="34" charset="0"/>
                <a:ea typeface="Calibri" panose="020F0502020204030204" pitchFamily="34" charset="0"/>
                <a:hlinkClick r:id="rId2"/>
              </a:rPr>
              <a:t>https://www.instagram.com/reel/C4P1rkyIm7J/?utm_source=ig_web_copy_link</a:t>
            </a:r>
            <a:endParaRPr lang="en-GB" dirty="0"/>
          </a:p>
          <a:p>
            <a:pPr marL="285750" indent="-285750">
              <a:buFont typeface="Arial" panose="020B0604020202020204" pitchFamily="34" charset="0"/>
              <a:buChar char="•"/>
            </a:pPr>
            <a:r>
              <a:rPr lang="en-GB" sz="1600" b="0" dirty="0"/>
              <a:t>This celebrated that all London ICBs now have a dedicated </a:t>
            </a:r>
            <a:r>
              <a:rPr lang="en-GB" sz="1600" dirty="0"/>
              <a:t>Women’s health Champion </a:t>
            </a:r>
            <a:r>
              <a:rPr lang="en-GB" sz="1600" b="0" dirty="0"/>
              <a:t>and that work is underway to establish a Women’s health hub in each ICB. </a:t>
            </a:r>
          </a:p>
          <a:p>
            <a:pPr marL="285750" indent="-285750">
              <a:buFont typeface="Arial" panose="020B0604020202020204" pitchFamily="34" charset="0"/>
              <a:buChar char="•"/>
            </a:pPr>
            <a:r>
              <a:rPr lang="en-GB" sz="1600" b="0" dirty="0"/>
              <a:t>It promoted </a:t>
            </a:r>
            <a:r>
              <a:rPr lang="en-GB" sz="1600" dirty="0"/>
              <a:t>breast screening and cervical screening, </a:t>
            </a:r>
            <a:r>
              <a:rPr lang="en-GB" sz="1600" b="0" dirty="0"/>
              <a:t>emphasising the opportunity to eliminate cervical screening by 2040 </a:t>
            </a:r>
          </a:p>
          <a:p>
            <a:pPr marL="285750" indent="-285750">
              <a:buFont typeface="Arial" panose="020B0604020202020204" pitchFamily="34" charset="0"/>
              <a:buChar char="•"/>
            </a:pPr>
            <a:r>
              <a:rPr lang="en-GB" sz="1600" b="0" dirty="0"/>
              <a:t>He highlighted that </a:t>
            </a:r>
            <a:r>
              <a:rPr lang="en-GB" sz="1600" dirty="0"/>
              <a:t>stark inequalities </a:t>
            </a:r>
            <a:r>
              <a:rPr lang="en-GB" sz="1600" b="0" dirty="0"/>
              <a:t>still exist, as women living in the least deprived parts of London (Kensington and Chelsea) live 6.2 years longer compared to women living in the most deprived (Barking and Dagenham). </a:t>
            </a:r>
          </a:p>
        </p:txBody>
      </p:sp>
      <p:pic>
        <p:nvPicPr>
          <p:cNvPr id="6" name="Picture 5">
            <a:extLst>
              <a:ext uri="{FF2B5EF4-FFF2-40B4-BE49-F238E27FC236}">
                <a16:creationId xmlns:a16="http://schemas.microsoft.com/office/drawing/2014/main" id="{157B926F-A010-4721-4335-D4663386F406}"/>
              </a:ext>
            </a:extLst>
          </p:cNvPr>
          <p:cNvPicPr>
            <a:picLocks noChangeAspect="1"/>
          </p:cNvPicPr>
          <p:nvPr/>
        </p:nvPicPr>
        <p:blipFill>
          <a:blip r:embed="rId3"/>
          <a:stretch>
            <a:fillRect/>
          </a:stretch>
        </p:blipFill>
        <p:spPr>
          <a:xfrm>
            <a:off x="6252002" y="1271740"/>
            <a:ext cx="5246270" cy="4711418"/>
          </a:xfrm>
          <a:prstGeom prst="rect">
            <a:avLst/>
          </a:prstGeom>
        </p:spPr>
      </p:pic>
    </p:spTree>
    <p:extLst>
      <p:ext uri="{BB962C8B-B14F-4D97-AF65-F5344CB8AC3E}">
        <p14:creationId xmlns:p14="http://schemas.microsoft.com/office/powerpoint/2010/main" val="1439948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D970-4506-7C7F-8E0B-B34B6C10B85B}"/>
              </a:ext>
            </a:extLst>
          </p:cNvPr>
          <p:cNvSpPr>
            <a:spLocks noGrp="1"/>
          </p:cNvSpPr>
          <p:nvPr>
            <p:ph type="title"/>
          </p:nvPr>
        </p:nvSpPr>
        <p:spPr/>
        <p:txBody>
          <a:bodyPr/>
          <a:lstStyle/>
          <a:p>
            <a:r>
              <a:rPr lang="en-GB" dirty="0"/>
              <a:t>Today is no smoking day! </a:t>
            </a:r>
          </a:p>
        </p:txBody>
      </p:sp>
      <p:sp>
        <p:nvSpPr>
          <p:cNvPr id="3" name="Content Placeholder 2">
            <a:extLst>
              <a:ext uri="{FF2B5EF4-FFF2-40B4-BE49-F238E27FC236}">
                <a16:creationId xmlns:a16="http://schemas.microsoft.com/office/drawing/2014/main" id="{BBFBE0F2-8759-9A76-29C8-5265FF453185}"/>
              </a:ext>
            </a:extLst>
          </p:cNvPr>
          <p:cNvSpPr>
            <a:spLocks noGrp="1"/>
          </p:cNvSpPr>
          <p:nvPr>
            <p:ph sz="half" idx="1"/>
          </p:nvPr>
        </p:nvSpPr>
        <p:spPr/>
        <p:txBody>
          <a:bodyPr/>
          <a:lstStyle/>
          <a:p>
            <a:r>
              <a:rPr lang="en-GB" sz="1800" dirty="0">
                <a:effectLst/>
                <a:latin typeface="Calibri" panose="020F0502020204030204" pitchFamily="34" charset="0"/>
                <a:ea typeface="Calibri" panose="020F0502020204030204" pitchFamily="34" charset="0"/>
                <a:cs typeface="Calibri" panose="020F0502020204030204" pitchFamily="34" charset="0"/>
              </a:rPr>
              <a:t>Here is the link to the resources </a:t>
            </a:r>
            <a:r>
              <a:rPr lang="en-GB" sz="1800" u="sng" dirty="0">
                <a:solidFill>
                  <a:srgbClr val="467886"/>
                </a:solidFill>
                <a:effectLst/>
                <a:latin typeface="Aptos" panose="020B0004020202020204" pitchFamily="34" charset="0"/>
                <a:ea typeface="Calibri" panose="020F0502020204030204" pitchFamily="34" charset="0"/>
                <a:cs typeface="Calibri" panose="020F0502020204030204" pitchFamily="34" charset="0"/>
                <a:hlinkClick r:id="rId2"/>
              </a:rPr>
              <a:t>Better Health Quit Smoking | Campaigns | Campaign Resource Centre (dhsc.gov.uk)</a:t>
            </a:r>
            <a:r>
              <a:rPr lang="en-GB" sz="1800" u="sng" dirty="0">
                <a:solidFill>
                  <a:srgbClr val="467886"/>
                </a:solidFill>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r>
              <a:rPr lang="en-GB" sz="1800" dirty="0">
                <a:effectLst/>
                <a:latin typeface="Aptos" panose="020B0004020202020204" pitchFamily="34" charset="0"/>
                <a:ea typeface="Calibri" panose="020F0502020204030204" pitchFamily="34" charset="0"/>
                <a:cs typeface="Calibri" panose="020F0502020204030204" pitchFamily="34" charset="0"/>
              </a:rPr>
              <a:t> </a:t>
            </a:r>
          </a:p>
          <a:p>
            <a:r>
              <a:rPr lang="en-GB" sz="1800" dirty="0">
                <a:effectLst/>
                <a:latin typeface="Calibri" panose="020F0502020204030204" pitchFamily="34" charset="0"/>
                <a:ea typeface="Calibri" panose="020F0502020204030204" pitchFamily="34" charset="0"/>
                <a:cs typeface="Calibri" panose="020F0502020204030204" pitchFamily="34" charset="0"/>
              </a:rPr>
              <a:t>There was a press release this morning: </a:t>
            </a:r>
            <a:r>
              <a:rPr lang="en-GB" sz="1800" u="sng" dirty="0">
                <a:solidFill>
                  <a:srgbClr val="467886"/>
                </a:solidFill>
                <a:effectLst/>
                <a:latin typeface="Calibri" panose="020F0502020204030204" pitchFamily="34" charset="0"/>
                <a:ea typeface="Calibri" panose="020F0502020204030204" pitchFamily="34" charset="0"/>
                <a:cs typeface="Calibri" panose="020F0502020204030204" pitchFamily="34" charset="0"/>
                <a:hlinkClick r:id="rId3"/>
              </a:rPr>
              <a:t>Urgent call to smokes to make a quit attempt for No Smoking Day - GOV.UK (www.gov.uk)</a:t>
            </a:r>
            <a:endParaRPr lang="en-GB" sz="1800" dirty="0">
              <a:effectLst/>
              <a:latin typeface="Aptos" panose="020B0004020202020204" pitchFamily="34" charset="0"/>
              <a:ea typeface="Calibri" panose="020F0502020204030204" pitchFamily="34" charset="0"/>
              <a:cs typeface="Calibri" panose="020F0502020204030204" pitchFamily="34" charset="0"/>
            </a:endParaRPr>
          </a:p>
          <a:p>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Aptos" panose="020B0004020202020204" pitchFamily="34" charset="0"/>
              <a:ea typeface="Calibri" panose="020F0502020204030204" pitchFamily="34" charset="0"/>
              <a:cs typeface="Calibri" panose="020F0502020204030204" pitchFamily="34" charset="0"/>
            </a:endParaRPr>
          </a:p>
          <a:p>
            <a:r>
              <a:rPr lang="en-GB" sz="1800" dirty="0">
                <a:effectLst/>
                <a:latin typeface="Calibri" panose="020F0502020204030204" pitchFamily="34" charset="0"/>
                <a:ea typeface="Calibri" panose="020F0502020204030204" pitchFamily="34" charset="0"/>
                <a:cs typeface="Calibri" panose="020F0502020204030204" pitchFamily="34" charset="0"/>
              </a:rPr>
              <a:t>For any challenges </a:t>
            </a:r>
            <a:r>
              <a:rPr lang="en-GB" sz="1800" dirty="0">
                <a:latin typeface="Calibri" panose="020F0502020204030204" pitchFamily="34" charset="0"/>
                <a:ea typeface="Calibri" panose="020F0502020204030204" pitchFamily="34" charset="0"/>
                <a:cs typeface="Calibri" panose="020F0502020204030204" pitchFamily="34" charset="0"/>
              </a:rPr>
              <a:t>relating to the </a:t>
            </a:r>
            <a:r>
              <a:rPr lang="en-GB" sz="1800" dirty="0">
                <a:effectLst/>
                <a:latin typeface="Calibri" panose="020F0502020204030204" pitchFamily="34" charset="0"/>
                <a:ea typeface="Calibri" panose="020F0502020204030204" pitchFamily="34" charset="0"/>
                <a:cs typeface="Calibri" panose="020F0502020204030204" pitchFamily="34" charset="0"/>
              </a:rPr>
              <a:t>duality of promoting vapes as an adult quit aid vs the vape bill to reduce access to young people – this myth buster is great </a:t>
            </a:r>
            <a:r>
              <a:rPr lang="en-GB" sz="1800" u="sng" dirty="0">
                <a:solidFill>
                  <a:srgbClr val="467886"/>
                </a:solidFill>
                <a:effectLst/>
                <a:latin typeface="Calibri" panose="020F0502020204030204" pitchFamily="34" charset="0"/>
                <a:ea typeface="Calibri" panose="020F0502020204030204" pitchFamily="34" charset="0"/>
                <a:cs typeface="Calibri" panose="020F0502020204030204" pitchFamily="34" charset="0"/>
                <a:hlinkClick r:id="rId4"/>
              </a:rPr>
              <a:t>Vaping myths and the facts - Better Health - NHS (www.nhs.uk)</a:t>
            </a:r>
            <a:endParaRPr lang="en-GB" sz="1800" dirty="0">
              <a:effectLst/>
              <a:latin typeface="Aptos" panose="020B0004020202020204" pitchFamily="34" charset="0"/>
              <a:ea typeface="Calibri" panose="020F0502020204030204" pitchFamily="34" charset="0"/>
              <a:cs typeface="Calibri" panose="020F0502020204030204" pitchFamily="34" charset="0"/>
            </a:endParaRPr>
          </a:p>
          <a:p>
            <a:endParaRPr lang="en-GB" dirty="0"/>
          </a:p>
        </p:txBody>
      </p:sp>
      <p:pic>
        <p:nvPicPr>
          <p:cNvPr id="6" name="Picture 5">
            <a:extLst>
              <a:ext uri="{FF2B5EF4-FFF2-40B4-BE49-F238E27FC236}">
                <a16:creationId xmlns:a16="http://schemas.microsoft.com/office/drawing/2014/main" id="{473C793A-45E7-9155-57AA-7DBC25D4959F}"/>
              </a:ext>
            </a:extLst>
          </p:cNvPr>
          <p:cNvPicPr>
            <a:picLocks noChangeAspect="1"/>
          </p:cNvPicPr>
          <p:nvPr/>
        </p:nvPicPr>
        <p:blipFill>
          <a:blip r:embed="rId5"/>
          <a:stretch>
            <a:fillRect/>
          </a:stretch>
        </p:blipFill>
        <p:spPr>
          <a:xfrm>
            <a:off x="6105525" y="2043404"/>
            <a:ext cx="5537309" cy="3076283"/>
          </a:xfrm>
          <a:prstGeom prst="rect">
            <a:avLst/>
          </a:prstGeom>
        </p:spPr>
      </p:pic>
    </p:spTree>
    <p:extLst>
      <p:ext uri="{BB962C8B-B14F-4D97-AF65-F5344CB8AC3E}">
        <p14:creationId xmlns:p14="http://schemas.microsoft.com/office/powerpoint/2010/main" val="1193932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E487A-D784-F961-0E05-2BB5173FBBE2}"/>
              </a:ext>
            </a:extLst>
          </p:cNvPr>
          <p:cNvSpPr>
            <a:spLocks noGrp="1"/>
          </p:cNvSpPr>
          <p:nvPr>
            <p:ph type="title"/>
          </p:nvPr>
        </p:nvSpPr>
        <p:spPr/>
        <p:txBody>
          <a:bodyPr/>
          <a:lstStyle/>
          <a:p>
            <a:r>
              <a:rPr lang="en-GB" dirty="0"/>
              <a:t>In the pipeline…</a:t>
            </a:r>
          </a:p>
        </p:txBody>
      </p:sp>
      <p:sp>
        <p:nvSpPr>
          <p:cNvPr id="4" name="TextBox 3">
            <a:extLst>
              <a:ext uri="{FF2B5EF4-FFF2-40B4-BE49-F238E27FC236}">
                <a16:creationId xmlns:a16="http://schemas.microsoft.com/office/drawing/2014/main" id="{18661153-66C7-B064-9766-457D4F6B5179}"/>
              </a:ext>
            </a:extLst>
          </p:cNvPr>
          <p:cNvSpPr txBox="1"/>
          <p:nvPr/>
        </p:nvSpPr>
        <p:spPr>
          <a:xfrm>
            <a:off x="1359877" y="3495212"/>
            <a:ext cx="10081845"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a:t>A Major new heart health initiative focusing on CVD, working with GLA and other system partners</a:t>
            </a:r>
          </a:p>
        </p:txBody>
      </p:sp>
    </p:spTree>
    <p:extLst>
      <p:ext uri="{BB962C8B-B14F-4D97-AF65-F5344CB8AC3E}">
        <p14:creationId xmlns:p14="http://schemas.microsoft.com/office/powerpoint/2010/main" val="3399544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5F3A9B-510D-8306-0EAA-FA2C7295211B}"/>
              </a:ext>
            </a:extLst>
          </p:cNvPr>
          <p:cNvSpPr/>
          <p:nvPr/>
        </p:nvSpPr>
        <p:spPr>
          <a:xfrm>
            <a:off x="329291" y="1679423"/>
            <a:ext cx="5766707" cy="1979991"/>
          </a:xfrm>
          <a:prstGeom prst="rect">
            <a:avLst/>
          </a:prstGeom>
          <a:solidFill>
            <a:schemeClr val="accent5">
              <a:alpha val="25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60" name="Diagram 59">
            <a:extLst>
              <a:ext uri="{FF2B5EF4-FFF2-40B4-BE49-F238E27FC236}">
                <a16:creationId xmlns:a16="http://schemas.microsoft.com/office/drawing/2014/main" id="{DF6A3908-47F3-CED5-8F37-FA1FBD39AB2C}"/>
              </a:ext>
            </a:extLst>
          </p:cNvPr>
          <p:cNvGraphicFramePr/>
          <p:nvPr/>
        </p:nvGraphicFramePr>
        <p:xfrm>
          <a:off x="36000" y="1074769"/>
          <a:ext cx="12088305" cy="5155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a:extLst>
              <a:ext uri="{FF2B5EF4-FFF2-40B4-BE49-F238E27FC236}">
                <a16:creationId xmlns:a16="http://schemas.microsoft.com/office/drawing/2014/main" id="{AF8F6BAB-B00C-7BA2-2E03-E38B72641A77}"/>
              </a:ext>
            </a:extLst>
          </p:cNvPr>
          <p:cNvSpPr>
            <a:spLocks noGrp="1"/>
          </p:cNvSpPr>
          <p:nvPr>
            <p:ph type="title"/>
          </p:nvPr>
        </p:nvSpPr>
        <p:spPr>
          <a:xfrm>
            <a:off x="336002" y="177622"/>
            <a:ext cx="11446163" cy="844839"/>
          </a:xfrm>
        </p:spPr>
        <p:txBody>
          <a:bodyPr>
            <a:normAutofit/>
          </a:bodyPr>
          <a:lstStyle/>
          <a:p>
            <a:r>
              <a:rPr lang="en-GB" sz="2400" dirty="0"/>
              <a:t>DG groups </a:t>
            </a:r>
            <a:r>
              <a:rPr lang="en-GB" sz="2400"/>
              <a:t>organogram from 1 February 2024</a:t>
            </a:r>
            <a:endParaRPr lang="en-GB" sz="2400" dirty="0"/>
          </a:p>
        </p:txBody>
      </p:sp>
      <p:cxnSp>
        <p:nvCxnSpPr>
          <p:cNvPr id="64" name="Straight Connector 63">
            <a:extLst>
              <a:ext uri="{FF2B5EF4-FFF2-40B4-BE49-F238E27FC236}">
                <a16:creationId xmlns:a16="http://schemas.microsoft.com/office/drawing/2014/main" id="{760FEB21-81E0-E7FC-EFD5-F4323D167D6C}"/>
              </a:ext>
            </a:extLst>
          </p:cNvPr>
          <p:cNvCxnSpPr>
            <a:cxnSpLocks/>
          </p:cNvCxnSpPr>
          <p:nvPr/>
        </p:nvCxnSpPr>
        <p:spPr>
          <a:xfrm>
            <a:off x="10960061" y="4277841"/>
            <a:ext cx="191725"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95A1A1A-03E5-9CF0-9E76-57891C88B9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grpSp>
        <p:nvGrpSpPr>
          <p:cNvPr id="61" name="Group 60">
            <a:extLst>
              <a:ext uri="{FF2B5EF4-FFF2-40B4-BE49-F238E27FC236}">
                <a16:creationId xmlns:a16="http://schemas.microsoft.com/office/drawing/2014/main" id="{975B419F-D43A-9D2D-8B1E-9033C12E7A45}"/>
              </a:ext>
            </a:extLst>
          </p:cNvPr>
          <p:cNvGrpSpPr/>
          <p:nvPr/>
        </p:nvGrpSpPr>
        <p:grpSpPr>
          <a:xfrm>
            <a:off x="11151786" y="4080024"/>
            <a:ext cx="797611" cy="395634"/>
            <a:chOff x="9388259" y="3487504"/>
            <a:chExt cx="797611" cy="395634"/>
          </a:xfrm>
          <a:noFill/>
        </p:grpSpPr>
        <p:sp>
          <p:nvSpPr>
            <p:cNvPr id="62" name="Rectangle: Rounded Corners 61">
              <a:extLst>
                <a:ext uri="{FF2B5EF4-FFF2-40B4-BE49-F238E27FC236}">
                  <a16:creationId xmlns:a16="http://schemas.microsoft.com/office/drawing/2014/main" id="{9759779D-3C36-3C72-23C2-14375C9505FB}"/>
                </a:ext>
              </a:extLst>
            </p:cNvPr>
            <p:cNvSpPr/>
            <p:nvPr/>
          </p:nvSpPr>
          <p:spPr>
            <a:xfrm>
              <a:off x="9388259" y="3487504"/>
              <a:ext cx="797611" cy="395634"/>
            </a:xfrm>
            <a:prstGeom prst="roundRect">
              <a:avLst>
                <a:gd name="adj" fmla="val 10000"/>
              </a:avLst>
            </a:prstGeom>
            <a:gr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63" name="Rectangle: Rounded Corners 4">
              <a:extLst>
                <a:ext uri="{FF2B5EF4-FFF2-40B4-BE49-F238E27FC236}">
                  <a16:creationId xmlns:a16="http://schemas.microsoft.com/office/drawing/2014/main" id="{B372AE11-FBAF-FECE-4D7C-AC99FC153149}"/>
                </a:ext>
              </a:extLst>
            </p:cNvPr>
            <p:cNvSpPr txBox="1"/>
            <p:nvPr/>
          </p:nvSpPr>
          <p:spPr>
            <a:xfrm>
              <a:off x="9399847" y="3499092"/>
              <a:ext cx="774435" cy="37245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335" tIns="8890" rIns="13335" bIns="8890"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GB" sz="700" b="0" i="0" u="none" strike="noStrike" kern="1200" cap="none" spc="0" normalizeH="0" baseline="0" noProof="0">
                  <a:ln>
                    <a:noFill/>
                  </a:ln>
                  <a:solidFill>
                    <a:prstClr val="black">
                      <a:hueOff val="0"/>
                      <a:satOff val="0"/>
                      <a:lumOff val="0"/>
                      <a:alphaOff val="0"/>
                    </a:prstClr>
                  </a:solidFill>
                  <a:effectLst/>
                  <a:uLnTx/>
                  <a:uFillTx/>
                  <a:latin typeface="Arial" panose="020B0604020202020204"/>
                  <a:ea typeface="+mn-ea"/>
                  <a:cs typeface="+mn-cs"/>
                </a:rPr>
                <a:t>Commercial Director 2</a:t>
              </a:r>
            </a:p>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GB" sz="700" b="0" i="0" u="none" strike="noStrike" kern="1200" cap="none" spc="0" normalizeH="0" baseline="0" noProof="0">
                  <a:ln>
                    <a:noFill/>
                  </a:ln>
                  <a:solidFill>
                    <a:prstClr val="black">
                      <a:hueOff val="0"/>
                      <a:satOff val="0"/>
                      <a:lumOff val="0"/>
                      <a:alphaOff val="0"/>
                    </a:prstClr>
                  </a:solidFill>
                  <a:effectLst/>
                  <a:uLnTx/>
                  <a:uFillTx/>
                  <a:latin typeface="Arial" panose="020B0604020202020204"/>
                  <a:ea typeface="+mn-ea"/>
                  <a:cs typeface="+mn-cs"/>
                </a:rPr>
                <a:t>Vacant</a:t>
              </a:r>
            </a:p>
          </p:txBody>
        </p:sp>
      </p:grpSp>
      <p:sp>
        <p:nvSpPr>
          <p:cNvPr id="65" name="Rectangle: Rounded Corners 64">
            <a:extLst>
              <a:ext uri="{FF2B5EF4-FFF2-40B4-BE49-F238E27FC236}">
                <a16:creationId xmlns:a16="http://schemas.microsoft.com/office/drawing/2014/main" id="{537E6DDD-2CBE-FE8F-FDBF-E6B4FA6957C9}"/>
              </a:ext>
            </a:extLst>
          </p:cNvPr>
          <p:cNvSpPr/>
          <p:nvPr/>
        </p:nvSpPr>
        <p:spPr>
          <a:xfrm>
            <a:off x="1353441" y="737538"/>
            <a:ext cx="828000" cy="2160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a:ea typeface="+mn-ea"/>
                <a:cs typeface="+mn-cs"/>
              </a:rPr>
              <a:t>CMO</a:t>
            </a:r>
          </a:p>
        </p:txBody>
      </p:sp>
      <p:sp>
        <p:nvSpPr>
          <p:cNvPr id="66" name="Rectangle: Rounded Corners 65">
            <a:extLst>
              <a:ext uri="{FF2B5EF4-FFF2-40B4-BE49-F238E27FC236}">
                <a16:creationId xmlns:a16="http://schemas.microsoft.com/office/drawing/2014/main" id="{6CB3A0BB-8ACF-5B17-696E-F71F382D1675}"/>
              </a:ext>
            </a:extLst>
          </p:cNvPr>
          <p:cNvSpPr/>
          <p:nvPr/>
        </p:nvSpPr>
        <p:spPr>
          <a:xfrm>
            <a:off x="5220684" y="731964"/>
            <a:ext cx="828000" cy="2160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a:ea typeface="+mn-ea"/>
                <a:cs typeface="+mn-cs"/>
              </a:rPr>
              <a:t>PS1</a:t>
            </a:r>
          </a:p>
        </p:txBody>
      </p:sp>
      <p:sp>
        <p:nvSpPr>
          <p:cNvPr id="67" name="Rectangle: Rounded Corners 66">
            <a:extLst>
              <a:ext uri="{FF2B5EF4-FFF2-40B4-BE49-F238E27FC236}">
                <a16:creationId xmlns:a16="http://schemas.microsoft.com/office/drawing/2014/main" id="{B7CFAB8D-B106-A9C5-43E1-3D1448C49CEF}"/>
              </a:ext>
            </a:extLst>
          </p:cNvPr>
          <p:cNvSpPr/>
          <p:nvPr/>
        </p:nvSpPr>
        <p:spPr>
          <a:xfrm>
            <a:off x="9637351" y="726587"/>
            <a:ext cx="828000" cy="2160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a:ea typeface="+mn-ea"/>
                <a:cs typeface="+mn-cs"/>
              </a:rPr>
              <a:t>PS2</a:t>
            </a:r>
          </a:p>
        </p:txBody>
      </p:sp>
      <p:sp>
        <p:nvSpPr>
          <p:cNvPr id="68" name="Rectangle 67">
            <a:extLst>
              <a:ext uri="{FF2B5EF4-FFF2-40B4-BE49-F238E27FC236}">
                <a16:creationId xmlns:a16="http://schemas.microsoft.com/office/drawing/2014/main" id="{3CEFCFE2-B4BF-2C38-EAE4-8171E9D83D65}"/>
              </a:ext>
            </a:extLst>
          </p:cNvPr>
          <p:cNvSpPr/>
          <p:nvPr/>
        </p:nvSpPr>
        <p:spPr>
          <a:xfrm>
            <a:off x="508000" y="5953659"/>
            <a:ext cx="279400" cy="135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9" name="Rectangle 68">
            <a:extLst>
              <a:ext uri="{FF2B5EF4-FFF2-40B4-BE49-F238E27FC236}">
                <a16:creationId xmlns:a16="http://schemas.microsoft.com/office/drawing/2014/main" id="{C5F9F22B-83FA-340A-B52F-A56D5A424BE4}"/>
              </a:ext>
            </a:extLst>
          </p:cNvPr>
          <p:cNvSpPr/>
          <p:nvPr/>
        </p:nvSpPr>
        <p:spPr>
          <a:xfrm>
            <a:off x="5587906" y="1544183"/>
            <a:ext cx="279400" cy="135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71" name="Group 70">
            <a:extLst>
              <a:ext uri="{FF2B5EF4-FFF2-40B4-BE49-F238E27FC236}">
                <a16:creationId xmlns:a16="http://schemas.microsoft.com/office/drawing/2014/main" id="{BFD19939-7B40-E585-32AD-5B1067A8A4F9}"/>
              </a:ext>
            </a:extLst>
          </p:cNvPr>
          <p:cNvGrpSpPr/>
          <p:nvPr/>
        </p:nvGrpSpPr>
        <p:grpSpPr>
          <a:xfrm>
            <a:off x="7158260" y="5082566"/>
            <a:ext cx="797611" cy="575257"/>
            <a:chOff x="9388259" y="3487504"/>
            <a:chExt cx="797611" cy="395634"/>
          </a:xfrm>
          <a:noFill/>
        </p:grpSpPr>
        <p:sp>
          <p:nvSpPr>
            <p:cNvPr id="72" name="Rectangle: Rounded Corners 71">
              <a:extLst>
                <a:ext uri="{FF2B5EF4-FFF2-40B4-BE49-F238E27FC236}">
                  <a16:creationId xmlns:a16="http://schemas.microsoft.com/office/drawing/2014/main" id="{71603D47-AD93-13BE-339B-0443299DF46A}"/>
                </a:ext>
              </a:extLst>
            </p:cNvPr>
            <p:cNvSpPr/>
            <p:nvPr/>
          </p:nvSpPr>
          <p:spPr>
            <a:xfrm>
              <a:off x="9388259" y="3487504"/>
              <a:ext cx="797611" cy="395634"/>
            </a:xfrm>
            <a:prstGeom prst="roundRect">
              <a:avLst>
                <a:gd name="adj" fmla="val 10000"/>
              </a:avLst>
            </a:prstGeom>
            <a:gr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3" name="Rectangle: Rounded Corners 4">
              <a:extLst>
                <a:ext uri="{FF2B5EF4-FFF2-40B4-BE49-F238E27FC236}">
                  <a16:creationId xmlns:a16="http://schemas.microsoft.com/office/drawing/2014/main" id="{610D4BE4-7584-0AB0-51B0-BACD43C2BF92}"/>
                </a:ext>
              </a:extLst>
            </p:cNvPr>
            <p:cNvSpPr txBox="1"/>
            <p:nvPr/>
          </p:nvSpPr>
          <p:spPr>
            <a:xfrm>
              <a:off x="9426481" y="3509932"/>
              <a:ext cx="746413" cy="340014"/>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335" tIns="8890" rIns="13335" bIns="8890"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GB" sz="700" b="0" i="0" u="none" strike="noStrike" kern="1200" cap="none" spc="0" normalizeH="0" baseline="0" noProof="0">
                  <a:ln>
                    <a:noFill/>
                  </a:ln>
                  <a:solidFill>
                    <a:prstClr val="black">
                      <a:hueOff val="0"/>
                      <a:satOff val="0"/>
                      <a:lumOff val="0"/>
                      <a:alphaOff val="0"/>
                    </a:prstClr>
                  </a:solidFill>
                  <a:effectLst/>
                  <a:uLnTx/>
                  <a:uFillTx/>
                  <a:latin typeface="Arial" panose="020B0604020202020204"/>
                  <a:ea typeface="+mn-ea"/>
                  <a:cs typeface="+mn-cs"/>
                </a:rPr>
                <a:t>Industrial Relations</a:t>
              </a:r>
              <a:endParaRPr kumimoji="0" lang="en-GB" sz="700" b="0" i="0" u="none" strike="noStrike" kern="1200" cap="none" spc="0" normalizeH="0" baseline="0" noProof="0">
                <a:ln>
                  <a:noFill/>
                </a:ln>
                <a:solidFill>
                  <a:prstClr val="black">
                    <a:hueOff val="0"/>
                    <a:satOff val="0"/>
                    <a:lumOff val="0"/>
                    <a:alphaOff val="0"/>
                  </a:prstClr>
                </a:solidFill>
                <a:effectLst/>
                <a:uLnTx/>
                <a:uFillTx/>
                <a:latin typeface="Arial" panose="020B0604020202020204"/>
                <a:ea typeface="+mn-ea"/>
                <a:cs typeface="Arial"/>
              </a:endParaRPr>
            </a:p>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GB" sz="700" b="0" i="0" u="none" strike="noStrike" kern="1200" cap="none" spc="0" normalizeH="0" baseline="0" noProof="0">
                  <a:ln>
                    <a:noFill/>
                  </a:ln>
                  <a:solidFill>
                    <a:prstClr val="black"/>
                  </a:solidFill>
                  <a:effectLst/>
                  <a:uLnTx/>
                  <a:uFillTx/>
                  <a:latin typeface="Arial" panose="020B0604020202020204"/>
                  <a:ea typeface="+mn-ea"/>
                  <a:cs typeface="+mn-cs"/>
                </a:rPr>
                <a:t>Miranda Worthington* </a:t>
              </a:r>
              <a:endParaRPr kumimoji="0" lang="en-GB" sz="700" b="0" i="0"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GB" sz="700" b="0" i="0" u="none" strike="noStrike" kern="1200" cap="none" spc="0" normalizeH="0" baseline="0" noProof="0">
                  <a:ln>
                    <a:noFill/>
                  </a:ln>
                  <a:solidFill>
                    <a:prstClr val="black"/>
                  </a:solidFill>
                  <a:effectLst/>
                  <a:uLnTx/>
                  <a:uFillTx/>
                  <a:latin typeface="Arial" panose="020B0604020202020204"/>
                  <a:ea typeface="+mn-ea"/>
                  <a:cs typeface="Arial"/>
                </a:rPr>
                <a:t>(Temporary Role)</a:t>
              </a:r>
            </a:p>
          </p:txBody>
        </p:sp>
      </p:grpSp>
      <p:cxnSp>
        <p:nvCxnSpPr>
          <p:cNvPr id="74" name="Straight Connector 73">
            <a:extLst>
              <a:ext uri="{FF2B5EF4-FFF2-40B4-BE49-F238E27FC236}">
                <a16:creationId xmlns:a16="http://schemas.microsoft.com/office/drawing/2014/main" id="{1148AB30-CB5A-815F-17D0-68B54EDE1C75}"/>
              </a:ext>
            </a:extLst>
          </p:cNvPr>
          <p:cNvCxnSpPr>
            <a:cxnSpLocks/>
          </p:cNvCxnSpPr>
          <p:nvPr/>
        </p:nvCxnSpPr>
        <p:spPr>
          <a:xfrm>
            <a:off x="6726259" y="5462555"/>
            <a:ext cx="173215"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0DF0282-6741-039E-76E3-E967A306BCDA}"/>
              </a:ext>
            </a:extLst>
          </p:cNvPr>
          <p:cNvCxnSpPr>
            <a:cxnSpLocks/>
          </p:cNvCxnSpPr>
          <p:nvPr/>
        </p:nvCxnSpPr>
        <p:spPr>
          <a:xfrm flipH="1">
            <a:off x="7086812" y="3403600"/>
            <a:ext cx="173215"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7" name="Straight Connector 76">
            <a:extLst>
              <a:ext uri="{FF2B5EF4-FFF2-40B4-BE49-F238E27FC236}">
                <a16:creationId xmlns:a16="http://schemas.microsoft.com/office/drawing/2014/main" id="{93103E69-C7E1-EDE6-0F90-DE847966CE88}"/>
              </a:ext>
            </a:extLst>
          </p:cNvPr>
          <p:cNvCxnSpPr>
            <a:cxnSpLocks/>
          </p:cNvCxnSpPr>
          <p:nvPr/>
        </p:nvCxnSpPr>
        <p:spPr>
          <a:xfrm flipV="1">
            <a:off x="7081330" y="1317412"/>
            <a:ext cx="0" cy="211158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8" name="Straight Connector 77">
            <a:extLst>
              <a:ext uri="{FF2B5EF4-FFF2-40B4-BE49-F238E27FC236}">
                <a16:creationId xmlns:a16="http://schemas.microsoft.com/office/drawing/2014/main" id="{79BB6022-CE1C-E617-A9C3-BD679FB2A44E}"/>
              </a:ext>
            </a:extLst>
          </p:cNvPr>
          <p:cNvCxnSpPr>
            <a:cxnSpLocks/>
          </p:cNvCxnSpPr>
          <p:nvPr/>
        </p:nvCxnSpPr>
        <p:spPr>
          <a:xfrm flipH="1">
            <a:off x="6635383" y="1305332"/>
            <a:ext cx="12109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 name="Straight Connector 2">
            <a:extLst>
              <a:ext uri="{FF2B5EF4-FFF2-40B4-BE49-F238E27FC236}">
                <a16:creationId xmlns:a16="http://schemas.microsoft.com/office/drawing/2014/main" id="{1D6BFF6A-3E15-C0A5-A043-5182E1DE38E2}"/>
              </a:ext>
            </a:extLst>
          </p:cNvPr>
          <p:cNvCxnSpPr>
            <a:cxnSpLocks/>
          </p:cNvCxnSpPr>
          <p:nvPr/>
        </p:nvCxnSpPr>
        <p:spPr>
          <a:xfrm>
            <a:off x="6098213" y="4782823"/>
            <a:ext cx="0" cy="139680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8AA716A-0DA0-EC7D-3497-5000993A57AB}"/>
              </a:ext>
            </a:extLst>
          </p:cNvPr>
          <p:cNvCxnSpPr>
            <a:cxnSpLocks/>
          </p:cNvCxnSpPr>
          <p:nvPr/>
        </p:nvCxnSpPr>
        <p:spPr>
          <a:xfrm>
            <a:off x="223286" y="1473693"/>
            <a:ext cx="0" cy="468605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B8865C4-CF92-592A-511D-004D058B7190}"/>
              </a:ext>
            </a:extLst>
          </p:cNvPr>
          <p:cNvCxnSpPr>
            <a:cxnSpLocks/>
          </p:cNvCxnSpPr>
          <p:nvPr/>
        </p:nvCxnSpPr>
        <p:spPr>
          <a:xfrm>
            <a:off x="223286" y="6230657"/>
            <a:ext cx="5872712"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95189B3-7B87-C9DE-CF47-5A0145330F09}"/>
              </a:ext>
            </a:extLst>
          </p:cNvPr>
          <p:cNvSpPr txBox="1"/>
          <p:nvPr/>
        </p:nvSpPr>
        <p:spPr>
          <a:xfrm>
            <a:off x="9857815" y="5483711"/>
            <a:ext cx="2168356" cy="661720"/>
          </a:xfrm>
          <a:prstGeom prst="rect">
            <a:avLst/>
          </a:prstGeom>
          <a:noFill/>
          <a:ln>
            <a:solidFill>
              <a:schemeClr val="accent4"/>
            </a:solidFill>
          </a:ln>
        </p:spPr>
        <p:txBody>
          <a:bodyPr wrap="square" lIns="91440" tIns="45720" rIns="91440" bIns="4572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a:ln>
                  <a:noFill/>
                </a:ln>
                <a:solidFill>
                  <a:prstClr val="black">
                    <a:tint val="75000"/>
                  </a:prstClr>
                </a:solidFill>
                <a:effectLst/>
                <a:uLnTx/>
                <a:uFillTx/>
                <a:latin typeface="Arial" panose="020B0604020202020204"/>
                <a:ea typeface="+mn-ea"/>
                <a:cs typeface="+mn-cs"/>
              </a:rPr>
              <a:t>Key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a:ln>
                  <a:noFill/>
                </a:ln>
                <a:solidFill>
                  <a:prstClr val="black">
                    <a:tint val="75000"/>
                  </a:prstClr>
                </a:solidFill>
                <a:effectLst/>
                <a:uLnTx/>
                <a:uFillTx/>
                <a:latin typeface="Arial" panose="020B0604020202020204"/>
                <a:ea typeface="+mn-ea"/>
                <a:cs typeface="+mn-cs"/>
              </a:rPr>
              <a:t>*</a:t>
            </a:r>
            <a:r>
              <a:rPr kumimoji="0" lang="en-GB" sz="800" b="0" i="1" u="none" strike="noStrike" kern="1200" cap="none" spc="0" normalizeH="0" baseline="0" noProof="0">
                <a:ln>
                  <a:noFill/>
                </a:ln>
                <a:solidFill>
                  <a:prstClr val="black">
                    <a:tint val="75000"/>
                  </a:prstClr>
                </a:solidFill>
                <a:effectLst/>
                <a:uLnTx/>
                <a:uFillTx/>
                <a:latin typeface="Arial" panose="020B0604020202020204"/>
                <a:ea typeface="+mn-ea"/>
                <a:cs typeface="+mn-cs"/>
              </a:rPr>
              <a:t>I</a:t>
            </a:r>
            <a:r>
              <a:rPr kumimoji="0" lang="en-GB" sz="800" b="0" i="1" u="none" strike="noStrike" kern="1200" cap="none" spc="0" normalizeH="0" baseline="0" noProof="0" err="1">
                <a:ln>
                  <a:noFill/>
                </a:ln>
                <a:solidFill>
                  <a:prstClr val="black">
                    <a:tint val="75000"/>
                  </a:prstClr>
                </a:solidFill>
                <a:effectLst/>
                <a:uLnTx/>
                <a:uFillTx/>
                <a:latin typeface="Arial" panose="020B0604020202020204"/>
                <a:ea typeface="+mn-ea"/>
                <a:cs typeface="+mn-cs"/>
              </a:rPr>
              <a:t>nterim</a:t>
            </a:r>
            <a:r>
              <a:rPr kumimoji="0" lang="en-GB" sz="800" b="0" i="1" u="none" strike="noStrike" kern="1200" cap="none" spc="0" normalizeH="0" baseline="0" noProof="0">
                <a:ln>
                  <a:noFill/>
                </a:ln>
                <a:solidFill>
                  <a:prstClr val="black">
                    <a:tint val="75000"/>
                  </a:prstClr>
                </a:solidFill>
                <a:effectLst/>
                <a:uLnTx/>
                <a:uFillTx/>
                <a:latin typeface="Arial" panose="020B0604020202020204"/>
                <a:ea typeface="+mn-ea"/>
                <a:cs typeface="+mn-cs"/>
              </a:rPr>
              <a:t> post holder</a:t>
            </a:r>
            <a:endParaRPr kumimoji="0" lang="en-GB" sz="800" b="0" i="1" u="none" strike="noStrike" kern="1200" cap="none" spc="0" normalizeH="0" baseline="0" noProof="0">
              <a:ln>
                <a:noFill/>
              </a:ln>
              <a:solidFill>
                <a:prstClr val="black">
                  <a:tint val="75000"/>
                </a:prstClr>
              </a:solidFill>
              <a:effectLst/>
              <a:uLnTx/>
              <a:uFillTx/>
              <a:latin typeface="Arial" panose="020B0604020202020204"/>
              <a:ea typeface="+mn-ea"/>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a:ln>
                  <a:noFill/>
                </a:ln>
                <a:solidFill>
                  <a:prstClr val="black">
                    <a:tint val="75000"/>
                  </a:prstClr>
                </a:solidFill>
                <a:effectLst/>
                <a:uLnTx/>
                <a:uFillTx/>
                <a:latin typeface="Arial" panose="020B0604020202020204"/>
                <a:ea typeface="+mn-ea"/>
                <a:cs typeface="+mn-cs"/>
              </a:rPr>
              <a:t>**Professional Leadership position</a:t>
            </a:r>
            <a:endParaRPr kumimoji="0" lang="en-GB" sz="800" b="0" i="1" u="none" strike="noStrike" kern="1200" cap="none" spc="0" normalizeH="0" baseline="0" noProof="0">
              <a:ln>
                <a:noFill/>
              </a:ln>
              <a:solidFill>
                <a:prstClr val="black">
                  <a:tint val="75000"/>
                </a:prstClr>
              </a:solidFill>
              <a:effectLst/>
              <a:uLnTx/>
              <a:uFillTx/>
              <a:latin typeface="Arial" panose="020B0604020202020204"/>
              <a:ea typeface="+mn-ea"/>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a:ln>
                  <a:noFill/>
                </a:ln>
                <a:solidFill>
                  <a:prstClr val="black">
                    <a:tint val="75000"/>
                  </a:prstClr>
                </a:solidFill>
                <a:effectLst/>
                <a:uLnTx/>
                <a:uFillTx/>
                <a:latin typeface="Arial" panose="020B0604020202020204"/>
                <a:ea typeface="+mn-ea"/>
                <a:cs typeface="+mn-cs"/>
              </a:rPr>
              <a:t>***Role sits within DSIT</a:t>
            </a:r>
            <a:endParaRPr kumimoji="0" lang="en-GB" sz="1050" b="0" i="1"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cxnSp>
        <p:nvCxnSpPr>
          <p:cNvPr id="16" name="Straight Connector 15">
            <a:extLst>
              <a:ext uri="{FF2B5EF4-FFF2-40B4-BE49-F238E27FC236}">
                <a16:creationId xmlns:a16="http://schemas.microsoft.com/office/drawing/2014/main" id="{EBF33A78-CD9D-3162-7941-059CE54B2D3A}"/>
              </a:ext>
            </a:extLst>
          </p:cNvPr>
          <p:cNvCxnSpPr>
            <a:cxnSpLocks/>
          </p:cNvCxnSpPr>
          <p:nvPr/>
        </p:nvCxnSpPr>
        <p:spPr>
          <a:xfrm>
            <a:off x="6095998" y="4782823"/>
            <a:ext cx="157018"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8A808F-D3AD-7091-7E3D-FED96D0DD9F6}"/>
              </a:ext>
            </a:extLst>
          </p:cNvPr>
          <p:cNvSpPr txBox="1"/>
          <p:nvPr/>
        </p:nvSpPr>
        <p:spPr>
          <a:xfrm>
            <a:off x="1344911" y="3237215"/>
            <a:ext cx="2123573"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a:ln>
                  <a:noFill/>
                </a:ln>
                <a:solidFill>
                  <a:srgbClr val="34B6E4"/>
                </a:solidFill>
                <a:effectLst/>
                <a:uLnTx/>
                <a:uFillTx/>
                <a:latin typeface="Arial" panose="020B0604020202020204"/>
                <a:ea typeface="+mn-ea"/>
                <a:cs typeface="+mn-cs"/>
              </a:rPr>
              <a:t>Office for Health Improvement and Disparities</a:t>
            </a:r>
          </a:p>
        </p:txBody>
      </p:sp>
      <p:cxnSp>
        <p:nvCxnSpPr>
          <p:cNvPr id="11" name="Straight Connector 10">
            <a:extLst>
              <a:ext uri="{FF2B5EF4-FFF2-40B4-BE49-F238E27FC236}">
                <a16:creationId xmlns:a16="http://schemas.microsoft.com/office/drawing/2014/main" id="{643A4EAE-4385-2601-D900-41F4EB180D62}"/>
              </a:ext>
            </a:extLst>
          </p:cNvPr>
          <p:cNvCxnSpPr>
            <a:cxnSpLocks/>
          </p:cNvCxnSpPr>
          <p:nvPr/>
        </p:nvCxnSpPr>
        <p:spPr>
          <a:xfrm>
            <a:off x="1634836" y="1581127"/>
            <a:ext cx="0" cy="9829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0D9C8E6-287D-5920-973E-7153E815D62C}"/>
              </a:ext>
            </a:extLst>
          </p:cNvPr>
          <p:cNvSpPr txBox="1"/>
          <p:nvPr/>
        </p:nvSpPr>
        <p:spPr>
          <a:xfrm>
            <a:off x="1369604" y="1651511"/>
            <a:ext cx="76661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Arial" panose="020B0604020202020204"/>
                <a:ea typeface="+mn-ea"/>
                <a:cs typeface="+mn-cs"/>
              </a:rPr>
              <a:t>OHID lead</a:t>
            </a:r>
          </a:p>
        </p:txBody>
      </p:sp>
      <p:cxnSp>
        <p:nvCxnSpPr>
          <p:cNvPr id="21" name="Straight Connector 20">
            <a:extLst>
              <a:ext uri="{FF2B5EF4-FFF2-40B4-BE49-F238E27FC236}">
                <a16:creationId xmlns:a16="http://schemas.microsoft.com/office/drawing/2014/main" id="{B3C65E9D-DB4D-DE11-B1F2-EE5309F729AB}"/>
              </a:ext>
            </a:extLst>
          </p:cNvPr>
          <p:cNvCxnSpPr>
            <a:cxnSpLocks/>
          </p:cNvCxnSpPr>
          <p:nvPr/>
        </p:nvCxnSpPr>
        <p:spPr>
          <a:xfrm flipH="1">
            <a:off x="6934418" y="1320796"/>
            <a:ext cx="173215"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BB48A027-FC57-E420-9B39-F4CA18A27887}"/>
              </a:ext>
            </a:extLst>
          </p:cNvPr>
          <p:cNvCxnSpPr>
            <a:cxnSpLocks/>
          </p:cNvCxnSpPr>
          <p:nvPr/>
        </p:nvCxnSpPr>
        <p:spPr>
          <a:xfrm>
            <a:off x="6983808" y="5390825"/>
            <a:ext cx="191725"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Footer Placeholder 10">
            <a:extLst>
              <a:ext uri="{FF2B5EF4-FFF2-40B4-BE49-F238E27FC236}">
                <a16:creationId xmlns:a16="http://schemas.microsoft.com/office/drawing/2014/main" id="{80547666-6160-8AFF-21C1-8BBFC3D1A007}"/>
              </a:ext>
            </a:extLst>
          </p:cNvPr>
          <p:cNvSpPr>
            <a:spLocks noGrp="1"/>
          </p:cNvSpPr>
          <p:nvPr>
            <p:ph type="ftr" sz="quarter" idx="11"/>
          </p:nvPr>
        </p:nvSpPr>
        <p:spPr>
          <a:xfrm>
            <a:off x="4445000" y="6356350"/>
            <a:ext cx="6380018" cy="365125"/>
          </a:xfrm>
        </p:spPr>
        <p:txBody>
          <a:bodyPr/>
          <a:lstStyle/>
          <a:p>
            <a:pPr>
              <a:defRPr/>
            </a:pPr>
            <a:r>
              <a:rPr lang="en-GB" dirty="0">
                <a:solidFill>
                  <a:prstClr val="black">
                    <a:tint val="75000"/>
                  </a:prstClr>
                </a:solidFill>
                <a:latin typeface="Arial" panose="020B0604020202020204"/>
              </a:rPr>
              <a:t>correct as of 9 January 2024 </a:t>
            </a:r>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3995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C8E467-C17E-4A62-9AE5-F52FA95BC988}"/>
              </a:ext>
              <a:ext uri="{C183D7F6-B498-43B3-948B-1728B52AA6E4}">
                <adec:decorative xmlns:adec="http://schemas.microsoft.com/office/drawing/2017/decorative" val="1"/>
              </a:ext>
            </a:extLst>
          </p:cNvPr>
          <p:cNvSpPr>
            <a:spLocks noGrp="1"/>
          </p:cNvSpPr>
          <p:nvPr>
            <p:ph type="title"/>
          </p:nvPr>
        </p:nvSpPr>
        <p:spPr>
          <a:xfrm>
            <a:off x="360000" y="374990"/>
            <a:ext cx="11446163" cy="844839"/>
          </a:xfrm>
        </p:spPr>
        <p:txBody>
          <a:bodyPr/>
          <a:lstStyle/>
          <a:p>
            <a:r>
              <a:rPr lang="en-GB"/>
              <a:t>OHID London priorities for FY24/25</a:t>
            </a:r>
          </a:p>
        </p:txBody>
      </p:sp>
      <p:sp>
        <p:nvSpPr>
          <p:cNvPr id="10" name="Footer Placeholder 7">
            <a:extLst>
              <a:ext uri="{FF2B5EF4-FFF2-40B4-BE49-F238E27FC236}">
                <a16:creationId xmlns:a16="http://schemas.microsoft.com/office/drawing/2014/main" id="{E9B7707C-6D30-4372-B862-049AB02215D2}"/>
              </a:ext>
            </a:extLst>
          </p:cNvPr>
          <p:cNvSpPr>
            <a:spLocks noGrp="1"/>
          </p:cNvSpPr>
          <p:nvPr>
            <p:ph type="ftr" sz="quarter" idx="11"/>
          </p:nvPr>
        </p:nvSpPr>
        <p:spPr>
          <a:xfrm>
            <a:off x="4473281" y="6356350"/>
            <a:ext cx="6380018" cy="365125"/>
          </a:xfrm>
        </p:spPr>
        <p:txBody>
          <a:bodyPr/>
          <a:lstStyle/>
          <a:p>
            <a:r>
              <a:rPr lang="en-GB">
                <a:solidFill>
                  <a:schemeClr val="tx1"/>
                </a:solidFill>
              </a:rPr>
              <a:t>Last updated: June 2023</a:t>
            </a:r>
          </a:p>
        </p:txBody>
      </p:sp>
      <p:sp>
        <p:nvSpPr>
          <p:cNvPr id="11" name="Slide Number Placeholder 8">
            <a:extLst>
              <a:ext uri="{FF2B5EF4-FFF2-40B4-BE49-F238E27FC236}">
                <a16:creationId xmlns:a16="http://schemas.microsoft.com/office/drawing/2014/main" id="{1D59DEFF-91A2-4D7A-879F-4F2F7217D469}"/>
              </a:ext>
            </a:extLst>
          </p:cNvPr>
          <p:cNvSpPr>
            <a:spLocks noGrp="1"/>
          </p:cNvSpPr>
          <p:nvPr>
            <p:ph type="sldNum" sz="quarter" idx="12"/>
          </p:nvPr>
        </p:nvSpPr>
        <p:spPr>
          <a:xfrm>
            <a:off x="11044381" y="6356350"/>
            <a:ext cx="759691" cy="365125"/>
          </a:xfrm>
        </p:spPr>
        <p:txBody>
          <a:bodyPr/>
          <a:lstStyle/>
          <a:p>
            <a:fld id="{06A44ADC-FBC0-4698-B0EC-1AD4A4060383}" type="slidenum">
              <a:rPr lang="en-GB" smtClean="0">
                <a:solidFill>
                  <a:schemeClr val="tx1"/>
                </a:solidFill>
              </a:rPr>
              <a:t>3</a:t>
            </a:fld>
            <a:endParaRPr lang="en-GB">
              <a:solidFill>
                <a:schemeClr val="tx1"/>
              </a:solidFill>
            </a:endParaRPr>
          </a:p>
        </p:txBody>
      </p:sp>
      <p:sp>
        <p:nvSpPr>
          <p:cNvPr id="3" name="TextBox 2">
            <a:extLst>
              <a:ext uri="{FF2B5EF4-FFF2-40B4-BE49-F238E27FC236}">
                <a16:creationId xmlns:a16="http://schemas.microsoft.com/office/drawing/2014/main" id="{1F742BEF-F83F-3759-8028-29460AE21D16}"/>
              </a:ext>
            </a:extLst>
          </p:cNvPr>
          <p:cNvSpPr txBox="1"/>
          <p:nvPr/>
        </p:nvSpPr>
        <p:spPr>
          <a:xfrm>
            <a:off x="7392235" y="4560078"/>
            <a:ext cx="4057331" cy="307777"/>
          </a:xfrm>
          <a:prstGeom prst="rect">
            <a:avLst/>
          </a:prstGeom>
          <a:noFill/>
        </p:spPr>
        <p:txBody>
          <a:bodyPr wrap="square">
            <a:spAutoFit/>
          </a:bodyPr>
          <a:lstStyle/>
          <a:p>
            <a:endParaRPr lang="en-GB" sz="1400" b="1"/>
          </a:p>
        </p:txBody>
      </p:sp>
      <p:sp>
        <p:nvSpPr>
          <p:cNvPr id="12" name="Rectangle: Rounded Corners 11">
            <a:extLst>
              <a:ext uri="{FF2B5EF4-FFF2-40B4-BE49-F238E27FC236}">
                <a16:creationId xmlns:a16="http://schemas.microsoft.com/office/drawing/2014/main" id="{8A0316D0-8F2C-1819-35A6-70880AE51F42}"/>
              </a:ext>
            </a:extLst>
          </p:cNvPr>
          <p:cNvSpPr/>
          <p:nvPr/>
        </p:nvSpPr>
        <p:spPr>
          <a:xfrm>
            <a:off x="153545" y="1108580"/>
            <a:ext cx="5833745" cy="861243"/>
          </a:xfrm>
          <a:prstGeom prst="roundRect">
            <a:avLst/>
          </a:prstGeom>
          <a:solidFill>
            <a:srgbClr val="BFE0FF"/>
          </a:solidFill>
          <a:ln w="38100">
            <a:solidFill>
              <a:srgbClr val="003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800">
                <a:solidFill>
                  <a:schemeClr val="tx1"/>
                </a:solidFill>
              </a:rPr>
              <a:t>	C</a:t>
            </a:r>
            <a:r>
              <a:rPr lang="en-GB">
                <a:solidFill>
                  <a:schemeClr val="tx1"/>
                </a:solidFill>
              </a:rPr>
              <a:t>reating a S</a:t>
            </a:r>
            <a:r>
              <a:rPr lang="en-GB" sz="1800">
                <a:solidFill>
                  <a:schemeClr val="tx1"/>
                </a:solidFill>
              </a:rPr>
              <a:t>moke free Generation</a:t>
            </a:r>
            <a:endParaRPr lang="en-GB">
              <a:solidFill>
                <a:schemeClr val="tx1"/>
              </a:solidFill>
            </a:endParaRPr>
          </a:p>
        </p:txBody>
      </p:sp>
      <p:sp>
        <p:nvSpPr>
          <p:cNvPr id="15" name="Rectangle: Rounded Corners 14">
            <a:extLst>
              <a:ext uri="{FF2B5EF4-FFF2-40B4-BE49-F238E27FC236}">
                <a16:creationId xmlns:a16="http://schemas.microsoft.com/office/drawing/2014/main" id="{E3D54AE9-48AD-4D9C-3CAF-D862947B9289}"/>
              </a:ext>
            </a:extLst>
          </p:cNvPr>
          <p:cNvSpPr/>
          <p:nvPr/>
        </p:nvSpPr>
        <p:spPr>
          <a:xfrm>
            <a:off x="6180193" y="5280503"/>
            <a:ext cx="5833745" cy="861243"/>
          </a:xfrm>
          <a:prstGeom prst="roundRect">
            <a:avLst/>
          </a:prstGeom>
          <a:solidFill>
            <a:srgbClr val="E3DDEF"/>
          </a:solidFill>
          <a:ln w="38100">
            <a:solidFill>
              <a:srgbClr val="3D1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a:solidFill>
                  <a:schemeClr val="tx1"/>
                </a:solidFill>
              </a:rPr>
              <a:t>	Strengthen London health intelligence</a:t>
            </a:r>
          </a:p>
        </p:txBody>
      </p:sp>
      <p:grpSp>
        <p:nvGrpSpPr>
          <p:cNvPr id="18" name="Group 17">
            <a:extLst>
              <a:ext uri="{FF2B5EF4-FFF2-40B4-BE49-F238E27FC236}">
                <a16:creationId xmlns:a16="http://schemas.microsoft.com/office/drawing/2014/main" id="{53D9D0F7-0FA4-5947-C5DD-3B39DC416511}"/>
              </a:ext>
            </a:extLst>
          </p:cNvPr>
          <p:cNvGrpSpPr/>
          <p:nvPr/>
        </p:nvGrpSpPr>
        <p:grpSpPr>
          <a:xfrm>
            <a:off x="153544" y="3179492"/>
            <a:ext cx="5851465" cy="861243"/>
            <a:chOff x="447988" y="3374006"/>
            <a:chExt cx="5851465" cy="861243"/>
          </a:xfrm>
          <a:solidFill>
            <a:srgbClr val="D2EAE7"/>
          </a:solidFill>
        </p:grpSpPr>
        <p:sp>
          <p:nvSpPr>
            <p:cNvPr id="19" name="Rectangle: Rounded Corners 18">
              <a:extLst>
                <a:ext uri="{FF2B5EF4-FFF2-40B4-BE49-F238E27FC236}">
                  <a16:creationId xmlns:a16="http://schemas.microsoft.com/office/drawing/2014/main" id="{20EDCCFD-E4F0-AF9A-6BFF-4C44911CFEF3}"/>
                </a:ext>
              </a:extLst>
            </p:cNvPr>
            <p:cNvSpPr/>
            <p:nvPr/>
          </p:nvSpPr>
          <p:spPr>
            <a:xfrm>
              <a:off x="465708" y="3374006"/>
              <a:ext cx="5833745" cy="861243"/>
            </a:xfrm>
            <a:prstGeom prst="roundRect">
              <a:avLst/>
            </a:prstGeom>
            <a:grpFill/>
            <a:ln w="38100">
              <a:solidFill>
                <a:srgbClr val="0075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a:solidFill>
                    <a:schemeClr val="tx1"/>
                  </a:solidFill>
                </a:rPr>
                <a:t>	Tackling CVD prevention as a major driver of 	morbidity and mortality</a:t>
              </a:r>
            </a:p>
          </p:txBody>
        </p:sp>
        <p:pic>
          <p:nvPicPr>
            <p:cNvPr id="20" name="Graphic 19" descr="Broken Heart outline">
              <a:extLst>
                <a:ext uri="{FF2B5EF4-FFF2-40B4-BE49-F238E27FC236}">
                  <a16:creationId xmlns:a16="http://schemas.microsoft.com/office/drawing/2014/main" id="{268E64B7-7EEC-8AA5-CFF3-A66561CCCD1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7988" y="3381812"/>
              <a:ext cx="845630" cy="845630"/>
            </a:xfrm>
            <a:prstGeom prst="rect">
              <a:avLst/>
            </a:prstGeom>
          </p:spPr>
        </p:pic>
      </p:grpSp>
      <p:grpSp>
        <p:nvGrpSpPr>
          <p:cNvPr id="21" name="Group 20">
            <a:extLst>
              <a:ext uri="{FF2B5EF4-FFF2-40B4-BE49-F238E27FC236}">
                <a16:creationId xmlns:a16="http://schemas.microsoft.com/office/drawing/2014/main" id="{E04F980C-F4A2-ACF3-64D2-9247D09B3E77}"/>
              </a:ext>
            </a:extLst>
          </p:cNvPr>
          <p:cNvGrpSpPr/>
          <p:nvPr/>
        </p:nvGrpSpPr>
        <p:grpSpPr>
          <a:xfrm>
            <a:off x="153544" y="2136850"/>
            <a:ext cx="5833745" cy="861243"/>
            <a:chOff x="461486" y="1144389"/>
            <a:chExt cx="5833745" cy="861243"/>
          </a:xfrm>
        </p:grpSpPr>
        <p:sp>
          <p:nvSpPr>
            <p:cNvPr id="23" name="Rectangle: Rounded Corners 22">
              <a:extLst>
                <a:ext uri="{FF2B5EF4-FFF2-40B4-BE49-F238E27FC236}">
                  <a16:creationId xmlns:a16="http://schemas.microsoft.com/office/drawing/2014/main" id="{32E8B2C7-786E-EA5B-7737-9A5C5B3CAA3B}"/>
                </a:ext>
              </a:extLst>
            </p:cNvPr>
            <p:cNvSpPr/>
            <p:nvPr/>
          </p:nvSpPr>
          <p:spPr>
            <a:xfrm>
              <a:off x="461486" y="1144389"/>
              <a:ext cx="5833745" cy="861243"/>
            </a:xfrm>
            <a:prstGeom prst="roundRect">
              <a:avLst/>
            </a:prstGeom>
            <a:solidFill>
              <a:srgbClr val="D6F0FA"/>
            </a:solidFill>
            <a:ln w="38100">
              <a:solidFill>
                <a:srgbClr val="065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a:solidFill>
                    <a:schemeClr val="tx1"/>
                  </a:solidFill>
                </a:rPr>
                <a:t>	Supporting </a:t>
              </a:r>
              <a:r>
                <a:rPr lang="en-GB">
                  <a:solidFill>
                    <a:schemeClr val="tx1"/>
                  </a:solidFill>
                </a:rPr>
                <a:t>the effective delivery of the drug 	strategy in London</a:t>
              </a:r>
              <a:endParaRPr lang="en-GB" sz="1800">
                <a:solidFill>
                  <a:schemeClr val="tx1"/>
                </a:solidFill>
              </a:endParaRPr>
            </a:p>
          </p:txBody>
        </p:sp>
        <p:pic>
          <p:nvPicPr>
            <p:cNvPr id="24" name="Graphic 23" descr="Needle outline">
              <a:extLst>
                <a:ext uri="{FF2B5EF4-FFF2-40B4-BE49-F238E27FC236}">
                  <a16:creationId xmlns:a16="http://schemas.microsoft.com/office/drawing/2014/main" id="{2CF8FB3D-BA3D-4CF1-3F1A-EEA328DA5B5B}"/>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4187" y="1229515"/>
              <a:ext cx="711965" cy="711965"/>
            </a:xfrm>
            <a:prstGeom prst="rect">
              <a:avLst/>
            </a:prstGeom>
          </p:spPr>
        </p:pic>
      </p:grpSp>
      <p:grpSp>
        <p:nvGrpSpPr>
          <p:cNvPr id="25" name="Group 24">
            <a:extLst>
              <a:ext uri="{FF2B5EF4-FFF2-40B4-BE49-F238E27FC236}">
                <a16:creationId xmlns:a16="http://schemas.microsoft.com/office/drawing/2014/main" id="{9686939A-C395-3164-4F76-305A89F35F04}"/>
              </a:ext>
            </a:extLst>
          </p:cNvPr>
          <p:cNvGrpSpPr/>
          <p:nvPr/>
        </p:nvGrpSpPr>
        <p:grpSpPr>
          <a:xfrm>
            <a:off x="171264" y="4243109"/>
            <a:ext cx="5833745" cy="869874"/>
            <a:chOff x="460567" y="5444648"/>
            <a:chExt cx="5833745" cy="861243"/>
          </a:xfrm>
          <a:solidFill>
            <a:schemeClr val="bg1">
              <a:lumMod val="95000"/>
            </a:schemeClr>
          </a:solidFill>
        </p:grpSpPr>
        <p:sp>
          <p:nvSpPr>
            <p:cNvPr id="26" name="Rectangle: Rounded Corners 25">
              <a:extLst>
                <a:ext uri="{FF2B5EF4-FFF2-40B4-BE49-F238E27FC236}">
                  <a16:creationId xmlns:a16="http://schemas.microsoft.com/office/drawing/2014/main" id="{14464606-FD73-F93E-431A-BED266C6DC5F}"/>
                </a:ext>
              </a:extLst>
            </p:cNvPr>
            <p:cNvSpPr/>
            <p:nvPr/>
          </p:nvSpPr>
          <p:spPr>
            <a:xfrm>
              <a:off x="460567" y="5444648"/>
              <a:ext cx="5833745" cy="861243"/>
            </a:xfrm>
            <a:prstGeom prst="roundRect">
              <a:avLst/>
            </a:prstGeom>
            <a:grpFill/>
            <a:ln w="38100">
              <a:solidFill>
                <a:srgbClr val="006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a:solidFill>
                    <a:schemeClr val="tx1"/>
                  </a:solidFill>
                </a:rPr>
                <a:t>	Giving every child the best start in life </a:t>
              </a:r>
            </a:p>
          </p:txBody>
        </p:sp>
        <p:pic>
          <p:nvPicPr>
            <p:cNvPr id="27" name="Graphic 26" descr="Baby outline">
              <a:extLst>
                <a:ext uri="{FF2B5EF4-FFF2-40B4-BE49-F238E27FC236}">
                  <a16:creationId xmlns:a16="http://schemas.microsoft.com/office/drawing/2014/main" id="{AA0A9B6A-6BBF-68DB-D0C6-7DCF1F21E998}"/>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10513" y="5477332"/>
              <a:ext cx="800407" cy="800407"/>
            </a:xfrm>
            <a:prstGeom prst="rect">
              <a:avLst/>
            </a:prstGeom>
          </p:spPr>
        </p:pic>
      </p:grpSp>
      <p:grpSp>
        <p:nvGrpSpPr>
          <p:cNvPr id="29" name="Group 28">
            <a:extLst>
              <a:ext uri="{FF2B5EF4-FFF2-40B4-BE49-F238E27FC236}">
                <a16:creationId xmlns:a16="http://schemas.microsoft.com/office/drawing/2014/main" id="{43E1535A-0A0B-06E8-0548-56CEC41654BA}"/>
              </a:ext>
            </a:extLst>
          </p:cNvPr>
          <p:cNvGrpSpPr/>
          <p:nvPr/>
        </p:nvGrpSpPr>
        <p:grpSpPr>
          <a:xfrm>
            <a:off x="6149567" y="1089869"/>
            <a:ext cx="5833745" cy="914400"/>
            <a:chOff x="6444011" y="1247447"/>
            <a:chExt cx="5833745" cy="914400"/>
          </a:xfrm>
        </p:grpSpPr>
        <p:sp>
          <p:nvSpPr>
            <p:cNvPr id="30" name="Rectangle: Rounded Corners 29">
              <a:extLst>
                <a:ext uri="{FF2B5EF4-FFF2-40B4-BE49-F238E27FC236}">
                  <a16:creationId xmlns:a16="http://schemas.microsoft.com/office/drawing/2014/main" id="{B1C246A4-EAE9-158E-08F2-D046BD098643}"/>
                </a:ext>
              </a:extLst>
            </p:cNvPr>
            <p:cNvSpPr/>
            <p:nvPr/>
          </p:nvSpPr>
          <p:spPr>
            <a:xfrm>
              <a:off x="6444011" y="1263015"/>
              <a:ext cx="5833745" cy="861243"/>
            </a:xfrm>
            <a:prstGeom prst="roundRect">
              <a:avLst/>
            </a:prstGeom>
            <a:solidFill>
              <a:srgbClr val="D4DBEC"/>
            </a:solidFill>
            <a:ln w="38100">
              <a:solidFill>
                <a:srgbClr val="004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a:solidFill>
                    <a:schemeClr val="tx1"/>
                  </a:solidFill>
                </a:rPr>
                <a:t>	</a:t>
              </a:r>
              <a:r>
                <a:rPr lang="en-GB">
                  <a:solidFill>
                    <a:schemeClr val="tx1"/>
                  </a:solidFill>
                </a:rPr>
                <a:t>System leadership for tackling health 	inequalities in London</a:t>
              </a:r>
            </a:p>
          </p:txBody>
        </p:sp>
        <p:pic>
          <p:nvPicPr>
            <p:cNvPr id="32" name="Graphic 31" descr="Connections outline">
              <a:extLst>
                <a:ext uri="{FF2B5EF4-FFF2-40B4-BE49-F238E27FC236}">
                  <a16:creationId xmlns:a16="http://schemas.microsoft.com/office/drawing/2014/main" id="{C767A4AD-C01E-F616-698D-DFAB3090239E}"/>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558545" y="1247447"/>
              <a:ext cx="914400" cy="914400"/>
            </a:xfrm>
            <a:prstGeom prst="rect">
              <a:avLst/>
            </a:prstGeom>
          </p:spPr>
        </p:pic>
      </p:grpSp>
      <p:grpSp>
        <p:nvGrpSpPr>
          <p:cNvPr id="37" name="Group 36">
            <a:extLst>
              <a:ext uri="{FF2B5EF4-FFF2-40B4-BE49-F238E27FC236}">
                <a16:creationId xmlns:a16="http://schemas.microsoft.com/office/drawing/2014/main" id="{3FC36462-F963-472F-4A28-7E2099114E0A}"/>
              </a:ext>
            </a:extLst>
          </p:cNvPr>
          <p:cNvGrpSpPr/>
          <p:nvPr/>
        </p:nvGrpSpPr>
        <p:grpSpPr>
          <a:xfrm>
            <a:off x="171264" y="5229926"/>
            <a:ext cx="5833745" cy="914400"/>
            <a:chOff x="6444011" y="2269641"/>
            <a:chExt cx="5833745" cy="914400"/>
          </a:xfrm>
        </p:grpSpPr>
        <p:sp>
          <p:nvSpPr>
            <p:cNvPr id="39" name="Rectangle: Rounded Corners 38">
              <a:extLst>
                <a:ext uri="{FF2B5EF4-FFF2-40B4-BE49-F238E27FC236}">
                  <a16:creationId xmlns:a16="http://schemas.microsoft.com/office/drawing/2014/main" id="{4415D9FB-9FE8-B894-2FD8-271B1C603ED1}"/>
                </a:ext>
              </a:extLst>
            </p:cNvPr>
            <p:cNvSpPr/>
            <p:nvPr/>
          </p:nvSpPr>
          <p:spPr>
            <a:xfrm>
              <a:off x="6444011" y="2320218"/>
              <a:ext cx="5833745" cy="861243"/>
            </a:xfrm>
            <a:prstGeom prst="roundRect">
              <a:avLst/>
            </a:prstGeom>
            <a:solidFill>
              <a:srgbClr val="FFE3C7"/>
            </a:solidFill>
            <a:ln w="38100">
              <a:solidFill>
                <a:srgbClr val="EE98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0" u="none" strike="noStrike">
                  <a:solidFill>
                    <a:srgbClr val="000000"/>
                  </a:solidFill>
                  <a:effectLst/>
                  <a:latin typeface="Arial" panose="020B0604020202020204" pitchFamily="34" charset="0"/>
                </a:rPr>
                <a:t>	</a:t>
              </a:r>
              <a:r>
                <a:rPr lang="en-GB">
                  <a:solidFill>
                    <a:schemeClr val="tx1"/>
                  </a:solidFill>
                </a:rPr>
                <a:t>Maximising opportunities to find good work 	and remain in employment​ </a:t>
              </a:r>
            </a:p>
          </p:txBody>
        </p:sp>
        <p:pic>
          <p:nvPicPr>
            <p:cNvPr id="41" name="Graphic 40" descr="Boardroom outline">
              <a:extLst>
                <a:ext uri="{FF2B5EF4-FFF2-40B4-BE49-F238E27FC236}">
                  <a16:creationId xmlns:a16="http://schemas.microsoft.com/office/drawing/2014/main" id="{C608015A-8275-8E39-3EF9-08D7DB517B1E}"/>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530295" y="2269641"/>
              <a:ext cx="914400" cy="914400"/>
            </a:xfrm>
            <a:prstGeom prst="rect">
              <a:avLst/>
            </a:prstGeom>
          </p:spPr>
        </p:pic>
      </p:grpSp>
      <p:grpSp>
        <p:nvGrpSpPr>
          <p:cNvPr id="42" name="Group 41">
            <a:extLst>
              <a:ext uri="{FF2B5EF4-FFF2-40B4-BE49-F238E27FC236}">
                <a16:creationId xmlns:a16="http://schemas.microsoft.com/office/drawing/2014/main" id="{33C152F3-0B39-8316-20AA-FCE68EA841B3}"/>
              </a:ext>
            </a:extLst>
          </p:cNvPr>
          <p:cNvGrpSpPr/>
          <p:nvPr/>
        </p:nvGrpSpPr>
        <p:grpSpPr>
          <a:xfrm>
            <a:off x="6149568" y="4236919"/>
            <a:ext cx="5833745" cy="854157"/>
            <a:chOff x="6444010" y="3371235"/>
            <a:chExt cx="5833745" cy="876820"/>
          </a:xfrm>
        </p:grpSpPr>
        <p:sp>
          <p:nvSpPr>
            <p:cNvPr id="44" name="Rectangle: Rounded Corners 43">
              <a:extLst>
                <a:ext uri="{FF2B5EF4-FFF2-40B4-BE49-F238E27FC236}">
                  <a16:creationId xmlns:a16="http://schemas.microsoft.com/office/drawing/2014/main" id="{602089CA-9439-5E65-FC61-B93F49561CC1}"/>
                </a:ext>
              </a:extLst>
            </p:cNvPr>
            <p:cNvSpPr/>
            <p:nvPr/>
          </p:nvSpPr>
          <p:spPr>
            <a:xfrm>
              <a:off x="6444010" y="3371235"/>
              <a:ext cx="5833745" cy="861243"/>
            </a:xfrm>
            <a:prstGeom prst="roundRect">
              <a:avLst/>
            </a:prstGeom>
            <a:solidFill>
              <a:srgbClr val="FAFED2"/>
            </a:solidFill>
            <a:ln w="38100">
              <a:solidFill>
                <a:srgbClr val="E7E2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solidFill>
                    <a:schemeClr val="tx1"/>
                  </a:solidFill>
                </a:rPr>
                <a:t>	 </a:t>
              </a:r>
              <a:r>
                <a:rPr lang="en-GB">
                  <a:solidFill>
                    <a:schemeClr val="tx1"/>
                  </a:solidFill>
                </a:rPr>
                <a:t>Supporting a dynamic, thriving and diverse 		 public health workforce</a:t>
              </a:r>
            </a:p>
          </p:txBody>
        </p:sp>
        <p:pic>
          <p:nvPicPr>
            <p:cNvPr id="50" name="Graphic 49" descr="Group outline">
              <a:extLst>
                <a:ext uri="{FF2B5EF4-FFF2-40B4-BE49-F238E27FC236}">
                  <a16:creationId xmlns:a16="http://schemas.microsoft.com/office/drawing/2014/main" id="{C68AF380-FED4-0922-E2AB-1B5BE5F5F77C}"/>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591618" y="3400077"/>
              <a:ext cx="914400" cy="847978"/>
            </a:xfrm>
            <a:prstGeom prst="rect">
              <a:avLst/>
            </a:prstGeom>
          </p:spPr>
        </p:pic>
      </p:grpSp>
      <p:sp>
        <p:nvSpPr>
          <p:cNvPr id="54" name="Rectangle: Rounded Corners 53">
            <a:extLst>
              <a:ext uri="{FF2B5EF4-FFF2-40B4-BE49-F238E27FC236}">
                <a16:creationId xmlns:a16="http://schemas.microsoft.com/office/drawing/2014/main" id="{500CB864-9F4A-9285-1AE1-7509EABE9F05}"/>
              </a:ext>
            </a:extLst>
          </p:cNvPr>
          <p:cNvSpPr/>
          <p:nvPr/>
        </p:nvSpPr>
        <p:spPr>
          <a:xfrm>
            <a:off x="6169990" y="2128219"/>
            <a:ext cx="5833745" cy="869874"/>
          </a:xfrm>
          <a:prstGeom prst="roundRect">
            <a:avLst/>
          </a:prstGeom>
          <a:solidFill>
            <a:schemeClr val="accent6">
              <a:lumMod val="20000"/>
              <a:lumOff val="80000"/>
            </a:schemeClr>
          </a:solidFill>
          <a:ln w="38100">
            <a:solidFill>
              <a:srgbClr val="990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solidFill>
                  <a:schemeClr val="tx1"/>
                </a:solidFill>
              </a:rPr>
              <a:t>	</a:t>
            </a:r>
            <a:r>
              <a:rPr lang="en-GB">
                <a:solidFill>
                  <a:schemeClr val="tx1"/>
                </a:solidFill>
              </a:rPr>
              <a:t>Assurance of Public Health Grant &amp; DPH 	appointments </a:t>
            </a:r>
          </a:p>
        </p:txBody>
      </p:sp>
      <p:pic>
        <p:nvPicPr>
          <p:cNvPr id="58" name="Graphic 57" descr="No smoking outline">
            <a:extLst>
              <a:ext uri="{FF2B5EF4-FFF2-40B4-BE49-F238E27FC236}">
                <a16:creationId xmlns:a16="http://schemas.microsoft.com/office/drawing/2014/main" id="{334B08D9-6249-396B-B6A1-588C6504895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36245" y="1187367"/>
            <a:ext cx="800812" cy="800812"/>
          </a:xfrm>
          <a:prstGeom prst="rect">
            <a:avLst/>
          </a:prstGeom>
        </p:spPr>
      </p:pic>
      <p:sp>
        <p:nvSpPr>
          <p:cNvPr id="4" name="Rectangle: Rounded Corners 3">
            <a:extLst>
              <a:ext uri="{FF2B5EF4-FFF2-40B4-BE49-F238E27FC236}">
                <a16:creationId xmlns:a16="http://schemas.microsoft.com/office/drawing/2014/main" id="{54D1120A-98BD-FCC4-325C-A48169502C52}"/>
              </a:ext>
            </a:extLst>
          </p:cNvPr>
          <p:cNvSpPr/>
          <p:nvPr/>
        </p:nvSpPr>
        <p:spPr>
          <a:xfrm>
            <a:off x="6149566" y="3177618"/>
            <a:ext cx="5833745" cy="869874"/>
          </a:xfrm>
          <a:prstGeom prst="roundRect">
            <a:avLst/>
          </a:prstGeom>
          <a:solidFill>
            <a:srgbClr val="FEF0F3"/>
          </a:solidFill>
          <a:ln w="38100">
            <a:solidFill>
              <a:srgbClr val="990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solidFill>
                  <a:schemeClr val="tx1"/>
                </a:solidFill>
              </a:rPr>
              <a:t>	</a:t>
            </a:r>
            <a:r>
              <a:rPr lang="en-GB">
                <a:solidFill>
                  <a:schemeClr val="tx1"/>
                </a:solidFill>
              </a:rPr>
              <a:t>Identify and respond to significant public 	health challenges and risks </a:t>
            </a:r>
          </a:p>
        </p:txBody>
      </p:sp>
      <p:pic>
        <p:nvPicPr>
          <p:cNvPr id="16" name="Picture 15">
            <a:extLst>
              <a:ext uri="{FF2B5EF4-FFF2-40B4-BE49-F238E27FC236}">
                <a16:creationId xmlns:a16="http://schemas.microsoft.com/office/drawing/2014/main" id="{3529B050-ECA6-6DE5-14F2-E2BAF5AFC508}"/>
              </a:ext>
            </a:extLst>
          </p:cNvPr>
          <p:cNvPicPr>
            <a:picLocks noChangeAspect="1"/>
          </p:cNvPicPr>
          <p:nvPr/>
        </p:nvPicPr>
        <p:blipFill>
          <a:blip r:embed="rId17"/>
          <a:stretch>
            <a:fillRect/>
          </a:stretch>
        </p:blipFill>
        <p:spPr>
          <a:xfrm>
            <a:off x="6297176" y="3295344"/>
            <a:ext cx="664279" cy="621814"/>
          </a:xfrm>
          <a:prstGeom prst="rect">
            <a:avLst/>
          </a:prstGeom>
          <a:solidFill>
            <a:srgbClr val="FFE3C7"/>
          </a:solidFill>
        </p:spPr>
      </p:pic>
      <p:pic>
        <p:nvPicPr>
          <p:cNvPr id="28" name="Picture 27">
            <a:extLst>
              <a:ext uri="{FF2B5EF4-FFF2-40B4-BE49-F238E27FC236}">
                <a16:creationId xmlns:a16="http://schemas.microsoft.com/office/drawing/2014/main" id="{3A7772B6-23E9-DD9E-349D-887A97447343}"/>
              </a:ext>
            </a:extLst>
          </p:cNvPr>
          <p:cNvPicPr>
            <a:picLocks noChangeAspect="1"/>
          </p:cNvPicPr>
          <p:nvPr/>
        </p:nvPicPr>
        <p:blipFill>
          <a:blip r:embed="rId18"/>
          <a:stretch>
            <a:fillRect/>
          </a:stretch>
        </p:blipFill>
        <p:spPr>
          <a:xfrm>
            <a:off x="6295385" y="2271820"/>
            <a:ext cx="666070" cy="628545"/>
          </a:xfrm>
          <a:prstGeom prst="rect">
            <a:avLst/>
          </a:prstGeom>
        </p:spPr>
      </p:pic>
      <p:pic>
        <p:nvPicPr>
          <p:cNvPr id="31" name="Graphic 30" descr="Mental Health outline">
            <a:extLst>
              <a:ext uri="{FF2B5EF4-FFF2-40B4-BE49-F238E27FC236}">
                <a16:creationId xmlns:a16="http://schemas.microsoft.com/office/drawing/2014/main" id="{B7381365-A8B7-CF19-0A50-613659D20BD2}"/>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6321824" y="5372530"/>
            <a:ext cx="613191" cy="619336"/>
          </a:xfrm>
          <a:prstGeom prst="rect">
            <a:avLst/>
          </a:prstGeom>
        </p:spPr>
      </p:pic>
    </p:spTree>
    <p:extLst>
      <p:ext uri="{BB962C8B-B14F-4D97-AF65-F5344CB8AC3E}">
        <p14:creationId xmlns:p14="http://schemas.microsoft.com/office/powerpoint/2010/main" val="221660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FC43B-CD92-42E1-83C7-A6DDE4DCE665}"/>
              </a:ext>
            </a:extLst>
          </p:cNvPr>
          <p:cNvSpPr>
            <a:spLocks noGrp="1"/>
          </p:cNvSpPr>
          <p:nvPr>
            <p:ph type="title"/>
          </p:nvPr>
        </p:nvSpPr>
        <p:spPr>
          <a:xfrm>
            <a:off x="364896" y="136772"/>
            <a:ext cx="11446163" cy="844839"/>
          </a:xfrm>
        </p:spPr>
        <p:txBody>
          <a:bodyPr>
            <a:normAutofit fontScale="90000"/>
          </a:bodyPr>
          <a:lstStyle/>
          <a:p>
            <a:r>
              <a:rPr lang="en-GB"/>
              <a:t>The London vision  </a:t>
            </a:r>
            <a:br>
              <a:rPr lang="en-GB"/>
            </a:br>
            <a:r>
              <a:rPr lang="en-GB" sz="1600" b="0"/>
              <a:t>A shared ambition to make London the world’s healthiest global city, and the best global city in which to receive health and care services</a:t>
            </a:r>
            <a:r>
              <a:rPr lang="en-GB" sz="1600"/>
              <a:t>. </a:t>
            </a:r>
            <a:endParaRPr lang="en-GB"/>
          </a:p>
        </p:txBody>
      </p:sp>
      <p:sp>
        <p:nvSpPr>
          <p:cNvPr id="4" name="TextBox 3">
            <a:extLst>
              <a:ext uri="{FF2B5EF4-FFF2-40B4-BE49-F238E27FC236}">
                <a16:creationId xmlns:a16="http://schemas.microsoft.com/office/drawing/2014/main" id="{1E198659-13D1-361C-E6A7-B7B6F5138C25}"/>
              </a:ext>
            </a:extLst>
          </p:cNvPr>
          <p:cNvSpPr txBox="1"/>
          <p:nvPr/>
        </p:nvSpPr>
        <p:spPr>
          <a:xfrm>
            <a:off x="8034291" y="6334780"/>
            <a:ext cx="624531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hlinkClick r:id="rId2"/>
              </a:rPr>
              <a:t>London-Vision-short-summary-1.pdf (transformationpartnersinhealthandcare.nhs.uk)</a:t>
            </a:r>
            <a:endParaRPr lang="en-GB" sz="1400">
              <a:solidFill>
                <a:srgbClr val="FF0000"/>
              </a:solidFill>
            </a:endParaRPr>
          </a:p>
        </p:txBody>
      </p:sp>
      <p:pic>
        <p:nvPicPr>
          <p:cNvPr id="6" name="Picture 5">
            <a:extLst>
              <a:ext uri="{FF2B5EF4-FFF2-40B4-BE49-F238E27FC236}">
                <a16:creationId xmlns:a16="http://schemas.microsoft.com/office/drawing/2014/main" id="{A54529E5-75DA-A0B0-AA6B-D1C6E59CB112}"/>
              </a:ext>
            </a:extLst>
          </p:cNvPr>
          <p:cNvPicPr>
            <a:picLocks noChangeAspect="1"/>
          </p:cNvPicPr>
          <p:nvPr/>
        </p:nvPicPr>
        <p:blipFill>
          <a:blip r:embed="rId3"/>
          <a:stretch>
            <a:fillRect/>
          </a:stretch>
        </p:blipFill>
        <p:spPr>
          <a:xfrm>
            <a:off x="0" y="1573306"/>
            <a:ext cx="12192000" cy="3711388"/>
          </a:xfrm>
          <a:prstGeom prst="rect">
            <a:avLst/>
          </a:prstGeom>
        </p:spPr>
      </p:pic>
    </p:spTree>
    <p:extLst>
      <p:ext uri="{BB962C8B-B14F-4D97-AF65-F5344CB8AC3E}">
        <p14:creationId xmlns:p14="http://schemas.microsoft.com/office/powerpoint/2010/main" val="154087650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0C658-FC22-2A57-B85B-1699B29A6A87}"/>
              </a:ext>
            </a:extLst>
          </p:cNvPr>
          <p:cNvSpPr>
            <a:spLocks noGrp="1"/>
          </p:cNvSpPr>
          <p:nvPr>
            <p:ph type="title"/>
          </p:nvPr>
        </p:nvSpPr>
        <p:spPr>
          <a:xfrm>
            <a:off x="831850" y="2587192"/>
            <a:ext cx="10515600" cy="1089529"/>
          </a:xfrm>
        </p:spPr>
        <p:txBody>
          <a:bodyPr/>
          <a:lstStyle/>
          <a:p>
            <a:r>
              <a:rPr lang="en-GB" dirty="0"/>
              <a:t>Examples of OHID London achievements, working with our excellent system partners… </a:t>
            </a:r>
          </a:p>
        </p:txBody>
      </p:sp>
    </p:spTree>
    <p:extLst>
      <p:ext uri="{BB962C8B-B14F-4D97-AF65-F5344CB8AC3E}">
        <p14:creationId xmlns:p14="http://schemas.microsoft.com/office/powerpoint/2010/main" val="34809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66B7-890D-5514-1C6B-C3073E939E20}"/>
              </a:ext>
            </a:extLst>
          </p:cNvPr>
          <p:cNvSpPr>
            <a:spLocks noGrp="1"/>
          </p:cNvSpPr>
          <p:nvPr>
            <p:ph type="title"/>
          </p:nvPr>
        </p:nvSpPr>
        <p:spPr/>
        <p:txBody>
          <a:bodyPr>
            <a:normAutofit/>
          </a:bodyPr>
          <a:lstStyle/>
          <a:p>
            <a:r>
              <a:rPr lang="en-GB" sz="3600" dirty="0"/>
              <a:t>Launch of NHS Health Check training resources </a:t>
            </a:r>
          </a:p>
        </p:txBody>
      </p:sp>
      <p:sp>
        <p:nvSpPr>
          <p:cNvPr id="3" name="Content Placeholder 2">
            <a:extLst>
              <a:ext uri="{FF2B5EF4-FFF2-40B4-BE49-F238E27FC236}">
                <a16:creationId xmlns:a16="http://schemas.microsoft.com/office/drawing/2014/main" id="{AC22AB01-2261-3801-615E-5AF09F392705}"/>
              </a:ext>
            </a:extLst>
          </p:cNvPr>
          <p:cNvSpPr>
            <a:spLocks noGrp="1"/>
          </p:cNvSpPr>
          <p:nvPr>
            <p:ph idx="1"/>
          </p:nvPr>
        </p:nvSpPr>
        <p:spPr>
          <a:xfrm>
            <a:off x="541216" y="1317625"/>
            <a:ext cx="5800725" cy="4351338"/>
          </a:xfrm>
        </p:spPr>
        <p:txBody>
          <a:bodyPr>
            <a:normAutofit fontScale="92500" lnSpcReduction="10000"/>
          </a:bodyPr>
          <a:lstStyle/>
          <a:p>
            <a:r>
              <a:rPr lang="en-GB" sz="2000" dirty="0"/>
              <a:t>Launched in November 2023, a resource pack to support training of healthcare practitioners in delivering the NHS Health check in London: </a:t>
            </a:r>
          </a:p>
          <a:p>
            <a:r>
              <a:rPr lang="en-GB" sz="1600" u="sng" dirty="0">
                <a:solidFill>
                  <a:srgbClr val="0563C1"/>
                </a:solidFill>
                <a:effectLst/>
                <a:latin typeface="Calibri" panose="020F0502020204030204" pitchFamily="34" charset="0"/>
                <a:ea typeface="Calibri" panose="020F0502020204030204" pitchFamily="34" charset="0"/>
                <a:hlinkClick r:id="rId2"/>
              </a:rPr>
              <a:t>Gloria NHS Health Check</a:t>
            </a:r>
            <a:r>
              <a:rPr lang="en-GB" sz="1600" dirty="0">
                <a:effectLst/>
                <a:latin typeface="Calibri" panose="020F0502020204030204" pitchFamily="34" charset="0"/>
                <a:ea typeface="Calibri" panose="020F0502020204030204" pitchFamily="34" charset="0"/>
              </a:rPr>
              <a:t> </a:t>
            </a:r>
          </a:p>
          <a:p>
            <a:r>
              <a:rPr lang="en-GB" sz="1600" u="sng" dirty="0">
                <a:solidFill>
                  <a:srgbClr val="0563C1"/>
                </a:solidFill>
                <a:effectLst/>
                <a:latin typeface="Calibri" panose="020F0502020204030204" pitchFamily="34" charset="0"/>
                <a:ea typeface="Calibri" panose="020F0502020204030204" pitchFamily="34" charset="0"/>
                <a:hlinkClick r:id="rId3"/>
              </a:rPr>
              <a:t>Sanjeev NHS Health Check</a:t>
            </a:r>
            <a:r>
              <a:rPr lang="en-GB" sz="16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It includes 2 videos to give an insight into what a good practice health check assessment looks like, a recording of our launch webinar (panel discussion starts at approx. 1hr 10 mins in) and a very helpful Q&amp;A doc </a:t>
            </a:r>
            <a:r>
              <a:rPr lang="en-GB" sz="1800" u="sng" dirty="0">
                <a:solidFill>
                  <a:srgbClr val="0563C1"/>
                </a:solidFill>
                <a:effectLst/>
                <a:latin typeface="Calibri" panose="020F0502020204030204" pitchFamily="34" charset="0"/>
                <a:ea typeface="Calibri" panose="020F0502020204030204" pitchFamily="34" charset="0"/>
                <a:hlinkClick r:id="rId4"/>
              </a:rPr>
              <a:t>NHS Health Check London Training Resource Pack | ADPH London</a:t>
            </a:r>
            <a:endParaRPr lang="en-GB" sz="18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Calibri" panose="020F0502020204030204" pitchFamily="34" charset="0"/>
              </a:rPr>
              <a:t>To access the videos you will have to register on the </a:t>
            </a:r>
            <a:r>
              <a:rPr lang="en-GB" sz="1200" dirty="0" err="1">
                <a:effectLst/>
                <a:latin typeface="Calibri" panose="020F0502020204030204" pitchFamily="34" charset="0"/>
                <a:ea typeface="Calibri" panose="020F0502020204030204" pitchFamily="34" charset="0"/>
              </a:rPr>
              <a:t>Medall</a:t>
            </a:r>
            <a:r>
              <a:rPr lang="en-GB" sz="1200" dirty="0">
                <a:effectLst/>
                <a:latin typeface="Calibri" panose="020F0502020204030204" pitchFamily="34" charset="0"/>
                <a:ea typeface="Calibri" panose="020F0502020204030204" pitchFamily="34" charset="0"/>
              </a:rPr>
              <a:t> platform,  this is to ensure that they can only be accessed by people involved in health care. This doesn’t take long, and you will only need to do it once. Follow this link</a:t>
            </a:r>
          </a:p>
          <a:p>
            <a:r>
              <a:rPr lang="en-GB" sz="1200" u="sng" dirty="0">
                <a:solidFill>
                  <a:srgbClr val="0563C1"/>
                </a:solidFill>
                <a:effectLst/>
                <a:latin typeface="Calibri" panose="020F0502020204030204" pitchFamily="34" charset="0"/>
                <a:ea typeface="Calibri" panose="020F0502020204030204" pitchFamily="34" charset="0"/>
                <a:hlinkClick r:id="rId5"/>
              </a:rPr>
              <a:t>https://app.medall.org/sign-up</a:t>
            </a:r>
            <a:r>
              <a:rPr lang="en-GB" sz="12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The resources have been actively shared with the London network, National and</a:t>
            </a:r>
            <a:endParaRPr lang="en-GB" sz="2000" dirty="0"/>
          </a:p>
        </p:txBody>
      </p:sp>
      <p:pic>
        <p:nvPicPr>
          <p:cNvPr id="6" name="Picture 5">
            <a:extLst>
              <a:ext uri="{FF2B5EF4-FFF2-40B4-BE49-F238E27FC236}">
                <a16:creationId xmlns:a16="http://schemas.microsoft.com/office/drawing/2014/main" id="{49ACCAA6-CB93-CB10-138C-0C697B7680EA}"/>
              </a:ext>
            </a:extLst>
          </p:cNvPr>
          <p:cNvPicPr>
            <a:picLocks noChangeAspect="1"/>
          </p:cNvPicPr>
          <p:nvPr/>
        </p:nvPicPr>
        <p:blipFill>
          <a:blip r:embed="rId6"/>
          <a:stretch>
            <a:fillRect/>
          </a:stretch>
        </p:blipFill>
        <p:spPr>
          <a:xfrm>
            <a:off x="6647398" y="1395084"/>
            <a:ext cx="5158765" cy="4468652"/>
          </a:xfrm>
          <a:prstGeom prst="rect">
            <a:avLst/>
          </a:prstGeom>
        </p:spPr>
      </p:pic>
    </p:spTree>
    <p:extLst>
      <p:ext uri="{BB962C8B-B14F-4D97-AF65-F5344CB8AC3E}">
        <p14:creationId xmlns:p14="http://schemas.microsoft.com/office/powerpoint/2010/main" val="3924514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2B9D9-1E26-E239-F52D-6C2C69A5E5E9}"/>
              </a:ext>
            </a:extLst>
          </p:cNvPr>
          <p:cNvSpPr>
            <a:spLocks noGrp="1"/>
          </p:cNvSpPr>
          <p:nvPr>
            <p:ph type="title"/>
          </p:nvPr>
        </p:nvSpPr>
        <p:spPr/>
        <p:txBody>
          <a:bodyPr/>
          <a:lstStyle/>
          <a:p>
            <a:r>
              <a:rPr lang="en-GB" dirty="0"/>
              <a:t>Evaluation and next steps </a:t>
            </a:r>
          </a:p>
        </p:txBody>
      </p:sp>
      <p:sp>
        <p:nvSpPr>
          <p:cNvPr id="3" name="Content Placeholder 2">
            <a:extLst>
              <a:ext uri="{FF2B5EF4-FFF2-40B4-BE49-F238E27FC236}">
                <a16:creationId xmlns:a16="http://schemas.microsoft.com/office/drawing/2014/main" id="{DF11A106-5D08-EE91-D011-2376B6800194}"/>
              </a:ext>
            </a:extLst>
          </p:cNvPr>
          <p:cNvSpPr>
            <a:spLocks noGrp="1"/>
          </p:cNvSpPr>
          <p:nvPr>
            <p:ph idx="1"/>
          </p:nvPr>
        </p:nvSpPr>
        <p:spPr>
          <a:xfrm>
            <a:off x="359999" y="1439999"/>
            <a:ext cx="5736001" cy="4708031"/>
          </a:xfrm>
        </p:spPr>
        <p:txBody>
          <a:bodyPr>
            <a:normAutofit/>
          </a:bodyPr>
          <a:lstStyle/>
          <a:p>
            <a:r>
              <a:rPr lang="en-GB" sz="1800" dirty="0">
                <a:effectLst/>
                <a:latin typeface="Calibri" panose="020F0502020204030204" pitchFamily="34" charset="0"/>
                <a:ea typeface="Calibri" panose="020F0502020204030204" pitchFamily="34" charset="0"/>
              </a:rPr>
              <a:t>The videos received 53 views at the launch event in Nov</a:t>
            </a:r>
            <a:endParaRPr lang="en-GB" sz="1800" b="0" dirty="0">
              <a:latin typeface="Calibri" panose="020F0502020204030204" pitchFamily="34" charset="0"/>
              <a:ea typeface="Calibri" panose="020F0502020204030204" pitchFamily="34" charset="0"/>
            </a:endParaRPr>
          </a:p>
          <a:p>
            <a:pPr lvl="0"/>
            <a:endParaRPr lang="en-GB" sz="2400" b="0" dirty="0">
              <a:latin typeface="Calibri" panose="020F0502020204030204" pitchFamily="34" charset="0"/>
              <a:ea typeface="Calibri" panose="020F0502020204030204" pitchFamily="34" charset="0"/>
            </a:endParaRPr>
          </a:p>
          <a:p>
            <a:pPr lvl="0"/>
            <a:endParaRPr lang="en-GB" sz="2400" b="0" dirty="0">
              <a:latin typeface="Calibri" panose="020F0502020204030204" pitchFamily="34" charset="0"/>
              <a:ea typeface="Calibri" panose="020F0502020204030204" pitchFamily="34" charset="0"/>
            </a:endParaRPr>
          </a:p>
          <a:p>
            <a:pPr lvl="0"/>
            <a:endParaRPr lang="en-GB" sz="2400" dirty="0">
              <a:latin typeface="Calibri" panose="020F0502020204030204" pitchFamily="34" charset="0"/>
              <a:ea typeface="Calibri" panose="020F0502020204030204" pitchFamily="34" charset="0"/>
            </a:endParaRPr>
          </a:p>
          <a:p>
            <a:pPr lvl="0"/>
            <a:endParaRPr lang="en-GB" sz="2400" dirty="0">
              <a:latin typeface="Calibri" panose="020F0502020204030204" pitchFamily="34" charset="0"/>
              <a:ea typeface="Calibri" panose="020F0502020204030204" pitchFamily="34" charset="0"/>
            </a:endParaRPr>
          </a:p>
          <a:p>
            <a:pPr lvl="0"/>
            <a:endParaRPr lang="en-GB" sz="2400" dirty="0">
              <a:latin typeface="Calibri" panose="020F0502020204030204" pitchFamily="34" charset="0"/>
              <a:ea typeface="Calibri" panose="020F0502020204030204" pitchFamily="34" charset="0"/>
            </a:endParaRPr>
          </a:p>
          <a:p>
            <a:pPr lvl="0"/>
            <a:endParaRPr lang="en-GB" sz="2400" dirty="0">
              <a:latin typeface="Calibri" panose="020F0502020204030204" pitchFamily="34" charset="0"/>
              <a:ea typeface="Calibri" panose="020F0502020204030204" pitchFamily="34" charset="0"/>
            </a:endParaRPr>
          </a:p>
          <a:p>
            <a:pPr lvl="0"/>
            <a:r>
              <a:rPr lang="en-GB" sz="2400" dirty="0">
                <a:latin typeface="Calibri" panose="020F0502020204030204" pitchFamily="34" charset="0"/>
                <a:ea typeface="Calibri" panose="020F0502020204030204" pitchFamily="34" charset="0"/>
              </a:rPr>
              <a:t>In 2024/25 OHID London will be investing in a new video, incorporating evaluation feedback points</a:t>
            </a:r>
          </a:p>
        </p:txBody>
      </p:sp>
      <p:graphicFrame>
        <p:nvGraphicFramePr>
          <p:cNvPr id="4" name="Table 3">
            <a:extLst>
              <a:ext uri="{FF2B5EF4-FFF2-40B4-BE49-F238E27FC236}">
                <a16:creationId xmlns:a16="http://schemas.microsoft.com/office/drawing/2014/main" id="{99806B82-BDE7-05AC-55EA-CD56153FB695}"/>
              </a:ext>
            </a:extLst>
          </p:cNvPr>
          <p:cNvGraphicFramePr>
            <a:graphicFrameLocks noGrp="1"/>
          </p:cNvGraphicFramePr>
          <p:nvPr>
            <p:extLst>
              <p:ext uri="{D42A27DB-BD31-4B8C-83A1-F6EECF244321}">
                <p14:modId xmlns:p14="http://schemas.microsoft.com/office/powerpoint/2010/main" val="3301972219"/>
              </p:ext>
            </p:extLst>
          </p:nvPr>
        </p:nvGraphicFramePr>
        <p:xfrm>
          <a:off x="6554755" y="1377225"/>
          <a:ext cx="5372100" cy="1657350"/>
        </p:xfrm>
        <a:graphic>
          <a:graphicData uri="http://schemas.openxmlformats.org/drawingml/2006/table">
            <a:tbl>
              <a:tblPr>
                <a:tableStyleId>{5C22544A-7EE6-4342-B048-85BDC9FD1C3A}</a:tableStyleId>
              </a:tblPr>
              <a:tblGrid>
                <a:gridCol w="1104900">
                  <a:extLst>
                    <a:ext uri="{9D8B030D-6E8A-4147-A177-3AD203B41FA5}">
                      <a16:colId xmlns:a16="http://schemas.microsoft.com/office/drawing/2014/main" val="514824980"/>
                    </a:ext>
                  </a:extLst>
                </a:gridCol>
                <a:gridCol w="1041400">
                  <a:extLst>
                    <a:ext uri="{9D8B030D-6E8A-4147-A177-3AD203B41FA5}">
                      <a16:colId xmlns:a16="http://schemas.microsoft.com/office/drawing/2014/main" val="4076892219"/>
                    </a:ext>
                  </a:extLst>
                </a:gridCol>
                <a:gridCol w="787400">
                  <a:extLst>
                    <a:ext uri="{9D8B030D-6E8A-4147-A177-3AD203B41FA5}">
                      <a16:colId xmlns:a16="http://schemas.microsoft.com/office/drawing/2014/main" val="3933552417"/>
                    </a:ext>
                  </a:extLst>
                </a:gridCol>
                <a:gridCol w="800100">
                  <a:extLst>
                    <a:ext uri="{9D8B030D-6E8A-4147-A177-3AD203B41FA5}">
                      <a16:colId xmlns:a16="http://schemas.microsoft.com/office/drawing/2014/main" val="3986762725"/>
                    </a:ext>
                  </a:extLst>
                </a:gridCol>
                <a:gridCol w="800100">
                  <a:extLst>
                    <a:ext uri="{9D8B030D-6E8A-4147-A177-3AD203B41FA5}">
                      <a16:colId xmlns:a16="http://schemas.microsoft.com/office/drawing/2014/main" val="3873213575"/>
                    </a:ext>
                  </a:extLst>
                </a:gridCol>
                <a:gridCol w="838200">
                  <a:extLst>
                    <a:ext uri="{9D8B030D-6E8A-4147-A177-3AD203B41FA5}">
                      <a16:colId xmlns:a16="http://schemas.microsoft.com/office/drawing/2014/main" val="89754254"/>
                    </a:ext>
                  </a:extLst>
                </a:gridCol>
              </a:tblGrid>
              <a:tr h="1289050">
                <a:tc>
                  <a:txBody>
                    <a:bodyPr/>
                    <a:lstStyle/>
                    <a:p>
                      <a:pPr algn="l" fontAlgn="t"/>
                      <a:r>
                        <a:rPr lang="en-GB" sz="1100" u="none" strike="noStrike">
                          <a:effectLst/>
                        </a:rPr>
                        <a:t>What is your profession?</a:t>
                      </a:r>
                      <a:endParaRPr lang="en-GB" sz="1100" b="1"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100" u="none" strike="noStrike" dirty="0">
                          <a:effectLst/>
                        </a:rPr>
                        <a:t>Which borough do you work in?</a:t>
                      </a:r>
                      <a:endParaRPr lang="en-GB" sz="1100" b="1" i="0" u="none" strike="noStrike" dirty="0">
                        <a:solidFill>
                          <a:srgbClr val="000000"/>
                        </a:solidFill>
                        <a:effectLst/>
                        <a:latin typeface="Calibri" panose="020F0502020204030204" pitchFamily="34" charset="0"/>
                      </a:endParaRPr>
                    </a:p>
                  </a:txBody>
                  <a:tcPr marL="6350" marR="6350" marT="6350" marB="0"/>
                </a:tc>
                <a:tc>
                  <a:txBody>
                    <a:bodyPr/>
                    <a:lstStyle/>
                    <a:p>
                      <a:pPr algn="ctr" fontAlgn="t"/>
                      <a:r>
                        <a:rPr lang="en-GB" sz="1100" u="none" strike="noStrike">
                          <a:effectLst/>
                        </a:rPr>
                        <a:t>Confidence in delivering NHS HC before watching the film</a:t>
                      </a:r>
                      <a:endParaRPr lang="en-GB" sz="1100" b="1"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GB" sz="1100" u="none" strike="noStrike">
                          <a:effectLst/>
                        </a:rPr>
                        <a:t>Confidence in delivering NHS HC after watching the film</a:t>
                      </a:r>
                      <a:endParaRPr lang="en-GB" sz="1100" b="1"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GB" sz="1100" u="none" strike="noStrike">
                          <a:effectLst/>
                        </a:rPr>
                        <a:t>How likely are you to use what you have learned to make a difference?</a:t>
                      </a:r>
                      <a:endParaRPr lang="en-GB" sz="1100" b="1"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GB" sz="1100" u="none" strike="noStrike">
                          <a:effectLst/>
                        </a:rPr>
                        <a:t>Have you ever attended NHS Heath Check training?</a:t>
                      </a:r>
                      <a:endParaRPr lang="en-GB" sz="11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1069130865"/>
                  </a:ext>
                </a:extLst>
              </a:tr>
              <a:tr h="184150">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GB"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002318"/>
                  </a:ext>
                </a:extLst>
              </a:tr>
              <a:tr h="184150">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GB" sz="1100" u="none" strike="noStrike">
                          <a:effectLst/>
                        </a:rPr>
                        <a:t>AVERAGE</a:t>
                      </a:r>
                      <a:endParaRPr lang="en-GB"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a:effectLst/>
                        </a:rPr>
                        <a:t>3.8</a:t>
                      </a:r>
                      <a:endParaRPr lang="en-GB"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a:effectLst/>
                        </a:rPr>
                        <a:t>4.6</a:t>
                      </a:r>
                      <a:endParaRPr lang="en-GB"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a:effectLst/>
                        </a:rPr>
                        <a:t>4.8</a:t>
                      </a:r>
                      <a:endParaRPr lang="en-GB"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dirty="0">
                          <a:effectLst/>
                        </a:rPr>
                        <a:t> </a:t>
                      </a:r>
                      <a:endParaRPr lang="en-GB" sz="11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51891107"/>
                  </a:ext>
                </a:extLst>
              </a:tr>
            </a:tbl>
          </a:graphicData>
        </a:graphic>
      </p:graphicFrame>
      <p:sp>
        <p:nvSpPr>
          <p:cNvPr id="6" name="TextBox 5">
            <a:extLst>
              <a:ext uri="{FF2B5EF4-FFF2-40B4-BE49-F238E27FC236}">
                <a16:creationId xmlns:a16="http://schemas.microsoft.com/office/drawing/2014/main" id="{E1735670-A2CE-E6E9-9BE2-9F532F528F7E}"/>
              </a:ext>
            </a:extLst>
          </p:cNvPr>
          <p:cNvSpPr txBox="1"/>
          <p:nvPr/>
        </p:nvSpPr>
        <p:spPr>
          <a:xfrm>
            <a:off x="5640355" y="2971800"/>
            <a:ext cx="914400" cy="914400"/>
          </a:xfrm>
          <a:prstGeom prst="rect">
            <a:avLst/>
          </a:prstGeom>
          <a:noFill/>
        </p:spPr>
        <p:txBody>
          <a:bodyPr wrap="square" rtlCol="0">
            <a:spAutoFit/>
          </a:bodyPr>
          <a:lstStyle/>
          <a:p>
            <a:endParaRPr lang="en-GB" dirty="0"/>
          </a:p>
        </p:txBody>
      </p:sp>
      <p:sp>
        <p:nvSpPr>
          <p:cNvPr id="7" name="TextBox 6">
            <a:extLst>
              <a:ext uri="{FF2B5EF4-FFF2-40B4-BE49-F238E27FC236}">
                <a16:creationId xmlns:a16="http://schemas.microsoft.com/office/drawing/2014/main" id="{4C03ECE8-F04C-0F26-9A04-5E0C6230828A}"/>
              </a:ext>
            </a:extLst>
          </p:cNvPr>
          <p:cNvSpPr txBox="1"/>
          <p:nvPr/>
        </p:nvSpPr>
        <p:spPr>
          <a:xfrm rot="10800000" flipV="1">
            <a:off x="359999" y="2295377"/>
            <a:ext cx="5545358" cy="2031325"/>
          </a:xfrm>
          <a:prstGeom prst="rect">
            <a:avLst/>
          </a:prstGeom>
          <a:noFill/>
        </p:spPr>
        <p:txBody>
          <a:bodyPr wrap="square" rtlCol="0">
            <a:spAutoFit/>
          </a:bodyPr>
          <a:lstStyle/>
          <a:p>
            <a:r>
              <a:rPr lang="en-GB" sz="1800" b="0" dirty="0">
                <a:effectLst/>
                <a:latin typeface="Calibri" panose="020F0502020204030204" pitchFamily="34" charset="0"/>
                <a:ea typeface="Calibri" panose="020F0502020204030204" pitchFamily="34" charset="0"/>
              </a:rPr>
              <a:t>From the evaluation survey there were some suggestions to develop more videos on: </a:t>
            </a:r>
          </a:p>
          <a:p>
            <a:pPr marL="342900" lvl="0" indent="-342900">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Scenario when an active and healthy person has a </a:t>
            </a:r>
            <a:r>
              <a:rPr lang="en-GB" sz="1800" b="1" dirty="0">
                <a:effectLst/>
                <a:latin typeface="Calibri" panose="020F0502020204030204" pitchFamily="34" charset="0"/>
                <a:ea typeface="Times New Roman" panose="02020603050405020304" pitchFamily="18" charset="0"/>
              </a:rPr>
              <a:t>high </a:t>
            </a:r>
            <a:r>
              <a:rPr lang="en-GB" sz="1800" b="1" dirty="0" err="1">
                <a:effectLst/>
                <a:latin typeface="Calibri" panose="020F0502020204030204" pitchFamily="34" charset="0"/>
                <a:ea typeface="Times New Roman" panose="02020603050405020304" pitchFamily="18" charset="0"/>
              </a:rPr>
              <a:t>QRisk</a:t>
            </a:r>
            <a:endParaRPr lang="en-GB" sz="1800" b="1"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b="1" dirty="0">
                <a:effectLst/>
                <a:latin typeface="Calibri" panose="020F0502020204030204" pitchFamily="34" charset="0"/>
                <a:ea typeface="Times New Roman" panose="02020603050405020304" pitchFamily="18" charset="0"/>
              </a:rPr>
              <a:t>Alcohol </a:t>
            </a:r>
            <a:r>
              <a:rPr lang="en-GB" sz="1800" b="0" dirty="0">
                <a:effectLst/>
                <a:latin typeface="Calibri" panose="020F0502020204030204" pitchFamily="34" charset="0"/>
                <a:ea typeface="Times New Roman" panose="02020603050405020304" pitchFamily="18" charset="0"/>
              </a:rPr>
              <a:t>-  how to work out the units if someone is an occasional drinker </a:t>
            </a:r>
            <a:endParaRPr lang="en-GB" sz="1800" b="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More advice regarding </a:t>
            </a:r>
            <a:r>
              <a:rPr lang="en-GB" sz="1800" b="1" dirty="0">
                <a:effectLst/>
                <a:latin typeface="Calibri" panose="020F0502020204030204" pitchFamily="34" charset="0"/>
                <a:ea typeface="Times New Roman" panose="02020603050405020304" pitchFamily="18" charset="0"/>
              </a:rPr>
              <a:t>diet </a:t>
            </a:r>
            <a:r>
              <a:rPr lang="en-GB" sz="1800" dirty="0">
                <a:effectLst/>
                <a:latin typeface="Calibri" panose="020F0502020204030204" pitchFamily="34" charset="0"/>
                <a:ea typeface="Times New Roman" panose="02020603050405020304" pitchFamily="18" charset="0"/>
              </a:rPr>
              <a:t>in relation to blood results</a:t>
            </a:r>
          </a:p>
        </p:txBody>
      </p:sp>
      <p:sp>
        <p:nvSpPr>
          <p:cNvPr id="8" name="TextBox 7">
            <a:extLst>
              <a:ext uri="{FF2B5EF4-FFF2-40B4-BE49-F238E27FC236}">
                <a16:creationId xmlns:a16="http://schemas.microsoft.com/office/drawing/2014/main" id="{B1C47076-E56B-98EF-B681-61D459476024}"/>
              </a:ext>
            </a:extLst>
          </p:cNvPr>
          <p:cNvSpPr txBox="1"/>
          <p:nvPr/>
        </p:nvSpPr>
        <p:spPr>
          <a:xfrm>
            <a:off x="6463323" y="3118338"/>
            <a:ext cx="5283200" cy="646331"/>
          </a:xfrm>
          <a:prstGeom prst="rect">
            <a:avLst/>
          </a:prstGeom>
          <a:solidFill>
            <a:schemeClr val="accent4">
              <a:lumMod val="20000"/>
              <a:lumOff val="80000"/>
            </a:schemeClr>
          </a:solidFill>
        </p:spPr>
        <p:txBody>
          <a:bodyPr wrap="square" rtlCol="0">
            <a:spAutoFit/>
          </a:bodyPr>
          <a:lstStyle/>
          <a:p>
            <a:r>
              <a:rPr lang="en-GB" b="1" dirty="0"/>
              <a:t>People expressed an increase in confidence after watching the videos</a:t>
            </a:r>
          </a:p>
        </p:txBody>
      </p:sp>
      <p:sp>
        <p:nvSpPr>
          <p:cNvPr id="9" name="TextBox 8">
            <a:extLst>
              <a:ext uri="{FF2B5EF4-FFF2-40B4-BE49-F238E27FC236}">
                <a16:creationId xmlns:a16="http://schemas.microsoft.com/office/drawing/2014/main" id="{0DFC846B-025E-48C2-F4D9-C86B5C3105D5}"/>
              </a:ext>
            </a:extLst>
          </p:cNvPr>
          <p:cNvSpPr txBox="1"/>
          <p:nvPr/>
        </p:nvSpPr>
        <p:spPr>
          <a:xfrm>
            <a:off x="6554755" y="4071815"/>
            <a:ext cx="5372100" cy="1754326"/>
          </a:xfrm>
          <a:prstGeom prst="rect">
            <a:avLst/>
          </a:prstGeom>
          <a:noFill/>
          <a:ln>
            <a:solidFill>
              <a:schemeClr val="tx1"/>
            </a:solidFill>
          </a:ln>
        </p:spPr>
        <p:txBody>
          <a:bodyPr wrap="square" rtlCol="0">
            <a:spAutoFit/>
          </a:bodyPr>
          <a:lstStyle/>
          <a:p>
            <a:r>
              <a:rPr lang="en-GB" dirty="0"/>
              <a:t>Smart solution training sessions planned</a:t>
            </a:r>
          </a:p>
          <a:p>
            <a:r>
              <a:rPr lang="en-GB" dirty="0"/>
              <a:t>(</a:t>
            </a:r>
            <a:r>
              <a:rPr lang="en-GB" sz="1600" dirty="0" err="1">
                <a:hlinkClick r:id="rId2"/>
              </a:rPr>
              <a:t>MedAll</a:t>
            </a:r>
            <a:r>
              <a:rPr lang="en-GB" sz="1600" dirty="0">
                <a:hlinkClick r:id="rId2"/>
              </a:rPr>
              <a:t> | Healthcare training for everyone | </a:t>
            </a:r>
            <a:r>
              <a:rPr lang="en-GB" sz="1600" dirty="0" err="1">
                <a:hlinkClick r:id="rId2"/>
              </a:rPr>
              <a:t>MedAll</a:t>
            </a:r>
            <a:r>
              <a:rPr lang="en-GB" sz="1600" dirty="0"/>
              <a:t>): </a:t>
            </a:r>
          </a:p>
          <a:p>
            <a:pPr marL="342900" indent="-342900">
              <a:buFont typeface="Arial" panose="020B0604020202020204" pitchFamily="34" charset="0"/>
              <a:buChar char="•"/>
            </a:pPr>
            <a:r>
              <a:rPr lang="en-GB" dirty="0"/>
              <a:t>City &amp; Hackney - 24 April 9.30am </a:t>
            </a:r>
          </a:p>
          <a:p>
            <a:pPr marL="342900" indent="-342900">
              <a:buFont typeface="Arial" panose="020B0604020202020204" pitchFamily="34" charset="0"/>
              <a:buChar char="•"/>
            </a:pPr>
            <a:r>
              <a:rPr lang="en-GB" dirty="0"/>
              <a:t>Hounslow – 8 May 9am</a:t>
            </a:r>
          </a:p>
          <a:p>
            <a:pPr marL="342900" indent="-342900">
              <a:buFont typeface="Arial" panose="020B0604020202020204" pitchFamily="34" charset="0"/>
              <a:buChar char="•"/>
            </a:pPr>
            <a:r>
              <a:rPr lang="en-GB" dirty="0"/>
              <a:t>Bromley – 21 May 1pm </a:t>
            </a:r>
          </a:p>
          <a:p>
            <a:endParaRPr lang="en-GB" dirty="0"/>
          </a:p>
        </p:txBody>
      </p:sp>
    </p:spTree>
    <p:extLst>
      <p:ext uri="{BB962C8B-B14F-4D97-AF65-F5344CB8AC3E}">
        <p14:creationId xmlns:p14="http://schemas.microsoft.com/office/powerpoint/2010/main" val="3060367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66B7-890D-5514-1C6B-C3073E939E20}"/>
              </a:ext>
            </a:extLst>
          </p:cNvPr>
          <p:cNvSpPr>
            <a:spLocks noGrp="1"/>
          </p:cNvSpPr>
          <p:nvPr>
            <p:ph type="title"/>
          </p:nvPr>
        </p:nvSpPr>
        <p:spPr/>
        <p:txBody>
          <a:bodyPr>
            <a:normAutofit fontScale="90000"/>
          </a:bodyPr>
          <a:lstStyle/>
          <a:p>
            <a:r>
              <a:rPr lang="en-GB" sz="3600" dirty="0"/>
              <a:t>Damp and Mould in the home – a public health concern</a:t>
            </a:r>
          </a:p>
        </p:txBody>
      </p:sp>
      <p:sp>
        <p:nvSpPr>
          <p:cNvPr id="3" name="Content Placeholder 2">
            <a:extLst>
              <a:ext uri="{FF2B5EF4-FFF2-40B4-BE49-F238E27FC236}">
                <a16:creationId xmlns:a16="http://schemas.microsoft.com/office/drawing/2014/main" id="{AC22AB01-2261-3801-615E-5AF09F392705}"/>
              </a:ext>
            </a:extLst>
          </p:cNvPr>
          <p:cNvSpPr>
            <a:spLocks noGrp="1"/>
          </p:cNvSpPr>
          <p:nvPr>
            <p:ph idx="1"/>
          </p:nvPr>
        </p:nvSpPr>
        <p:spPr>
          <a:xfrm>
            <a:off x="838200" y="1825625"/>
            <a:ext cx="5800725" cy="4351338"/>
          </a:xfrm>
        </p:spPr>
        <p:txBody>
          <a:bodyPr>
            <a:normAutofit lnSpcReduction="10000"/>
          </a:bodyPr>
          <a:lstStyle/>
          <a:p>
            <a:r>
              <a:rPr lang="en-GB" sz="2000" dirty="0"/>
              <a:t>Issue rose to prominence following the death of 2-yr-old </a:t>
            </a:r>
            <a:r>
              <a:rPr lang="en-GB" sz="2000" dirty="0" err="1"/>
              <a:t>Awaab</a:t>
            </a:r>
            <a:r>
              <a:rPr lang="en-GB" sz="2000" dirty="0"/>
              <a:t> Ishak (Dec 2020) following chronic exposure to damp and mould.</a:t>
            </a:r>
          </a:p>
          <a:p>
            <a:r>
              <a:rPr lang="en-GB" sz="2000" dirty="0"/>
              <a:t>Sept 2023 – Government published guidance in response to Coroner’s report – </a:t>
            </a:r>
            <a:r>
              <a:rPr lang="en-GB" sz="2000" dirty="0">
                <a:hlinkClick r:id="rId2"/>
              </a:rPr>
              <a:t>Understanding and addressing the health risks of damp and mould in the home </a:t>
            </a:r>
            <a:r>
              <a:rPr lang="en-GB" sz="2000" dirty="0"/>
              <a:t>(Gov.UK)</a:t>
            </a:r>
          </a:p>
          <a:p>
            <a:r>
              <a:rPr lang="en-GB" sz="2000" b="0" i="0" dirty="0">
                <a:solidFill>
                  <a:srgbClr val="000000"/>
                </a:solidFill>
                <a:effectLst/>
              </a:rPr>
              <a:t>London multi-agency group of local government and health system partners – including the ADPH London, GLA, NHS England (London region), UKHSA and OHID – came together to develop a new tool for use by frontline health and social care professionals when visiting residential properties. </a:t>
            </a:r>
            <a:endParaRPr lang="en-GB" sz="2000" dirty="0"/>
          </a:p>
        </p:txBody>
      </p:sp>
      <p:pic>
        <p:nvPicPr>
          <p:cNvPr id="4" name="Content Placeholder 4" descr="A person and person talking to each other&#10;&#10;Description automatically generated">
            <a:extLst>
              <a:ext uri="{FF2B5EF4-FFF2-40B4-BE49-F238E27FC236}">
                <a16:creationId xmlns:a16="http://schemas.microsoft.com/office/drawing/2014/main" id="{2D7EDF02-3BCF-ED47-9557-0734047F57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8925" y="2229168"/>
            <a:ext cx="5396726" cy="3037998"/>
          </a:xfrm>
          <a:prstGeom prst="rect">
            <a:avLst/>
          </a:prstGeom>
          <a:ln>
            <a:solidFill>
              <a:schemeClr val="tx1"/>
            </a:solidFill>
          </a:ln>
        </p:spPr>
      </p:pic>
    </p:spTree>
    <p:extLst>
      <p:ext uri="{BB962C8B-B14F-4D97-AF65-F5344CB8AC3E}">
        <p14:creationId xmlns:p14="http://schemas.microsoft.com/office/powerpoint/2010/main" val="3280858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B1E2A-8873-931D-154D-CD27CC959770}"/>
              </a:ext>
            </a:extLst>
          </p:cNvPr>
          <p:cNvSpPr>
            <a:spLocks noGrp="1"/>
          </p:cNvSpPr>
          <p:nvPr>
            <p:ph type="title"/>
          </p:nvPr>
        </p:nvSpPr>
        <p:spPr/>
        <p:txBody>
          <a:bodyPr>
            <a:normAutofit fontScale="90000"/>
          </a:bodyPr>
          <a:lstStyle/>
          <a:p>
            <a:r>
              <a:rPr lang="en-GB" sz="3600" dirty="0"/>
              <a:t>Damp and Mould in the home – a public health concern</a:t>
            </a:r>
          </a:p>
        </p:txBody>
      </p:sp>
      <p:sp>
        <p:nvSpPr>
          <p:cNvPr id="4" name="Content Placeholder 3">
            <a:extLst>
              <a:ext uri="{FF2B5EF4-FFF2-40B4-BE49-F238E27FC236}">
                <a16:creationId xmlns:a16="http://schemas.microsoft.com/office/drawing/2014/main" id="{4570275D-1437-8D53-E476-3145D458EED7}"/>
              </a:ext>
            </a:extLst>
          </p:cNvPr>
          <p:cNvSpPr>
            <a:spLocks noGrp="1"/>
          </p:cNvSpPr>
          <p:nvPr>
            <p:ph sz="half" idx="1"/>
          </p:nvPr>
        </p:nvSpPr>
        <p:spPr>
          <a:xfrm>
            <a:off x="838200" y="1619250"/>
            <a:ext cx="5181600" cy="4557713"/>
          </a:xfrm>
        </p:spPr>
        <p:txBody>
          <a:bodyPr>
            <a:normAutofit fontScale="92500" lnSpcReduction="20000"/>
          </a:bodyPr>
          <a:lstStyle/>
          <a:p>
            <a:pPr marL="228600"/>
            <a:r>
              <a:rPr lang="en-GB" sz="2000" dirty="0">
                <a:effectLst/>
                <a:ea typeface="Aptos" panose="020B0004020202020204" pitchFamily="34" charset="0"/>
                <a:cs typeface="Aptos" panose="020B0004020202020204" pitchFamily="34" charset="0"/>
              </a:rPr>
              <a:t>The Checklist provides evidence and resources to help health and care professionals: </a:t>
            </a:r>
          </a:p>
          <a:p>
            <a:pPr lvl="1">
              <a:buFont typeface="Wingdings" panose="05000000000000000000" pitchFamily="2" charset="2"/>
              <a:buChar char="q"/>
            </a:pPr>
            <a:r>
              <a:rPr lang="en-GB" sz="1800" dirty="0">
                <a:solidFill>
                  <a:srgbClr val="000000"/>
                </a:solidFill>
                <a:effectLst/>
                <a:ea typeface="Times New Roman" panose="02020603050405020304" pitchFamily="18" charset="0"/>
              </a:rPr>
              <a:t>understand and recognise damp and mould concerns and issues, </a:t>
            </a:r>
          </a:p>
          <a:p>
            <a:pPr lvl="1">
              <a:buFont typeface="Wingdings" panose="05000000000000000000" pitchFamily="2" charset="2"/>
              <a:buChar char="q"/>
            </a:pPr>
            <a:r>
              <a:rPr lang="en-GB" sz="1800" dirty="0">
                <a:solidFill>
                  <a:srgbClr val="000000"/>
                </a:solidFill>
                <a:effectLst/>
                <a:ea typeface="Times New Roman" panose="02020603050405020304" pitchFamily="18" charset="0"/>
              </a:rPr>
              <a:t>identify those individuals and households most vulnerable to the health risks of damp and mould exposure, </a:t>
            </a:r>
          </a:p>
          <a:p>
            <a:pPr lvl="1">
              <a:buFont typeface="Wingdings" panose="05000000000000000000" pitchFamily="2" charset="2"/>
              <a:buChar char="q"/>
            </a:pPr>
            <a:r>
              <a:rPr lang="en-GB" sz="1800" dirty="0">
                <a:solidFill>
                  <a:srgbClr val="000000"/>
                </a:solidFill>
                <a:effectLst/>
                <a:ea typeface="Times New Roman" panose="02020603050405020304" pitchFamily="18" charset="0"/>
              </a:rPr>
              <a:t>provide appropriate advice and take action.   </a:t>
            </a:r>
            <a:endParaRPr lang="en-GB" sz="1800" dirty="0">
              <a:effectLst/>
              <a:ea typeface="Aptos" panose="020B0004020202020204" pitchFamily="34" charset="0"/>
            </a:endParaRPr>
          </a:p>
          <a:p>
            <a:r>
              <a:rPr lang="en-GB" sz="2100" dirty="0"/>
              <a:t>Toolkit available on </a:t>
            </a:r>
            <a:r>
              <a:rPr lang="en-GB" sz="2100" dirty="0">
                <a:hlinkClick r:id="rId2"/>
              </a:rPr>
              <a:t>MECC Link London</a:t>
            </a:r>
            <a:r>
              <a:rPr lang="en-GB" sz="2100" dirty="0"/>
              <a:t> -</a:t>
            </a:r>
            <a:r>
              <a:rPr lang="en-GB" sz="2100" kern="100"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 </a:t>
            </a:r>
            <a:r>
              <a:rPr lang="en-GB" sz="2100" kern="100" dirty="0">
                <a:effectLst/>
                <a:latin typeface="Calibri" panose="020F0502020204030204" pitchFamily="34" charset="0"/>
                <a:ea typeface="Calibri" panose="020F0502020204030204" pitchFamily="34" charset="0"/>
                <a:cs typeface="Calibri" panose="020F0502020204030204" pitchFamily="34" charset="0"/>
              </a:rPr>
              <a:t>online directory of health and wellbeing services localised to all 32 London boroughs and the City of London, as well as information on healthy lifestyle topics.</a:t>
            </a:r>
            <a:r>
              <a:rPr lang="en-GB" sz="21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2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t>The London Damp and Mould Toolkit has now been adopted by DHSC and DLUHC as a resource to be used nationally to help address the issue in households. </a:t>
            </a:r>
          </a:p>
          <a:p>
            <a:pPr marL="0" indent="0">
              <a:buNone/>
            </a:pPr>
            <a:endParaRPr lang="en-GB" dirty="0"/>
          </a:p>
        </p:txBody>
      </p:sp>
      <p:pic>
        <p:nvPicPr>
          <p:cNvPr id="7" name="Content Placeholder 6">
            <a:extLst>
              <a:ext uri="{FF2B5EF4-FFF2-40B4-BE49-F238E27FC236}">
                <a16:creationId xmlns:a16="http://schemas.microsoft.com/office/drawing/2014/main" id="{1BE71F93-0712-4F89-01BC-31540A1E7287}"/>
              </a:ext>
            </a:extLst>
          </p:cNvPr>
          <p:cNvPicPr>
            <a:picLocks noGrp="1" noChangeAspect="1"/>
          </p:cNvPicPr>
          <p:nvPr>
            <p:ph sz="half" idx="2"/>
          </p:nvPr>
        </p:nvPicPr>
        <p:blipFill>
          <a:blip r:embed="rId3"/>
          <a:stretch>
            <a:fillRect/>
          </a:stretch>
        </p:blipFill>
        <p:spPr>
          <a:xfrm>
            <a:off x="6332008" y="1463675"/>
            <a:ext cx="4919134" cy="4351338"/>
          </a:xfrm>
        </p:spPr>
      </p:pic>
    </p:spTree>
    <p:extLst>
      <p:ext uri="{BB962C8B-B14F-4D97-AF65-F5344CB8AC3E}">
        <p14:creationId xmlns:p14="http://schemas.microsoft.com/office/powerpoint/2010/main" val="2322121517"/>
      </p:ext>
    </p:extLst>
  </p:cSld>
  <p:clrMapOvr>
    <a:masterClrMapping/>
  </p:clrMapOvr>
</p:sld>
</file>

<file path=ppt/theme/theme1.xml><?xml version="1.0" encoding="utf-8"?>
<a:theme xmlns:a="http://schemas.openxmlformats.org/drawingml/2006/main" name="Office Theme">
  <a:themeElements>
    <a:clrScheme name="DHSC">
      <a:dk1>
        <a:sysClr val="windowText" lastClr="000000"/>
      </a:dk1>
      <a:lt1>
        <a:sysClr val="window" lastClr="FFFFFF"/>
      </a:lt1>
      <a:dk2>
        <a:srgbClr val="616265"/>
      </a:dk2>
      <a:lt2>
        <a:srgbClr val="E0E0E1"/>
      </a:lt2>
      <a:accent1>
        <a:srgbClr val="01A188"/>
      </a:accent1>
      <a:accent2>
        <a:srgbClr val="0063BE"/>
      </a:accent2>
      <a:accent3>
        <a:srgbClr val="E57200"/>
      </a:accent3>
      <a:accent4>
        <a:srgbClr val="512698"/>
      </a:accent4>
      <a:accent5>
        <a:srgbClr val="34B6E4"/>
      </a:accent5>
      <a:accent6>
        <a:srgbClr val="CC092F"/>
      </a:accent6>
      <a:hlink>
        <a:srgbClr val="0063BE"/>
      </a:hlink>
      <a:folHlink>
        <a:srgbClr val="5126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4398_DHSC_Ppt_template_DRAFT_v6.potx" id="{FF5623C2-E648-4D18-8D02-A8C6CCA3E916}" vid="{5CEE7835-84B0-457A-AA1D-DEDF797DD0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9272424AAB7B4CAC37C59DECD254C6" ma:contentTypeVersion="17" ma:contentTypeDescription="Create a new document." ma:contentTypeScope="" ma:versionID="96c107f2fc0a9e0bd609c8327d3699bd">
  <xsd:schema xmlns:xsd="http://www.w3.org/2001/XMLSchema" xmlns:xs="http://www.w3.org/2001/XMLSchema" xmlns:p="http://schemas.microsoft.com/office/2006/metadata/properties" xmlns:ns2="54deb59b-0553-4be1-b7f3-140811940f24" xmlns:ns3="4512530a-2f4c-4dde-9d56-58bb86c0188e" targetNamespace="http://schemas.microsoft.com/office/2006/metadata/properties" ma:root="true" ma:fieldsID="a134079c530cb579a183754493effb6b" ns2:_="" ns3:_="">
    <xsd:import namespace="54deb59b-0553-4be1-b7f3-140811940f24"/>
    <xsd:import namespace="4512530a-2f4c-4dde-9d56-58bb86c0188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deb59b-0553-4be1-b7f3-140811940f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caf2c84-180d-4652-98d8-3773f236d38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12530a-2f4c-4dde-9d56-58bb86c0188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70cc5b-e88f-474c-a0e5-d46c5255f5df}" ma:internalName="TaxCatchAll" ma:showField="CatchAllData" ma:web="4512530a-2f4c-4dde-9d56-58bb86c0188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4deb59b-0553-4be1-b7f3-140811940f24">
      <Terms xmlns="http://schemas.microsoft.com/office/infopath/2007/PartnerControls"/>
    </lcf76f155ced4ddcb4097134ff3c332f>
    <TaxCatchAll xmlns="4512530a-2f4c-4dde-9d56-58bb86c0188e" xsi:nil="true"/>
    <SharedWithUsers xmlns="4512530a-2f4c-4dde-9d56-58bb86c0188e">
      <UserInfo>
        <DisplayName>Fenton, Kevin</DisplayName>
        <AccountId>25</AccountId>
        <AccountType/>
      </UserInfo>
      <UserInfo>
        <DisplayName>Walsh, Elizabeth</DisplayName>
        <AccountId>21</AccountId>
        <AccountType/>
      </UserInfo>
      <UserInfo>
        <DisplayName>Yip, Jennifer</DisplayName>
        <AccountId>26</AccountId>
        <AccountType/>
      </UserInfo>
      <UserInfo>
        <DisplayName>Hand, Abby</DisplayName>
        <AccountId>49</AccountId>
        <AccountType/>
      </UserInfo>
      <UserInfo>
        <DisplayName>Tutty-Johnson, Carly</DisplayName>
        <AccountId>13</AccountId>
        <AccountType/>
      </UserInfo>
    </SharedWithUsers>
  </documentManagement>
</p:properties>
</file>

<file path=customXml/itemProps1.xml><?xml version="1.0" encoding="utf-8"?>
<ds:datastoreItem xmlns:ds="http://schemas.openxmlformats.org/officeDocument/2006/customXml" ds:itemID="{B236B6B8-82DE-415E-9DF1-63E090BD5861}">
  <ds:schemaRefs>
    <ds:schemaRef ds:uri="http://schemas.microsoft.com/sharepoint/v3/contenttype/forms"/>
  </ds:schemaRefs>
</ds:datastoreItem>
</file>

<file path=customXml/itemProps2.xml><?xml version="1.0" encoding="utf-8"?>
<ds:datastoreItem xmlns:ds="http://schemas.openxmlformats.org/officeDocument/2006/customXml" ds:itemID="{8BB47B42-B6FE-48D1-9553-2F1DEA0AE5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deb59b-0553-4be1-b7f3-140811940f24"/>
    <ds:schemaRef ds:uri="4512530a-2f4c-4dde-9d56-58bb86c018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29E9FF-9659-4268-8EB7-C02CB168D592}">
  <ds:schemaRefs>
    <ds:schemaRef ds:uri="http://schemas.microsoft.com/office/2006/metadata/properties"/>
    <ds:schemaRef ds:uri="54deb59b-0553-4be1-b7f3-140811940f24"/>
    <ds:schemaRef ds:uri="http://schemas.microsoft.com/office/infopath/2007/PartnerControls"/>
    <ds:schemaRef ds:uri="http://purl.org/dc/terms/"/>
    <ds:schemaRef ds:uri="http://purl.org/dc/dcmitype/"/>
    <ds:schemaRef ds:uri="http://schemas.microsoft.com/office/2006/documentManagement/types"/>
    <ds:schemaRef ds:uri="http://purl.org/dc/elements/1.1/"/>
    <ds:schemaRef ds:uri="http://schemas.openxmlformats.org/package/2006/metadata/core-properties"/>
    <ds:schemaRef ds:uri="4512530a-2f4c-4dde-9d56-58bb86c0188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FINAL DHSC PPT</Template>
  <TotalTime>95</TotalTime>
  <Words>1700</Words>
  <Application>Microsoft Office PowerPoint</Application>
  <PresentationFormat>Widescreen</PresentationFormat>
  <Paragraphs>228</Paragraphs>
  <Slides>14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Arial</vt:lpstr>
      <vt:lpstr>Calibri</vt:lpstr>
      <vt:lpstr>Segoe UI</vt:lpstr>
      <vt:lpstr>Symbol</vt:lpstr>
      <vt:lpstr>Wingdings</vt:lpstr>
      <vt:lpstr>Office Theme</vt:lpstr>
      <vt:lpstr>OHID London: Communications update Public Health Communications Network  </vt:lpstr>
      <vt:lpstr>DG groups organogram from 1 February 2024</vt:lpstr>
      <vt:lpstr>OHID London priorities for FY24/25</vt:lpstr>
      <vt:lpstr>The London vision   A shared ambition to make London the world’s healthiest global city, and the best global city in which to receive health and care services. </vt:lpstr>
      <vt:lpstr>Examples of OHID London achievements, working with our excellent system partners… </vt:lpstr>
      <vt:lpstr>Launch of NHS Health Check training resources </vt:lpstr>
      <vt:lpstr>Evaluation and next steps </vt:lpstr>
      <vt:lpstr>Damp and Mould in the home – a public health concern</vt:lpstr>
      <vt:lpstr>Damp and Mould in the home – a public health concern</vt:lpstr>
      <vt:lpstr>Damp and Mould in the home – a public health concern</vt:lpstr>
      <vt:lpstr>Start for Life ‘If they could tell you campaign’</vt:lpstr>
      <vt:lpstr>International Women’s Day - 8 March</vt:lpstr>
      <vt:lpstr>Today is no smoking day! </vt:lpstr>
      <vt:lpstr>In the pipeline…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[Add Subject]</dc:subject>
  <dc:creator>Eamyodsin, Nicole</dc:creator>
  <cp:keywords>[Add keywords]; DHSC; PowerPoint Presentation;</cp:keywords>
  <cp:lastModifiedBy>Tutty-Johnson, Carly</cp:lastModifiedBy>
  <cp:revision>2</cp:revision>
  <dcterms:created xsi:type="dcterms:W3CDTF">2018-09-10T12:23:38Z</dcterms:created>
  <dcterms:modified xsi:type="dcterms:W3CDTF">2024-03-13T12:42:00Z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0x0101009C9272424AAB7B4CAC37C59DECD254C6</vt:lpwstr>
  </property>
  <property fmtid="{D5CDD505-2E9C-101B-9397-08002B2CF9AE}" pid="3" name="MediaServiceImageTags">
    <vt:lpwstr/>
  </property>
</Properties>
</file>