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8" r:id="rId4"/>
    <p:sldMasterId id="2147484155" r:id="rId5"/>
  </p:sldMasterIdLst>
  <p:notesMasterIdLst>
    <p:notesMasterId r:id="rId11"/>
  </p:notesMasterIdLst>
  <p:sldIdLst>
    <p:sldId id="269" r:id="rId6"/>
    <p:sldId id="2147375112" r:id="rId7"/>
    <p:sldId id="2147375113" r:id="rId8"/>
    <p:sldId id="214737511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Steadman" initials="KS" lastIdx="3" clrIdx="0">
    <p:extLst>
      <p:ext uri="{19B8F6BF-5375-455C-9EA6-DF929625EA0E}">
        <p15:presenceInfo xmlns:p15="http://schemas.microsoft.com/office/powerpoint/2012/main" userId="S::Karen.Steadman@london.gov.uk::f6361204-c027-4459-97a5-a0d86b931b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5C54"/>
    <a:srgbClr val="6D5135"/>
    <a:srgbClr val="00AEEF"/>
    <a:srgbClr val="353E43"/>
    <a:srgbClr val="46372A"/>
    <a:srgbClr val="694C3E"/>
    <a:srgbClr val="6C5142"/>
    <a:srgbClr val="724D36"/>
    <a:srgbClr val="5A432C"/>
    <a:srgbClr val="CEA5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AAF0A1-4C2A-4E4F-8DA0-73D957BAA805}" v="20" dt="2023-05-18T12:57:28.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10" autoAdjust="0"/>
  </p:normalViewPr>
  <p:slideViewPr>
    <p:cSldViewPr snapToGrid="0">
      <p:cViewPr varScale="1">
        <p:scale>
          <a:sx n="118" d="100"/>
          <a:sy n="118" d="100"/>
        </p:scale>
        <p:origin x="1812"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lakemore" userId="fe49f9e9-a7a0-41f0-92c0-870e017ed6a6" providerId="ADAL" clId="{7CAAF0A1-4C2A-4E4F-8DA0-73D957BAA805}"/>
    <pc:docChg chg="custSel addSld delSld modSld">
      <pc:chgData name="Sarah Blakemore" userId="fe49f9e9-a7a0-41f0-92c0-870e017ed6a6" providerId="ADAL" clId="{7CAAF0A1-4C2A-4E4F-8DA0-73D957BAA805}" dt="2023-05-18T12:57:48.681" v="509" actId="1076"/>
      <pc:docMkLst>
        <pc:docMk/>
      </pc:docMkLst>
      <pc:sldChg chg="delSp modSp mod">
        <pc:chgData name="Sarah Blakemore" userId="fe49f9e9-a7a0-41f0-92c0-870e017ed6a6" providerId="ADAL" clId="{7CAAF0A1-4C2A-4E4F-8DA0-73D957BAA805}" dt="2023-05-16T14:53:09.918" v="47"/>
        <pc:sldMkLst>
          <pc:docMk/>
          <pc:sldMk cId="3930952907" sldId="269"/>
        </pc:sldMkLst>
        <pc:spChg chg="mod">
          <ac:chgData name="Sarah Blakemore" userId="fe49f9e9-a7a0-41f0-92c0-870e017ed6a6" providerId="ADAL" clId="{7CAAF0A1-4C2A-4E4F-8DA0-73D957BAA805}" dt="2023-05-16T14:52:56.033" v="45" actId="20577"/>
          <ac:spMkLst>
            <pc:docMk/>
            <pc:sldMk cId="3930952907" sldId="269"/>
            <ac:spMk id="3" creationId="{E6CD0B06-8257-AE0E-C163-E85BD4E62E08}"/>
          </ac:spMkLst>
        </pc:spChg>
        <pc:spChg chg="mod">
          <ac:chgData name="Sarah Blakemore" userId="fe49f9e9-a7a0-41f0-92c0-870e017ed6a6" providerId="ADAL" clId="{7CAAF0A1-4C2A-4E4F-8DA0-73D957BAA805}" dt="2023-05-16T14:52:52.107" v="30" actId="20577"/>
          <ac:spMkLst>
            <pc:docMk/>
            <pc:sldMk cId="3930952907" sldId="269"/>
            <ac:spMk id="5" creationId="{DD6E2F9E-3F19-4C5D-847B-63451B7BE3F0}"/>
          </ac:spMkLst>
        </pc:spChg>
        <pc:picChg chg="del">
          <ac:chgData name="Sarah Blakemore" userId="fe49f9e9-a7a0-41f0-92c0-870e017ed6a6" providerId="ADAL" clId="{7CAAF0A1-4C2A-4E4F-8DA0-73D957BAA805}" dt="2023-05-16T14:53:09.918" v="47"/>
          <ac:picMkLst>
            <pc:docMk/>
            <pc:sldMk cId="3930952907" sldId="269"/>
            <ac:picMk id="2" creationId="{DE835E0C-AEB2-E1B8-C6BF-27028CF1172E}"/>
          </ac:picMkLst>
        </pc:picChg>
      </pc:sldChg>
      <pc:sldChg chg="del">
        <pc:chgData name="Sarah Blakemore" userId="fe49f9e9-a7a0-41f0-92c0-870e017ed6a6" providerId="ADAL" clId="{7CAAF0A1-4C2A-4E4F-8DA0-73D957BAA805}" dt="2023-05-16T14:52:59.989" v="46" actId="47"/>
        <pc:sldMkLst>
          <pc:docMk/>
          <pc:sldMk cId="1360243305" sldId="285"/>
        </pc:sldMkLst>
      </pc:sldChg>
      <pc:sldChg chg="del">
        <pc:chgData name="Sarah Blakemore" userId="fe49f9e9-a7a0-41f0-92c0-870e017ed6a6" providerId="ADAL" clId="{7CAAF0A1-4C2A-4E4F-8DA0-73D957BAA805}" dt="2023-05-16T14:52:59.989" v="46" actId="47"/>
        <pc:sldMkLst>
          <pc:docMk/>
          <pc:sldMk cId="2486543903" sldId="291"/>
        </pc:sldMkLst>
      </pc:sldChg>
      <pc:sldChg chg="del">
        <pc:chgData name="Sarah Blakemore" userId="fe49f9e9-a7a0-41f0-92c0-870e017ed6a6" providerId="ADAL" clId="{7CAAF0A1-4C2A-4E4F-8DA0-73D957BAA805}" dt="2023-05-16T14:52:59.989" v="46" actId="47"/>
        <pc:sldMkLst>
          <pc:docMk/>
          <pc:sldMk cId="453766171" sldId="292"/>
        </pc:sldMkLst>
      </pc:sldChg>
      <pc:sldChg chg="del">
        <pc:chgData name="Sarah Blakemore" userId="fe49f9e9-a7a0-41f0-92c0-870e017ed6a6" providerId="ADAL" clId="{7CAAF0A1-4C2A-4E4F-8DA0-73D957BAA805}" dt="2023-05-16T14:52:59.989" v="46" actId="47"/>
        <pc:sldMkLst>
          <pc:docMk/>
          <pc:sldMk cId="4155932978" sldId="295"/>
        </pc:sldMkLst>
      </pc:sldChg>
      <pc:sldChg chg="del">
        <pc:chgData name="Sarah Blakemore" userId="fe49f9e9-a7a0-41f0-92c0-870e017ed6a6" providerId="ADAL" clId="{7CAAF0A1-4C2A-4E4F-8DA0-73D957BAA805}" dt="2023-05-16T14:52:59.989" v="46" actId="47"/>
        <pc:sldMkLst>
          <pc:docMk/>
          <pc:sldMk cId="1104445082" sldId="296"/>
        </pc:sldMkLst>
      </pc:sldChg>
      <pc:sldChg chg="del">
        <pc:chgData name="Sarah Blakemore" userId="fe49f9e9-a7a0-41f0-92c0-870e017ed6a6" providerId="ADAL" clId="{7CAAF0A1-4C2A-4E4F-8DA0-73D957BAA805}" dt="2023-05-16T14:52:59.989" v="46" actId="47"/>
        <pc:sldMkLst>
          <pc:docMk/>
          <pc:sldMk cId="1604528171" sldId="297"/>
        </pc:sldMkLst>
      </pc:sldChg>
      <pc:sldChg chg="del">
        <pc:chgData name="Sarah Blakemore" userId="fe49f9e9-a7a0-41f0-92c0-870e017ed6a6" providerId="ADAL" clId="{7CAAF0A1-4C2A-4E4F-8DA0-73D957BAA805}" dt="2023-05-16T14:52:59.989" v="46" actId="47"/>
        <pc:sldMkLst>
          <pc:docMk/>
          <pc:sldMk cId="2352563296" sldId="298"/>
        </pc:sldMkLst>
      </pc:sldChg>
      <pc:sldChg chg="del">
        <pc:chgData name="Sarah Blakemore" userId="fe49f9e9-a7a0-41f0-92c0-870e017ed6a6" providerId="ADAL" clId="{7CAAF0A1-4C2A-4E4F-8DA0-73D957BAA805}" dt="2023-05-16T14:52:59.989" v="46" actId="47"/>
        <pc:sldMkLst>
          <pc:docMk/>
          <pc:sldMk cId="3464527294" sldId="299"/>
        </pc:sldMkLst>
      </pc:sldChg>
      <pc:sldChg chg="del">
        <pc:chgData name="Sarah Blakemore" userId="fe49f9e9-a7a0-41f0-92c0-870e017ed6a6" providerId="ADAL" clId="{7CAAF0A1-4C2A-4E4F-8DA0-73D957BAA805}" dt="2023-05-16T14:52:59.989" v="46" actId="47"/>
        <pc:sldMkLst>
          <pc:docMk/>
          <pc:sldMk cId="753222561" sldId="300"/>
        </pc:sldMkLst>
      </pc:sldChg>
      <pc:sldChg chg="add del">
        <pc:chgData name="Sarah Blakemore" userId="fe49f9e9-a7a0-41f0-92c0-870e017ed6a6" providerId="ADAL" clId="{7CAAF0A1-4C2A-4E4F-8DA0-73D957BAA805}" dt="2023-05-16T14:55:10.547" v="60" actId="47"/>
        <pc:sldMkLst>
          <pc:docMk/>
          <pc:sldMk cId="2886634550" sldId="2147375111"/>
        </pc:sldMkLst>
      </pc:sldChg>
      <pc:sldChg chg="addSp delSp modSp new mod">
        <pc:chgData name="Sarah Blakemore" userId="fe49f9e9-a7a0-41f0-92c0-870e017ed6a6" providerId="ADAL" clId="{7CAAF0A1-4C2A-4E4F-8DA0-73D957BAA805}" dt="2023-05-18T12:49:10.961" v="100" actId="1076"/>
        <pc:sldMkLst>
          <pc:docMk/>
          <pc:sldMk cId="1046521008" sldId="2147375112"/>
        </pc:sldMkLst>
        <pc:spChg chg="add mod">
          <ac:chgData name="Sarah Blakemore" userId="fe49f9e9-a7a0-41f0-92c0-870e017ed6a6" providerId="ADAL" clId="{7CAAF0A1-4C2A-4E4F-8DA0-73D957BAA805}" dt="2023-05-16T14:54:50.402" v="59" actId="14100"/>
          <ac:spMkLst>
            <pc:docMk/>
            <pc:sldMk cId="1046521008" sldId="2147375112"/>
            <ac:spMk id="2" creationId="{EE45B02F-593D-5D47-E26A-CC3A63E908A9}"/>
          </ac:spMkLst>
        </pc:spChg>
        <pc:spChg chg="add del mod">
          <ac:chgData name="Sarah Blakemore" userId="fe49f9e9-a7a0-41f0-92c0-870e017ed6a6" providerId="ADAL" clId="{7CAAF0A1-4C2A-4E4F-8DA0-73D957BAA805}" dt="2023-05-18T12:48:42.754" v="75" actId="478"/>
          <ac:spMkLst>
            <pc:docMk/>
            <pc:sldMk cId="1046521008" sldId="2147375112"/>
            <ac:spMk id="3" creationId="{5EF7B869-B234-EE42-1EC1-4EED1E08377E}"/>
          </ac:spMkLst>
        </pc:spChg>
        <pc:spChg chg="add mod">
          <ac:chgData name="Sarah Blakemore" userId="fe49f9e9-a7a0-41f0-92c0-870e017ed6a6" providerId="ADAL" clId="{7CAAF0A1-4C2A-4E4F-8DA0-73D957BAA805}" dt="2023-05-18T12:49:08.085" v="99" actId="1076"/>
          <ac:spMkLst>
            <pc:docMk/>
            <pc:sldMk cId="1046521008" sldId="2147375112"/>
            <ac:spMk id="5" creationId="{FCF29F3C-BA4D-A851-43A7-85F6494EAD6F}"/>
          </ac:spMkLst>
        </pc:spChg>
        <pc:spChg chg="add del mod">
          <ac:chgData name="Sarah Blakemore" userId="fe49f9e9-a7a0-41f0-92c0-870e017ed6a6" providerId="ADAL" clId="{7CAAF0A1-4C2A-4E4F-8DA0-73D957BAA805}" dt="2023-05-18T12:28:05.420" v="62" actId="478"/>
          <ac:spMkLst>
            <pc:docMk/>
            <pc:sldMk cId="1046521008" sldId="2147375112"/>
            <ac:spMk id="6" creationId="{F7136A3D-2E27-6056-9E8C-71FA21F52099}"/>
          </ac:spMkLst>
        </pc:spChg>
        <pc:spChg chg="add mod">
          <ac:chgData name="Sarah Blakemore" userId="fe49f9e9-a7a0-41f0-92c0-870e017ed6a6" providerId="ADAL" clId="{7CAAF0A1-4C2A-4E4F-8DA0-73D957BAA805}" dt="2023-05-18T12:49:10.961" v="100" actId="1076"/>
          <ac:spMkLst>
            <pc:docMk/>
            <pc:sldMk cId="1046521008" sldId="2147375112"/>
            <ac:spMk id="8" creationId="{63150C05-79F1-1F6D-853A-9D9AC5D54430}"/>
          </ac:spMkLst>
        </pc:spChg>
        <pc:picChg chg="add mod">
          <ac:chgData name="Sarah Blakemore" userId="fe49f9e9-a7a0-41f0-92c0-870e017ed6a6" providerId="ADAL" clId="{7CAAF0A1-4C2A-4E4F-8DA0-73D957BAA805}" dt="2023-05-18T12:49:03.237" v="98" actId="1076"/>
          <ac:picMkLst>
            <pc:docMk/>
            <pc:sldMk cId="1046521008" sldId="2147375112"/>
            <ac:picMk id="4" creationId="{6ACF09B1-AF21-3108-5A9C-0BF3E6BAAC58}"/>
          </ac:picMkLst>
        </pc:picChg>
      </pc:sldChg>
      <pc:sldChg chg="delSp modSp add mod modNotesTx">
        <pc:chgData name="Sarah Blakemore" userId="fe49f9e9-a7a0-41f0-92c0-870e017ed6a6" providerId="ADAL" clId="{7CAAF0A1-4C2A-4E4F-8DA0-73D957BAA805}" dt="2023-05-18T12:49:15.436" v="101" actId="1076"/>
        <pc:sldMkLst>
          <pc:docMk/>
          <pc:sldMk cId="3755003416" sldId="2147375113"/>
        </pc:sldMkLst>
        <pc:spChg chg="del">
          <ac:chgData name="Sarah Blakemore" userId="fe49f9e9-a7a0-41f0-92c0-870e017ed6a6" providerId="ADAL" clId="{7CAAF0A1-4C2A-4E4F-8DA0-73D957BAA805}" dt="2023-05-18T12:28:17.177" v="64" actId="478"/>
          <ac:spMkLst>
            <pc:docMk/>
            <pc:sldMk cId="3755003416" sldId="2147375113"/>
            <ac:spMk id="5" creationId="{FCF29F3C-BA4D-A851-43A7-85F6494EAD6F}"/>
          </ac:spMkLst>
        </pc:spChg>
        <pc:spChg chg="mod">
          <ac:chgData name="Sarah Blakemore" userId="fe49f9e9-a7a0-41f0-92c0-870e017ed6a6" providerId="ADAL" clId="{7CAAF0A1-4C2A-4E4F-8DA0-73D957BAA805}" dt="2023-05-18T12:49:15.436" v="101" actId="1076"/>
          <ac:spMkLst>
            <pc:docMk/>
            <pc:sldMk cId="3755003416" sldId="2147375113"/>
            <ac:spMk id="6" creationId="{F7136A3D-2E27-6056-9E8C-71FA21F52099}"/>
          </ac:spMkLst>
        </pc:spChg>
        <pc:picChg chg="del">
          <ac:chgData name="Sarah Blakemore" userId="fe49f9e9-a7a0-41f0-92c0-870e017ed6a6" providerId="ADAL" clId="{7CAAF0A1-4C2A-4E4F-8DA0-73D957BAA805}" dt="2023-05-18T12:28:15.943" v="63" actId="478"/>
          <ac:picMkLst>
            <pc:docMk/>
            <pc:sldMk cId="3755003416" sldId="2147375113"/>
            <ac:picMk id="4" creationId="{6ACF09B1-AF21-3108-5A9C-0BF3E6BAAC58}"/>
          </ac:picMkLst>
        </pc:picChg>
      </pc:sldChg>
      <pc:sldChg chg="addSp delSp modSp add mod modNotesTx">
        <pc:chgData name="Sarah Blakemore" userId="fe49f9e9-a7a0-41f0-92c0-870e017ed6a6" providerId="ADAL" clId="{7CAAF0A1-4C2A-4E4F-8DA0-73D957BAA805}" dt="2023-05-18T12:57:48.681" v="509" actId="1076"/>
        <pc:sldMkLst>
          <pc:docMk/>
          <pc:sldMk cId="2945551837" sldId="2147375114"/>
        </pc:sldMkLst>
        <pc:spChg chg="mod">
          <ac:chgData name="Sarah Blakemore" userId="fe49f9e9-a7a0-41f0-92c0-870e017ed6a6" providerId="ADAL" clId="{7CAAF0A1-4C2A-4E4F-8DA0-73D957BAA805}" dt="2023-05-18T12:50:02.398" v="161" actId="20577"/>
          <ac:spMkLst>
            <pc:docMk/>
            <pc:sldMk cId="2945551837" sldId="2147375114"/>
            <ac:spMk id="2" creationId="{EE45B02F-593D-5D47-E26A-CC3A63E908A9}"/>
          </ac:spMkLst>
        </pc:spChg>
        <pc:spChg chg="add mod">
          <ac:chgData name="Sarah Blakemore" userId="fe49f9e9-a7a0-41f0-92c0-870e017ed6a6" providerId="ADAL" clId="{7CAAF0A1-4C2A-4E4F-8DA0-73D957BAA805}" dt="2023-05-18T12:57:48.681" v="509" actId="1076"/>
          <ac:spMkLst>
            <pc:docMk/>
            <pc:sldMk cId="2945551837" sldId="2147375114"/>
            <ac:spMk id="4" creationId="{FC23BAB5-2CC2-0441-6F31-14E236846D27}"/>
          </ac:spMkLst>
        </pc:spChg>
        <pc:spChg chg="add del mod">
          <ac:chgData name="Sarah Blakemore" userId="fe49f9e9-a7a0-41f0-92c0-870e017ed6a6" providerId="ADAL" clId="{7CAAF0A1-4C2A-4E4F-8DA0-73D957BAA805}" dt="2023-05-18T12:50:38.636" v="185"/>
          <ac:spMkLst>
            <pc:docMk/>
            <pc:sldMk cId="2945551837" sldId="2147375114"/>
            <ac:spMk id="5" creationId="{68FDE709-C53A-A973-0E7B-5B7207F82B2A}"/>
          </ac:spMkLst>
        </pc:spChg>
        <pc:spChg chg="del">
          <ac:chgData name="Sarah Blakemore" userId="fe49f9e9-a7a0-41f0-92c0-870e017ed6a6" providerId="ADAL" clId="{7CAAF0A1-4C2A-4E4F-8DA0-73D957BAA805}" dt="2023-05-18T12:50:14.976" v="162" actId="478"/>
          <ac:spMkLst>
            <pc:docMk/>
            <pc:sldMk cId="2945551837" sldId="2147375114"/>
            <ac:spMk id="6" creationId="{F7136A3D-2E27-6056-9E8C-71FA21F52099}"/>
          </ac:spMkLst>
        </pc:spChg>
        <pc:picChg chg="add mod">
          <ac:chgData name="Sarah Blakemore" userId="fe49f9e9-a7a0-41f0-92c0-870e017ed6a6" providerId="ADAL" clId="{7CAAF0A1-4C2A-4E4F-8DA0-73D957BAA805}" dt="2023-05-18T12:51:32.417" v="242" actId="1076"/>
          <ac:picMkLst>
            <pc:docMk/>
            <pc:sldMk cId="2945551837" sldId="2147375114"/>
            <ac:picMk id="7" creationId="{9EB946B2-7922-F2FC-2F88-2C4E4629332B}"/>
          </ac:picMkLst>
        </pc:picChg>
        <pc:picChg chg="add mod">
          <ac:chgData name="Sarah Blakemore" userId="fe49f9e9-a7a0-41f0-92c0-870e017ed6a6" providerId="ADAL" clId="{7CAAF0A1-4C2A-4E4F-8DA0-73D957BAA805}" dt="2023-05-18T12:50:25.921" v="166" actId="1076"/>
          <ac:picMkLst>
            <pc:docMk/>
            <pc:sldMk cId="2945551837" sldId="2147375114"/>
            <ac:picMk id="1026" creationId="{E1E56042-D186-12F4-C738-A2B1F581C8F4}"/>
          </ac:picMkLst>
        </pc:picChg>
      </pc:sldChg>
      <pc:sldMasterChg chg="delSldLayout">
        <pc:chgData name="Sarah Blakemore" userId="fe49f9e9-a7a0-41f0-92c0-870e017ed6a6" providerId="ADAL" clId="{7CAAF0A1-4C2A-4E4F-8DA0-73D957BAA805}" dt="2023-05-16T14:55:10.547" v="60" actId="47"/>
        <pc:sldMasterMkLst>
          <pc:docMk/>
          <pc:sldMasterMk cId="4259915065" sldId="2147483748"/>
        </pc:sldMasterMkLst>
        <pc:sldLayoutChg chg="del">
          <pc:chgData name="Sarah Blakemore" userId="fe49f9e9-a7a0-41f0-92c0-870e017ed6a6" providerId="ADAL" clId="{7CAAF0A1-4C2A-4E4F-8DA0-73D957BAA805}" dt="2023-05-16T14:55:10.547" v="60" actId="47"/>
          <pc:sldLayoutMkLst>
            <pc:docMk/>
            <pc:sldMasterMk cId="4259915065" sldId="2147483748"/>
            <pc:sldLayoutMk cId="1605169049" sldId="214748419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EC2AF175-A368-4FEE-9EC5-3EB609A727C3}" type="datetimeFigureOut">
              <a:rPr lang="en-GB" smtClean="0"/>
              <a:pPr/>
              <a:t>18/05/2023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CA77D5F9-D050-4DB1-A3D6-D58924ABD864}" type="slidenum">
              <a:rPr lang="en-GB" smtClean="0"/>
              <a:pPr/>
              <a:t>‹#›</a:t>
            </a:fld>
            <a:endParaRPr lang="en-GB"/>
          </a:p>
        </p:txBody>
      </p:sp>
    </p:spTree>
    <p:extLst>
      <p:ext uri="{BB962C8B-B14F-4D97-AF65-F5344CB8AC3E}">
        <p14:creationId xmlns:p14="http://schemas.microsoft.com/office/powerpoint/2010/main" val="260433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77D5F9-D050-4DB1-A3D6-D58924ABD864}" type="slidenum">
              <a:rPr lang="en-GB" smtClean="0"/>
              <a:pPr/>
              <a:t>2</a:t>
            </a:fld>
            <a:endParaRPr lang="en-GB"/>
          </a:p>
        </p:txBody>
      </p:sp>
    </p:spTree>
    <p:extLst>
      <p:ext uri="{BB962C8B-B14F-4D97-AF65-F5344CB8AC3E}">
        <p14:creationId xmlns:p14="http://schemas.microsoft.com/office/powerpoint/2010/main" val="1328981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Arial" panose="020B0604020202020204" pitchFamily="34" charset="0"/>
              </a:rPr>
              <a:t>What’s in it for Londoners? Access to regular, free opportunities and offers, such as:</a:t>
            </a:r>
            <a:endParaRPr lang="en-GB" sz="1800" dirty="0">
              <a:effectLst/>
              <a:latin typeface="Foundry Form Sans" panose="02000503050000020004" pitchFamily="2" charset="0"/>
              <a:ea typeface="Times New Roman" panose="02020603050405020304" pitchFamily="18" charset="0"/>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Arial" panose="020B0604020202020204" pitchFamily="34" charset="0"/>
              </a:rPr>
              <a:t> </a:t>
            </a:r>
            <a:endParaRPr lang="en-GB" sz="1800" dirty="0">
              <a:effectLst/>
              <a:latin typeface="Foundry Form Sans" panose="02000503050000020004" pitchFamily="2"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MS Mincho" panose="02020609040205080304" pitchFamily="49" charset="-128"/>
                <a:cs typeface="Arial" panose="020B0604020202020204" pitchFamily="34" charset="0"/>
              </a:rPr>
              <a:t>Training to boost skills and confidence with difficult conversations</a:t>
            </a:r>
            <a:endParaRPr lang="en-GB" sz="1800" dirty="0">
              <a:effectLst/>
              <a:latin typeface="Foundry Form Sans" panose="02000503050000020004" pitchFamily="2"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MS Mincho" panose="02020609040205080304" pitchFamily="49" charset="-128"/>
                <a:cs typeface="Arial" panose="020B0604020202020204" pitchFamily="34" charset="0"/>
              </a:rPr>
              <a:t>Support to help them get through challenging times</a:t>
            </a:r>
            <a:endParaRPr lang="en-GB" sz="1800" dirty="0">
              <a:effectLst/>
              <a:latin typeface="Foundry Form Sans" panose="02000503050000020004" pitchFamily="2"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MS Mincho" panose="02020609040205080304" pitchFamily="49" charset="-128"/>
                <a:cs typeface="Arial" panose="020B0604020202020204" pitchFamily="34" charset="0"/>
              </a:rPr>
              <a:t>An opportunity to connect with others who are championing good mental health</a:t>
            </a:r>
            <a:endParaRPr lang="en-GB" sz="1800" dirty="0">
              <a:effectLst/>
              <a:latin typeface="Foundry Form Sans" panose="02000503050000020004" pitchFamily="2" charset="0"/>
              <a:ea typeface="Times New Roman" panose="02020603050405020304" pitchFamily="18" charset="0"/>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Arial" panose="020B0604020202020204" pitchFamily="34" charset="0"/>
              </a:rPr>
              <a:t> </a:t>
            </a:r>
            <a:endParaRPr lang="en-GB" sz="1800" dirty="0">
              <a:effectLst/>
              <a:latin typeface="Foundry Form Sans" panose="02000503050000020004" pitchFamily="2" charset="0"/>
              <a:ea typeface="Times New Roman" panose="02020603050405020304" pitchFamily="18" charset="0"/>
              <a:cs typeface="Times New Roman" panose="02020603050405020304" pitchFamily="18" charset="0"/>
            </a:endParaRPr>
          </a:p>
          <a:p>
            <a:r>
              <a:rPr lang="en-GB"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The best part is people can join and take up opportunities at their own pace and in their own time. And there will be something for everyone.</a:t>
            </a:r>
            <a:endParaRPr lang="en-GB" sz="1800" dirty="0">
              <a:effectLst/>
              <a:latin typeface="Foundry Form Sans" panose="02000503050000020004" pitchFamily="2"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A77D5F9-D050-4DB1-A3D6-D58924ABD864}" type="slidenum">
              <a:rPr lang="en-GB" smtClean="0"/>
              <a:pPr/>
              <a:t>3</a:t>
            </a:fld>
            <a:endParaRPr lang="en-GB"/>
          </a:p>
        </p:txBody>
      </p:sp>
    </p:spTree>
    <p:extLst>
      <p:ext uri="{BB962C8B-B14F-4D97-AF65-F5344CB8AC3E}">
        <p14:creationId xmlns:p14="http://schemas.microsoft.com/office/powerpoint/2010/main" val="3491531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77D5F9-D050-4DB1-A3D6-D58924ABD864}" type="slidenum">
              <a:rPr lang="en-GB" smtClean="0"/>
              <a:pPr/>
              <a:t>4</a:t>
            </a:fld>
            <a:endParaRPr lang="en-GB"/>
          </a:p>
        </p:txBody>
      </p:sp>
    </p:spTree>
    <p:extLst>
      <p:ext uri="{BB962C8B-B14F-4D97-AF65-F5344CB8AC3E}">
        <p14:creationId xmlns:p14="http://schemas.microsoft.com/office/powerpoint/2010/main" val="2106190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 brand grey and white">
    <p:bg>
      <p:bgPr>
        <a:solidFill>
          <a:schemeClr val="bg1"/>
        </a:solidFill>
        <a:effectLst/>
      </p:bgPr>
    </p:bg>
    <p:spTree>
      <p:nvGrpSpPr>
        <p:cNvPr id="1" name=""/>
        <p:cNvGrpSpPr/>
        <p:nvPr/>
      </p:nvGrpSpPr>
      <p:grpSpPr>
        <a:xfrm>
          <a:off x="0" y="0"/>
          <a:ext cx="0" cy="0"/>
          <a:chOff x="0" y="0"/>
          <a:chExt cx="0" cy="0"/>
        </a:xfrm>
      </p:grpSpPr>
      <p:pic>
        <p:nvPicPr>
          <p:cNvPr id="6" name="Picture 5" descr="A drawing of a face&#10;&#10;Description automatically generated">
            <a:extLst>
              <a:ext uri="{FF2B5EF4-FFF2-40B4-BE49-F238E27FC236}">
                <a16:creationId xmlns:a16="http://schemas.microsoft.com/office/drawing/2014/main" id="{A331D3BB-B86D-49D4-9D65-775BE8EA91E5}"/>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4889837" y="6210639"/>
            <a:ext cx="2412327" cy="196604"/>
          </a:xfrm>
          <a:prstGeom prst="rect">
            <a:avLst/>
          </a:prstGeom>
        </p:spPr>
      </p:pic>
      <p:pic>
        <p:nvPicPr>
          <p:cNvPr id="7" name="Picture 6">
            <a:extLst>
              <a:ext uri="{FF2B5EF4-FFF2-40B4-BE49-F238E27FC236}">
                <a16:creationId xmlns:a16="http://schemas.microsoft.com/office/drawing/2014/main" id="{C4FEDB65-CA8F-4348-A31A-C5261861E203}"/>
              </a:ext>
            </a:extLst>
          </p:cNvPr>
          <p:cNvPicPr>
            <a:picLocks noChangeAspect="1"/>
          </p:cNvPicPr>
          <p:nvPr userDrawn="1"/>
        </p:nvPicPr>
        <p:blipFill>
          <a:blip r:embed="rId3"/>
          <a:stretch>
            <a:fillRect/>
          </a:stretch>
        </p:blipFill>
        <p:spPr>
          <a:xfrm>
            <a:off x="4405561" y="63653"/>
            <a:ext cx="3380879" cy="966646"/>
          </a:xfrm>
          <a:prstGeom prst="rect">
            <a:avLst/>
          </a:prstGeom>
        </p:spPr>
      </p:pic>
      <p:cxnSp>
        <p:nvCxnSpPr>
          <p:cNvPr id="8" name="Straight Connector 7">
            <a:extLst>
              <a:ext uri="{FF2B5EF4-FFF2-40B4-BE49-F238E27FC236}">
                <a16:creationId xmlns:a16="http://schemas.microsoft.com/office/drawing/2014/main" id="{B98A28C8-34C6-4F32-96E3-25BF0B4EDD01}"/>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56AB50-583F-4FD6-B5C4-167B7F874CAD}"/>
              </a:ext>
            </a:extLst>
          </p:cNvPr>
          <p:cNvCxnSpPr>
            <a:cxnSpLocks/>
          </p:cNvCxnSpPr>
          <p:nvPr userDrawn="1"/>
        </p:nvCxnSpPr>
        <p:spPr>
          <a:xfrm>
            <a:off x="906463" y="5754948"/>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636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brand quote pink">
    <p:bg>
      <p:bgPr>
        <a:solidFill>
          <a:schemeClr val="accent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D94FD31-F934-411D-AD1B-B6EC7B980065}"/>
              </a:ext>
            </a:extLst>
          </p:cNvPr>
          <p:cNvSpPr>
            <a:spLocks noGrp="1"/>
          </p:cNvSpPr>
          <p:nvPr>
            <p:ph type="ctrTitle" hasCustomPrompt="1"/>
          </p:nvPr>
        </p:nvSpPr>
        <p:spPr>
          <a:xfrm>
            <a:off x="1582365" y="1520827"/>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6" name="Picture 5">
            <a:extLst>
              <a:ext uri="{FF2B5EF4-FFF2-40B4-BE49-F238E27FC236}">
                <a16:creationId xmlns:a16="http://schemas.microsoft.com/office/drawing/2014/main" id="{53BC3755-829D-4382-B6EA-A9A66C1DD42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88B9F87F-76C0-47C5-88B2-8BC97A37B108}"/>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99B1FC1B-98F0-4870-B954-BD14F75E1532}"/>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4330FF-D3ED-4C6D-99FE-F84C04560B4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01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brand quote grey">
    <p:bg>
      <p:bgPr>
        <a:solidFill>
          <a:schemeClr val="tx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563385-A262-49CE-94FC-7C55E08B0F43}"/>
              </a:ext>
            </a:extLst>
          </p:cNvPr>
          <p:cNvSpPr>
            <a:spLocks noGrp="1"/>
          </p:cNvSpPr>
          <p:nvPr>
            <p:ph type="ctrTitle" hasCustomPrompt="1"/>
          </p:nvPr>
        </p:nvSpPr>
        <p:spPr>
          <a:xfrm>
            <a:off x="1582365" y="1520827"/>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6" name="Picture 5">
            <a:extLst>
              <a:ext uri="{FF2B5EF4-FFF2-40B4-BE49-F238E27FC236}">
                <a16:creationId xmlns:a16="http://schemas.microsoft.com/office/drawing/2014/main" id="{6DCCBCFC-E275-4352-99A1-A084C890D5BC}"/>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BFB40840-F993-4591-8C42-67BEDE7EFA52}"/>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EA8BFCA8-338D-42EF-A2B2-985BB3AAF651}"/>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4B2422-1E48-4E75-8737-8E71F36E6892}"/>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832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brand quote cyan">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F7086B5-272A-4735-8EF2-32345FB65C87}"/>
              </a:ext>
            </a:extLst>
          </p:cNvPr>
          <p:cNvSpPr>
            <a:spLocks noGrp="1"/>
          </p:cNvSpPr>
          <p:nvPr>
            <p:ph type="ctrTitle" hasCustomPrompt="1"/>
          </p:nvPr>
        </p:nvSpPr>
        <p:spPr>
          <a:xfrm>
            <a:off x="1582365" y="1520827"/>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7" name="Picture 6">
            <a:extLst>
              <a:ext uri="{FF2B5EF4-FFF2-40B4-BE49-F238E27FC236}">
                <a16:creationId xmlns:a16="http://schemas.microsoft.com/office/drawing/2014/main" id="{246EAADB-5ADA-40A7-B222-FCE9172E460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10" name="Picture 9">
            <a:extLst>
              <a:ext uri="{FF2B5EF4-FFF2-40B4-BE49-F238E27FC236}">
                <a16:creationId xmlns:a16="http://schemas.microsoft.com/office/drawing/2014/main" id="{4B10EC5A-9F2D-4176-B043-5055F7AEC6E3}"/>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1" name="Straight Connector 10">
            <a:extLst>
              <a:ext uri="{FF2B5EF4-FFF2-40B4-BE49-F238E27FC236}">
                <a16:creationId xmlns:a16="http://schemas.microsoft.com/office/drawing/2014/main" id="{4A1B9AF0-5C21-4EDD-A8D9-AED111E0A024}"/>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745344-A343-4DF3-B99B-720F2D1258BD}"/>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99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slide with Cobran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AB2592-D0FE-4FD7-B354-A416870F8FF0}"/>
              </a:ext>
            </a:extLst>
          </p:cNvPr>
          <p:cNvPicPr>
            <a:picLocks noChangeAspect="1"/>
          </p:cNvPicPr>
          <p:nvPr userDrawn="1"/>
        </p:nvPicPr>
        <p:blipFill>
          <a:blip r:embed="rId2"/>
          <a:stretch>
            <a:fillRect/>
          </a:stretch>
        </p:blipFill>
        <p:spPr>
          <a:xfrm>
            <a:off x="4405561" y="63653"/>
            <a:ext cx="3380879" cy="966646"/>
          </a:xfrm>
          <a:prstGeom prst="rect">
            <a:avLst/>
          </a:prstGeom>
        </p:spPr>
      </p:pic>
      <p:cxnSp>
        <p:nvCxnSpPr>
          <p:cNvPr id="6" name="Straight Connector 5">
            <a:extLst>
              <a:ext uri="{FF2B5EF4-FFF2-40B4-BE49-F238E27FC236}">
                <a16:creationId xmlns:a16="http://schemas.microsoft.com/office/drawing/2014/main" id="{F8DDCD73-B224-4703-B43B-08B445F66AA6}"/>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8" name="Picture 7" descr="A drawing of a face&#10;&#10;Description automatically generated">
            <a:extLst>
              <a:ext uri="{FF2B5EF4-FFF2-40B4-BE49-F238E27FC236}">
                <a16:creationId xmlns:a16="http://schemas.microsoft.com/office/drawing/2014/main" id="{9971DC97-9925-4B01-B85E-94A76F04F36C}"/>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4889837" y="6210639"/>
            <a:ext cx="2412327" cy="196604"/>
          </a:xfrm>
          <a:prstGeom prst="rect">
            <a:avLst/>
          </a:prstGeom>
        </p:spPr>
      </p:pic>
      <p:cxnSp>
        <p:nvCxnSpPr>
          <p:cNvPr id="9" name="Straight Connector 8">
            <a:extLst>
              <a:ext uri="{FF2B5EF4-FFF2-40B4-BE49-F238E27FC236}">
                <a16:creationId xmlns:a16="http://schemas.microsoft.com/office/drawing/2014/main" id="{01F006FC-F9E2-4972-A2C1-A615B589E832}"/>
              </a:ext>
            </a:extLst>
          </p:cNvPr>
          <p:cNvCxnSpPr>
            <a:cxnSpLocks/>
          </p:cNvCxnSpPr>
          <p:nvPr userDrawn="1"/>
        </p:nvCxnSpPr>
        <p:spPr>
          <a:xfrm>
            <a:off x="906463" y="5754948"/>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599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EE4D82-B4A0-4D23-8D01-9E3F98900ADC}"/>
              </a:ext>
            </a:extLst>
          </p:cNvPr>
          <p:cNvSpPr/>
          <p:nvPr userDrawn="1"/>
        </p:nvSpPr>
        <p:spPr bwMode="gray">
          <a:xfrm>
            <a:off x="836705" y="630238"/>
            <a:ext cx="10518590" cy="879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err="1">
              <a:solidFill>
                <a:schemeClr val="bg1"/>
              </a:solidFill>
              <a:latin typeface="Brave Sans" panose="020B0504020101010102" pitchFamily="34" charset="0"/>
              <a:cs typeface="Brave Sans" panose="020B0504020101010102" pitchFamily="34" charset="0"/>
            </a:endParaRPr>
          </a:p>
        </p:txBody>
      </p:sp>
    </p:spTree>
    <p:extLst>
      <p:ext uri="{BB962C8B-B14F-4D97-AF65-F5344CB8AC3E}">
        <p14:creationId xmlns:p14="http://schemas.microsoft.com/office/powerpoint/2010/main" val="1794072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906463" y="507069"/>
            <a:ext cx="10393362" cy="540000"/>
          </a:xfrm>
        </p:spPr>
        <p:txBody>
          <a:bodyPr anchor="ctr"/>
          <a:lstStyle>
            <a:lvl1pPr>
              <a:defRPr/>
            </a:lvl1pPr>
          </a:lstStyle>
          <a:p>
            <a:r>
              <a:rPr lang="en-US"/>
              <a:t>Add title</a:t>
            </a:r>
            <a:endParaRPr lang="en-GB"/>
          </a:p>
        </p:txBody>
      </p:sp>
    </p:spTree>
    <p:extLst>
      <p:ext uri="{BB962C8B-B14F-4D97-AF65-F5344CB8AC3E}">
        <p14:creationId xmlns:p14="http://schemas.microsoft.com/office/powerpoint/2010/main" val="4184946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FC8C2B-6625-4ED9-B5CC-20E2EDF30143}"/>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3444B0A5-0DCB-48B7-8383-3B8EDCAE55B8}"/>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706945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2" y="1592263"/>
            <a:ext cx="10393363"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E707E8D-02A6-4E60-A9BC-589876C900E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F9C34D73-6474-4E7F-9F4E-0FBC9BFE753A}"/>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335399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4" y="1592263"/>
            <a:ext cx="10393362" cy="416237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9">
            <a:extLst>
              <a:ext uri="{FF2B5EF4-FFF2-40B4-BE49-F238E27FC236}">
                <a16:creationId xmlns:a16="http://schemas.microsoft.com/office/drawing/2014/main" id="{BED2F0F8-4186-44B6-873A-D194D89C9C0C}"/>
              </a:ext>
            </a:extLst>
          </p:cNvPr>
          <p:cNvSpPr>
            <a:spLocks noGrp="1"/>
          </p:cNvSpPr>
          <p:nvPr>
            <p:ph type="body" sz="quarter" idx="19" hasCustomPrompt="1"/>
          </p:nvPr>
        </p:nvSpPr>
        <p:spPr>
          <a:xfrm>
            <a:off x="906464" y="5754634"/>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7" name="Title 1">
            <a:extLst>
              <a:ext uri="{FF2B5EF4-FFF2-40B4-BE49-F238E27FC236}">
                <a16:creationId xmlns:a16="http://schemas.microsoft.com/office/drawing/2014/main" id="{08B85A9A-2089-4861-8906-B3D8040F8E7A}"/>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EF04979-F2A3-4CA2-9AA4-1A023931253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829887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1039336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7488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pink ">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173F55-3B69-4D6E-A037-015D0C29A8C5}"/>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10C96E84-A9C6-40F6-9AC8-61083E893AD0}"/>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6" name="Straight Connector 5">
            <a:extLst>
              <a:ext uri="{FF2B5EF4-FFF2-40B4-BE49-F238E27FC236}">
                <a16:creationId xmlns:a16="http://schemas.microsoft.com/office/drawing/2014/main" id="{C7F44F67-FAB2-4D33-9155-6A07AC0F5DF8}"/>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2D8ACB-AE77-43B1-BEAF-4FB1A169B20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062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3349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10393362"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500772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7" name="Content Placeholder 4">
            <a:extLst>
              <a:ext uri="{FF2B5EF4-FFF2-40B4-BE49-F238E27FC236}">
                <a16:creationId xmlns:a16="http://schemas.microsoft.com/office/drawing/2014/main" id="{867750C4-2CF3-42E4-8DC1-23093AA10D15}"/>
              </a:ext>
            </a:extLst>
          </p:cNvPr>
          <p:cNvSpPr>
            <a:spLocks noGrp="1"/>
          </p:cNvSpPr>
          <p:nvPr>
            <p:ph sz="quarter" idx="20" hasCustomPrompt="1"/>
          </p:nvPr>
        </p:nvSpPr>
        <p:spPr>
          <a:xfrm>
            <a:off x="6356279"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a:extLst>
              <a:ext uri="{FF2B5EF4-FFF2-40B4-BE49-F238E27FC236}">
                <a16:creationId xmlns:a16="http://schemas.microsoft.com/office/drawing/2014/main" id="{D1871B70-D49E-447F-8679-85AEF08FB277}"/>
              </a:ext>
            </a:extLst>
          </p:cNvPr>
          <p:cNvSpPr>
            <a:spLocks noGrp="1"/>
          </p:cNvSpPr>
          <p:nvPr>
            <p:ph type="body" sz="quarter" idx="21" hasCustomPrompt="1"/>
          </p:nvPr>
        </p:nvSpPr>
        <p:spPr>
          <a:xfrm>
            <a:off x="6356279"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Tree>
    <p:extLst>
      <p:ext uri="{BB962C8B-B14F-4D97-AF65-F5344CB8AC3E}">
        <p14:creationId xmlns:p14="http://schemas.microsoft.com/office/powerpoint/2010/main" val="4283361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content &amp; pink text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ABEF81-F4DC-47E6-963A-5BFAEB3FE875}"/>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err="1">
              <a:solidFill>
                <a:schemeClr val="bg1"/>
              </a:solidFill>
              <a:latin typeface="Brave Sans" panose="020B0504020101010102" pitchFamily="34" charset="0"/>
              <a:cs typeface="Brave Sans" panose="020B0504020101010102" pitchFamily="34" charset="0"/>
            </a:endParaRPr>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92264"/>
            <a:ext cx="5868909"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D4FED8BD-D08F-4794-BD3E-95BEF1669D1F}"/>
              </a:ext>
            </a:extLst>
          </p:cNvPr>
          <p:cNvSpPr>
            <a:spLocks noGrp="1"/>
          </p:cNvSpPr>
          <p:nvPr>
            <p:ph type="title" hasCustomPrompt="1"/>
          </p:nvPr>
        </p:nvSpPr>
        <p:spPr>
          <a:xfrm>
            <a:off x="906463" y="506192"/>
            <a:ext cx="5868910"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AF4A8A07-B1F8-4A0D-B994-2DAE348DB8F4}"/>
              </a:ext>
            </a:extLst>
          </p:cNvPr>
          <p:cNvSpPr>
            <a:spLocks noGrp="1"/>
          </p:cNvSpPr>
          <p:nvPr>
            <p:ph type="body" sz="quarter" idx="10" hasCustomPrompt="1"/>
          </p:nvPr>
        </p:nvSpPr>
        <p:spPr>
          <a:xfrm>
            <a:off x="906463" y="1155943"/>
            <a:ext cx="5868909"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cxnSp>
        <p:nvCxnSpPr>
          <p:cNvPr id="7" name="Straight Connector 6">
            <a:extLst>
              <a:ext uri="{FF2B5EF4-FFF2-40B4-BE49-F238E27FC236}">
                <a16:creationId xmlns:a16="http://schemas.microsoft.com/office/drawing/2014/main" id="{2700FF85-2E17-439D-9472-397AA16C0E9C}"/>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77FF87AD-305C-4D41-BF04-75409FC25CC2}"/>
              </a:ext>
            </a:extLst>
          </p:cNvPr>
          <p:cNvSpPr>
            <a:spLocks noGrp="1"/>
          </p:cNvSpPr>
          <p:nvPr>
            <p:ph type="body" sz="quarter" idx="16" hasCustomPrompt="1"/>
          </p:nvPr>
        </p:nvSpPr>
        <p:spPr>
          <a:xfrm>
            <a:off x="7227063" y="630237"/>
            <a:ext cx="4058473" cy="5227637"/>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3194378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solid LH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617894"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7675296"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C79D51ED-1FED-4AE8-A8C8-1F768FC848E7}"/>
              </a:ext>
            </a:extLst>
          </p:cNvPr>
          <p:cNvSpPr>
            <a:spLocks noGrp="1"/>
          </p:cNvSpPr>
          <p:nvPr>
            <p:ph type="body" sz="quarter" idx="16" hasCustomPrompt="1"/>
          </p:nvPr>
        </p:nvSpPr>
        <p:spPr>
          <a:xfrm>
            <a:off x="906463" y="1592263"/>
            <a:ext cx="2264268" cy="4265612"/>
          </a:xfrm>
          <a:solidFill>
            <a:schemeClr val="accent1"/>
          </a:solidFill>
        </p:spPr>
        <p:txBody>
          <a:bodyPr lIns="108000" tIns="108000" rIns="108000" bIns="108000"/>
          <a:lstStyle>
            <a:lvl1pPr marL="0" indent="0">
              <a:buFont typeface="Arial" panose="020B0604020202020204" pitchFamily="34" charse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2046747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bottom">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6403349"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85F6F67A-D083-4FD6-AA0C-A041F592348F}"/>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221119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17788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pink callou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
            <a:extLst>
              <a:ext uri="{FF2B5EF4-FFF2-40B4-BE49-F238E27FC236}">
                <a16:creationId xmlns:a16="http://schemas.microsoft.com/office/drawing/2014/main" id="{E66F8E85-E11E-4D83-8C64-EBA0B34C5521}"/>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2190060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graph with titl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2039565" y="1532878"/>
            <a:ext cx="8112871"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2039831" y="1999130"/>
            <a:ext cx="8112338" cy="3702927"/>
          </a:xfrm>
          <a:solidFill>
            <a:schemeClr val="bg2">
              <a:lumMod val="20000"/>
              <a:lumOff val="80000"/>
            </a:schemeClr>
          </a:solidFill>
        </p:spPr>
        <p:txBody>
          <a:bodyPr/>
          <a:lstStyle>
            <a:lvl1pPr marL="0" indent="0">
              <a:buNone/>
              <a:defRPr sz="1600"/>
            </a:lvl1pPr>
          </a:lstStyle>
          <a:p>
            <a:r>
              <a:rPr lang="en-GB"/>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2039565" y="5749501"/>
            <a:ext cx="8112871"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C458DEB9-9AB7-4ACE-AE31-8AF903593611}"/>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5C61C21-A8E6-472E-99BC-490D2AA6D726}"/>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19506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2 graphs with text &amp;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5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906463" y="1999130"/>
            <a:ext cx="4779962" cy="2411505"/>
          </a:xfrm>
          <a:solidFill>
            <a:schemeClr val="bg2">
              <a:lumMod val="20000"/>
              <a:lumOff val="80000"/>
            </a:schemeClr>
          </a:solidFill>
        </p:spPr>
        <p:txBody>
          <a:bodyPr/>
          <a:lstStyle>
            <a:lvl1pPr marL="0" indent="0">
              <a:buNone/>
              <a:defRPr sz="1600"/>
            </a:lvl1pPr>
          </a:lstStyle>
          <a:p>
            <a:r>
              <a:rPr lang="en-GB"/>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9065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4" name="Text Placeholder 3">
            <a:extLst>
              <a:ext uri="{FF2B5EF4-FFF2-40B4-BE49-F238E27FC236}">
                <a16:creationId xmlns:a16="http://schemas.microsoft.com/office/drawing/2014/main" id="{D8486FD2-0742-409A-B501-45247128BE73}"/>
              </a:ext>
            </a:extLst>
          </p:cNvPr>
          <p:cNvSpPr>
            <a:spLocks noGrp="1"/>
          </p:cNvSpPr>
          <p:nvPr>
            <p:ph type="body" sz="quarter" idx="21" hasCustomPrompt="1"/>
          </p:nvPr>
        </p:nvSpPr>
        <p:spPr>
          <a:xfrm>
            <a:off x="906461" y="4544359"/>
            <a:ext cx="4779956" cy="1010462"/>
          </a:xfrm>
        </p:spPr>
        <p:txBody>
          <a:bodyPr/>
          <a:lstStyle>
            <a:lvl1pPr marL="134938" indent="-134938">
              <a:defRPr sz="1400"/>
            </a:lvl1pPr>
          </a:lstStyle>
          <a:p>
            <a:pPr lvl="0"/>
            <a:r>
              <a:rPr lang="en-US"/>
              <a:t>Add first level body copy</a:t>
            </a:r>
            <a:endParaRPr lang="en-GB"/>
          </a:p>
        </p:txBody>
      </p:sp>
      <p:sp>
        <p:nvSpPr>
          <p:cNvPr id="16" name="Title 1">
            <a:extLst>
              <a:ext uri="{FF2B5EF4-FFF2-40B4-BE49-F238E27FC236}">
                <a16:creationId xmlns:a16="http://schemas.microsoft.com/office/drawing/2014/main" id="{75C516CB-64FB-41AB-A15A-8D5426967D9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8" name="Text Placeholder 3">
            <a:extLst>
              <a:ext uri="{FF2B5EF4-FFF2-40B4-BE49-F238E27FC236}">
                <a16:creationId xmlns:a16="http://schemas.microsoft.com/office/drawing/2014/main" id="{EBC44855-F43B-49F1-B4CE-90A9B6FEC6D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Text Placeholder 9">
            <a:extLst>
              <a:ext uri="{FF2B5EF4-FFF2-40B4-BE49-F238E27FC236}">
                <a16:creationId xmlns:a16="http://schemas.microsoft.com/office/drawing/2014/main" id="{54DABF8B-F946-4C2E-9403-3E1F24A49B0B}"/>
              </a:ext>
            </a:extLst>
          </p:cNvPr>
          <p:cNvSpPr>
            <a:spLocks noGrp="1"/>
          </p:cNvSpPr>
          <p:nvPr>
            <p:ph type="body" sz="quarter" idx="22" hasCustomPrompt="1"/>
          </p:nvPr>
        </p:nvSpPr>
        <p:spPr>
          <a:xfrm>
            <a:off x="65199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7" name="Chart Placeholder 9">
            <a:extLst>
              <a:ext uri="{FF2B5EF4-FFF2-40B4-BE49-F238E27FC236}">
                <a16:creationId xmlns:a16="http://schemas.microsoft.com/office/drawing/2014/main" id="{8C992EB9-DF5A-4BEB-B9D4-5FF0902E7027}"/>
              </a:ext>
            </a:extLst>
          </p:cNvPr>
          <p:cNvSpPr>
            <a:spLocks noGrp="1"/>
          </p:cNvSpPr>
          <p:nvPr>
            <p:ph type="chart" sz="quarter" idx="23" hasCustomPrompt="1"/>
          </p:nvPr>
        </p:nvSpPr>
        <p:spPr>
          <a:xfrm>
            <a:off x="6519863" y="1999130"/>
            <a:ext cx="4779962" cy="2411505"/>
          </a:xfrm>
          <a:solidFill>
            <a:schemeClr val="bg2">
              <a:lumMod val="20000"/>
              <a:lumOff val="80000"/>
            </a:schemeClr>
          </a:solidFill>
        </p:spPr>
        <p:txBody>
          <a:bodyPr/>
          <a:lstStyle>
            <a:lvl1pPr marL="0" indent="0">
              <a:buNone/>
              <a:defRPr sz="1600"/>
            </a:lvl1pPr>
          </a:lstStyle>
          <a:p>
            <a:r>
              <a:rPr lang="en-GB"/>
              <a:t>Add graph</a:t>
            </a:r>
          </a:p>
        </p:txBody>
      </p:sp>
      <p:sp>
        <p:nvSpPr>
          <p:cNvPr id="19" name="Text Placeholder 9">
            <a:extLst>
              <a:ext uri="{FF2B5EF4-FFF2-40B4-BE49-F238E27FC236}">
                <a16:creationId xmlns:a16="http://schemas.microsoft.com/office/drawing/2014/main" id="{D6062728-491B-4969-A0E0-7AAA0C942273}"/>
              </a:ext>
            </a:extLst>
          </p:cNvPr>
          <p:cNvSpPr>
            <a:spLocks noGrp="1"/>
          </p:cNvSpPr>
          <p:nvPr>
            <p:ph type="body" sz="quarter" idx="24" hasCustomPrompt="1"/>
          </p:nvPr>
        </p:nvSpPr>
        <p:spPr>
          <a:xfrm>
            <a:off x="65199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20" name="Text Placeholder 3">
            <a:extLst>
              <a:ext uri="{FF2B5EF4-FFF2-40B4-BE49-F238E27FC236}">
                <a16:creationId xmlns:a16="http://schemas.microsoft.com/office/drawing/2014/main" id="{EBB02456-66F8-4E20-BD4D-D00758C8DAAF}"/>
              </a:ext>
            </a:extLst>
          </p:cNvPr>
          <p:cNvSpPr>
            <a:spLocks noGrp="1"/>
          </p:cNvSpPr>
          <p:nvPr>
            <p:ph type="body" sz="quarter" idx="25" hasCustomPrompt="1"/>
          </p:nvPr>
        </p:nvSpPr>
        <p:spPr>
          <a:xfrm>
            <a:off x="6519861" y="4544359"/>
            <a:ext cx="4779956" cy="1010462"/>
          </a:xfrm>
        </p:spPr>
        <p:txBody>
          <a:bodyPr/>
          <a:lstStyle>
            <a:lvl1pPr marL="134938" indent="-134938">
              <a:defRPr sz="1400"/>
            </a:lvl1pPr>
          </a:lstStyle>
          <a:p>
            <a:pPr lvl="0"/>
            <a:r>
              <a:rPr lang="en-US"/>
              <a:t>Add first level body copy</a:t>
            </a:r>
            <a:endParaRPr lang="en-GB"/>
          </a:p>
        </p:txBody>
      </p:sp>
    </p:spTree>
    <p:extLst>
      <p:ext uri="{BB962C8B-B14F-4D97-AF65-F5344CB8AC3E}">
        <p14:creationId xmlns:p14="http://schemas.microsoft.com/office/powerpoint/2010/main" val="20103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brand grey">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173F55-3B69-4D6E-A037-015D0C29A8C5}"/>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10C96E84-A9C6-40F6-9AC8-61083E893AD0}"/>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6" name="Straight Connector 5">
            <a:extLst>
              <a:ext uri="{FF2B5EF4-FFF2-40B4-BE49-F238E27FC236}">
                <a16:creationId xmlns:a16="http://schemas.microsoft.com/office/drawing/2014/main" id="{C7F44F67-FAB2-4D33-9155-6A07AC0F5DF8}"/>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2D8ACB-AE77-43B1-BEAF-4FB1A169B20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519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text box &amp; graph with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463" y="1559934"/>
            <a:ext cx="4784889"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title</a:t>
            </a:r>
            <a:endParaRPr lang="en-GB"/>
          </a:p>
        </p:txBody>
      </p:sp>
      <p:sp>
        <p:nvSpPr>
          <p:cNvPr id="9" name="Text Placeholder 9">
            <a:extLst>
              <a:ext uri="{FF2B5EF4-FFF2-40B4-BE49-F238E27FC236}">
                <a16:creationId xmlns:a16="http://schemas.microsoft.com/office/drawing/2014/main" id="{1E8DC738-4037-4237-BAB7-86B39D39E3DB}"/>
              </a:ext>
            </a:extLst>
          </p:cNvPr>
          <p:cNvSpPr>
            <a:spLocks noGrp="1"/>
          </p:cNvSpPr>
          <p:nvPr>
            <p:ph type="body" sz="quarter" idx="16" hasCustomPrompt="1"/>
          </p:nvPr>
        </p:nvSpPr>
        <p:spPr>
          <a:xfrm>
            <a:off x="6358059" y="1559934"/>
            <a:ext cx="4942091"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1" name="Chart Placeholder 9">
            <a:extLst>
              <a:ext uri="{FF2B5EF4-FFF2-40B4-BE49-F238E27FC236}">
                <a16:creationId xmlns:a16="http://schemas.microsoft.com/office/drawing/2014/main" id="{59693680-0040-4E91-884A-D427AF4875DC}"/>
              </a:ext>
            </a:extLst>
          </p:cNvPr>
          <p:cNvSpPr>
            <a:spLocks noGrp="1"/>
          </p:cNvSpPr>
          <p:nvPr>
            <p:ph type="chart" sz="quarter" idx="18" hasCustomPrompt="1"/>
          </p:nvPr>
        </p:nvSpPr>
        <p:spPr>
          <a:xfrm>
            <a:off x="6358059" y="1999130"/>
            <a:ext cx="4941766" cy="3579737"/>
          </a:xfrm>
          <a:solidFill>
            <a:schemeClr val="bg2">
              <a:lumMod val="20000"/>
              <a:lumOff val="80000"/>
            </a:schemeClr>
          </a:solidFill>
        </p:spPr>
        <p:txBody>
          <a:bodyPr/>
          <a:lstStyle>
            <a:lvl1pPr marL="0" indent="0">
              <a:buNone/>
              <a:defRPr sz="1600"/>
            </a:lvl1pPr>
          </a:lstStyle>
          <a:p>
            <a:r>
              <a:rPr lang="en-GB"/>
              <a:t>Add graph</a:t>
            </a:r>
          </a:p>
        </p:txBody>
      </p:sp>
      <p:sp>
        <p:nvSpPr>
          <p:cNvPr id="14" name="Text Placeholder 9">
            <a:extLst>
              <a:ext uri="{FF2B5EF4-FFF2-40B4-BE49-F238E27FC236}">
                <a16:creationId xmlns:a16="http://schemas.microsoft.com/office/drawing/2014/main" id="{8F58ECE0-1B4F-46E5-BD09-716EBD33EB53}"/>
              </a:ext>
            </a:extLst>
          </p:cNvPr>
          <p:cNvSpPr>
            <a:spLocks noGrp="1"/>
          </p:cNvSpPr>
          <p:nvPr>
            <p:ph type="body" sz="quarter" idx="20" hasCustomPrompt="1"/>
          </p:nvPr>
        </p:nvSpPr>
        <p:spPr>
          <a:xfrm>
            <a:off x="6358059" y="5757371"/>
            <a:ext cx="4941766" cy="242103"/>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12" name="Content Placeholder 4">
            <a:extLst>
              <a:ext uri="{FF2B5EF4-FFF2-40B4-BE49-F238E27FC236}">
                <a16:creationId xmlns:a16="http://schemas.microsoft.com/office/drawing/2014/main" id="{1A5B07B7-037F-468E-8448-5A29FA5C1783}"/>
              </a:ext>
            </a:extLst>
          </p:cNvPr>
          <p:cNvSpPr>
            <a:spLocks noGrp="1"/>
          </p:cNvSpPr>
          <p:nvPr>
            <p:ph sz="quarter" idx="11" hasCustomPrompt="1"/>
          </p:nvPr>
        </p:nvSpPr>
        <p:spPr>
          <a:xfrm>
            <a:off x="906464" y="1999130"/>
            <a:ext cx="4785420" cy="38587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7EA24D25-6338-4D89-B23F-AFC937C38DBC}"/>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6" name="Text Placeholder 3">
            <a:extLst>
              <a:ext uri="{FF2B5EF4-FFF2-40B4-BE49-F238E27FC236}">
                <a16:creationId xmlns:a16="http://schemas.microsoft.com/office/drawing/2014/main" id="{F748BD08-B8C9-4550-A6AD-F538C91EF48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337562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text &amp; tabl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297220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4178300" y="1592263"/>
            <a:ext cx="7121525" cy="4265613"/>
          </a:xfrm>
          <a:solidFill>
            <a:schemeClr val="bg2">
              <a:lumMod val="20000"/>
              <a:lumOff val="80000"/>
            </a:schemeClr>
          </a:solidFill>
        </p:spPr>
        <p:txBody>
          <a:bodyPr/>
          <a:lstStyle>
            <a:lvl1pPr marL="0" indent="0">
              <a:buNone/>
              <a:defRPr sz="1600"/>
            </a:lvl1pPr>
          </a:lstStyle>
          <a:p>
            <a:r>
              <a:rPr lang="en-GB"/>
              <a:t>Add table</a:t>
            </a:r>
          </a:p>
        </p:txBody>
      </p:sp>
      <p:sp>
        <p:nvSpPr>
          <p:cNvPr id="8" name="Title 1">
            <a:extLst>
              <a:ext uri="{FF2B5EF4-FFF2-40B4-BE49-F238E27FC236}">
                <a16:creationId xmlns:a16="http://schemas.microsoft.com/office/drawing/2014/main" id="{A6B8A2C8-F818-400B-AA9D-F517A11CFB98}"/>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0" name="Text Placeholder 3">
            <a:extLst>
              <a:ext uri="{FF2B5EF4-FFF2-40B4-BE49-F238E27FC236}">
                <a16:creationId xmlns:a16="http://schemas.microsoft.com/office/drawing/2014/main" id="{F23AF189-54C8-4682-90AF-B2D0581D368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249060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mp; 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906462" y="1592263"/>
            <a:ext cx="10393361" cy="4265613"/>
          </a:xfrm>
          <a:solidFill>
            <a:schemeClr val="bg2">
              <a:lumMod val="20000"/>
              <a:lumOff val="80000"/>
            </a:schemeClr>
          </a:solidFill>
        </p:spPr>
        <p:txBody>
          <a:bodyPr/>
          <a:lstStyle>
            <a:lvl1pPr marL="0" indent="0">
              <a:buNone/>
              <a:defRPr sz="1600"/>
            </a:lvl1pPr>
          </a:lstStyle>
          <a:p>
            <a:r>
              <a:rPr lang="en-GB"/>
              <a:t>Add table</a:t>
            </a:r>
          </a:p>
        </p:txBody>
      </p:sp>
      <p:sp>
        <p:nvSpPr>
          <p:cNvPr id="7" name="Title 1">
            <a:extLst>
              <a:ext uri="{FF2B5EF4-FFF2-40B4-BE49-F238E27FC236}">
                <a16:creationId xmlns:a16="http://schemas.microsoft.com/office/drawing/2014/main" id="{1C1F7C03-37EE-463A-A910-97529A017ED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D68EE590-3ED0-4815-8767-B8E90785ACD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722086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pic with captio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3" y="1592263"/>
            <a:ext cx="10393362" cy="426561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0" name="Text Placeholder 9">
            <a:extLst>
              <a:ext uri="{FF2B5EF4-FFF2-40B4-BE49-F238E27FC236}">
                <a16:creationId xmlns:a16="http://schemas.microsoft.com/office/drawing/2014/main" id="{75C1C585-F7B3-47D7-9F59-BA03B794FAAB}"/>
              </a:ext>
            </a:extLst>
          </p:cNvPr>
          <p:cNvSpPr>
            <a:spLocks noGrp="1"/>
          </p:cNvSpPr>
          <p:nvPr>
            <p:ph type="body" sz="quarter" idx="13" hasCustomPrompt="1"/>
          </p:nvPr>
        </p:nvSpPr>
        <p:spPr>
          <a:xfrm>
            <a:off x="906463" y="5512279"/>
            <a:ext cx="10393362"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26876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4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2"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B2272C8A-2075-4FD0-8954-8369EB1314B7}"/>
              </a:ext>
            </a:extLst>
          </p:cNvPr>
          <p:cNvSpPr>
            <a:spLocks noGrp="1"/>
          </p:cNvSpPr>
          <p:nvPr>
            <p:ph type="body" sz="quarter" idx="20" hasCustomPrompt="1"/>
          </p:nvPr>
        </p:nvSpPr>
        <p:spPr>
          <a:xfrm>
            <a:off x="906462"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9" name="Picture Placeholder 7">
            <a:extLst>
              <a:ext uri="{FF2B5EF4-FFF2-40B4-BE49-F238E27FC236}">
                <a16:creationId xmlns:a16="http://schemas.microsoft.com/office/drawing/2014/main" id="{9F834D9C-3B92-4F61-A784-44587D75D7FE}"/>
              </a:ext>
            </a:extLst>
          </p:cNvPr>
          <p:cNvSpPr>
            <a:spLocks noGrp="1"/>
          </p:cNvSpPr>
          <p:nvPr>
            <p:ph type="pic" sz="quarter" idx="21" hasCustomPrompt="1"/>
          </p:nvPr>
        </p:nvSpPr>
        <p:spPr>
          <a:xfrm>
            <a:off x="906462"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0" name="Text Placeholder 9">
            <a:extLst>
              <a:ext uri="{FF2B5EF4-FFF2-40B4-BE49-F238E27FC236}">
                <a16:creationId xmlns:a16="http://schemas.microsoft.com/office/drawing/2014/main" id="{B2805005-9CB6-4A6C-BA20-589CDE8E3CA1}"/>
              </a:ext>
            </a:extLst>
          </p:cNvPr>
          <p:cNvSpPr>
            <a:spLocks noGrp="1"/>
          </p:cNvSpPr>
          <p:nvPr>
            <p:ph type="body" sz="quarter" idx="22" hasCustomPrompt="1"/>
          </p:nvPr>
        </p:nvSpPr>
        <p:spPr>
          <a:xfrm>
            <a:off x="906462"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6" name="Title 1">
            <a:extLst>
              <a:ext uri="{FF2B5EF4-FFF2-40B4-BE49-F238E27FC236}">
                <a16:creationId xmlns:a16="http://schemas.microsoft.com/office/drawing/2014/main" id="{57222905-2F14-47F1-99A6-06773954A79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32" name="Text Placeholder 3">
            <a:extLst>
              <a:ext uri="{FF2B5EF4-FFF2-40B4-BE49-F238E27FC236}">
                <a16:creationId xmlns:a16="http://schemas.microsoft.com/office/drawing/2014/main" id="{C47EC3CE-08E6-4FE7-B0D7-2DA955BF82A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8" name="Picture Placeholder 7">
            <a:extLst>
              <a:ext uri="{FF2B5EF4-FFF2-40B4-BE49-F238E27FC236}">
                <a16:creationId xmlns:a16="http://schemas.microsoft.com/office/drawing/2014/main" id="{0FCE2297-5715-415F-989A-21C43C6BE274}"/>
              </a:ext>
            </a:extLst>
          </p:cNvPr>
          <p:cNvSpPr>
            <a:spLocks noGrp="1"/>
          </p:cNvSpPr>
          <p:nvPr>
            <p:ph type="pic" sz="quarter" idx="23" hasCustomPrompt="1"/>
          </p:nvPr>
        </p:nvSpPr>
        <p:spPr>
          <a:xfrm>
            <a:off x="8127448"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9" name="Text Placeholder 9">
            <a:extLst>
              <a:ext uri="{FF2B5EF4-FFF2-40B4-BE49-F238E27FC236}">
                <a16:creationId xmlns:a16="http://schemas.microsoft.com/office/drawing/2014/main" id="{B401E369-C630-4F33-93FD-AAB7B5C4E592}"/>
              </a:ext>
            </a:extLst>
          </p:cNvPr>
          <p:cNvSpPr>
            <a:spLocks noGrp="1"/>
          </p:cNvSpPr>
          <p:nvPr>
            <p:ph type="body" sz="quarter" idx="24" hasCustomPrompt="1"/>
          </p:nvPr>
        </p:nvSpPr>
        <p:spPr>
          <a:xfrm>
            <a:off x="8127448"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0" name="Picture Placeholder 7">
            <a:extLst>
              <a:ext uri="{FF2B5EF4-FFF2-40B4-BE49-F238E27FC236}">
                <a16:creationId xmlns:a16="http://schemas.microsoft.com/office/drawing/2014/main" id="{69DA894B-3A77-4039-9E06-5D4A4CBB34E4}"/>
              </a:ext>
            </a:extLst>
          </p:cNvPr>
          <p:cNvSpPr>
            <a:spLocks noGrp="1"/>
          </p:cNvSpPr>
          <p:nvPr>
            <p:ph type="pic" sz="quarter" idx="25" hasCustomPrompt="1"/>
          </p:nvPr>
        </p:nvSpPr>
        <p:spPr>
          <a:xfrm>
            <a:off x="8127448"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1" name="Text Placeholder 9">
            <a:extLst>
              <a:ext uri="{FF2B5EF4-FFF2-40B4-BE49-F238E27FC236}">
                <a16:creationId xmlns:a16="http://schemas.microsoft.com/office/drawing/2014/main" id="{26A699C0-3C99-4CC4-9299-A29775AE0EB8}"/>
              </a:ext>
            </a:extLst>
          </p:cNvPr>
          <p:cNvSpPr>
            <a:spLocks noGrp="1"/>
          </p:cNvSpPr>
          <p:nvPr>
            <p:ph type="body" sz="quarter" idx="26" hasCustomPrompt="1"/>
          </p:nvPr>
        </p:nvSpPr>
        <p:spPr>
          <a:xfrm>
            <a:off x="8127448"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3" name="Picture Placeholder 7">
            <a:extLst>
              <a:ext uri="{FF2B5EF4-FFF2-40B4-BE49-F238E27FC236}">
                <a16:creationId xmlns:a16="http://schemas.microsoft.com/office/drawing/2014/main" id="{329FCA89-66DA-4EEB-86AB-16E34D113A5B}"/>
              </a:ext>
            </a:extLst>
          </p:cNvPr>
          <p:cNvSpPr>
            <a:spLocks noGrp="1"/>
          </p:cNvSpPr>
          <p:nvPr>
            <p:ph type="pic" sz="quarter" idx="27" hasCustomPrompt="1"/>
          </p:nvPr>
        </p:nvSpPr>
        <p:spPr>
          <a:xfrm>
            <a:off x="4516955"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4" name="Text Placeholder 9">
            <a:extLst>
              <a:ext uri="{FF2B5EF4-FFF2-40B4-BE49-F238E27FC236}">
                <a16:creationId xmlns:a16="http://schemas.microsoft.com/office/drawing/2014/main" id="{12CF2E81-D19B-4BB4-A530-673FE1E269F8}"/>
              </a:ext>
            </a:extLst>
          </p:cNvPr>
          <p:cNvSpPr>
            <a:spLocks noGrp="1"/>
          </p:cNvSpPr>
          <p:nvPr>
            <p:ph type="body" sz="quarter" idx="28" hasCustomPrompt="1"/>
          </p:nvPr>
        </p:nvSpPr>
        <p:spPr>
          <a:xfrm>
            <a:off x="4516955"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5" name="Picture Placeholder 7">
            <a:extLst>
              <a:ext uri="{FF2B5EF4-FFF2-40B4-BE49-F238E27FC236}">
                <a16:creationId xmlns:a16="http://schemas.microsoft.com/office/drawing/2014/main" id="{C93E7E5B-1799-4786-9F38-E2433E4574E6}"/>
              </a:ext>
            </a:extLst>
          </p:cNvPr>
          <p:cNvSpPr>
            <a:spLocks noGrp="1"/>
          </p:cNvSpPr>
          <p:nvPr>
            <p:ph type="pic" sz="quarter" idx="29" hasCustomPrompt="1"/>
          </p:nvPr>
        </p:nvSpPr>
        <p:spPr>
          <a:xfrm>
            <a:off x="4516955"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6" name="Text Placeholder 9">
            <a:extLst>
              <a:ext uri="{FF2B5EF4-FFF2-40B4-BE49-F238E27FC236}">
                <a16:creationId xmlns:a16="http://schemas.microsoft.com/office/drawing/2014/main" id="{184DF83C-1D00-4A59-9CB9-73A98001C2EA}"/>
              </a:ext>
            </a:extLst>
          </p:cNvPr>
          <p:cNvSpPr>
            <a:spLocks noGrp="1"/>
          </p:cNvSpPr>
          <p:nvPr>
            <p:ph type="body" sz="quarter" idx="30" hasCustomPrompt="1"/>
          </p:nvPr>
        </p:nvSpPr>
        <p:spPr>
          <a:xfrm>
            <a:off x="4516955"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Tree>
    <p:extLst>
      <p:ext uri="{BB962C8B-B14F-4D97-AF65-F5344CB8AC3E}">
        <p14:creationId xmlns:p14="http://schemas.microsoft.com/office/powerpoint/2010/main" val="5761532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mp; pic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Person x1</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Picture Placeholder 7">
            <a:extLst>
              <a:ext uri="{FF2B5EF4-FFF2-40B4-BE49-F238E27FC236}">
                <a16:creationId xmlns:a16="http://schemas.microsoft.com/office/drawing/2014/main" id="{1F4F3F20-82EB-4BBF-80E7-89336978D519}"/>
              </a:ext>
            </a:extLst>
          </p:cNvPr>
          <p:cNvSpPr>
            <a:spLocks noGrp="1"/>
          </p:cNvSpPr>
          <p:nvPr>
            <p:ph type="pic" sz="quarter" idx="12" hasCustomPrompt="1"/>
          </p:nvPr>
        </p:nvSpPr>
        <p:spPr>
          <a:xfrm>
            <a:off x="906463" y="1592263"/>
            <a:ext cx="2463461"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6" name="Text Placeholder 9">
            <a:extLst>
              <a:ext uri="{FF2B5EF4-FFF2-40B4-BE49-F238E27FC236}">
                <a16:creationId xmlns:a16="http://schemas.microsoft.com/office/drawing/2014/main" id="{6211F088-6EBE-48DF-BF0B-4829481D56EC}"/>
              </a:ext>
            </a:extLst>
          </p:cNvPr>
          <p:cNvSpPr>
            <a:spLocks noGrp="1"/>
          </p:cNvSpPr>
          <p:nvPr>
            <p:ph type="body" sz="quarter" idx="13" hasCustomPrompt="1"/>
          </p:nvPr>
        </p:nvSpPr>
        <p:spPr>
          <a:xfrm>
            <a:off x="906463" y="3683973"/>
            <a:ext cx="2462109"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7" name="Text Placeholder 4">
            <a:extLst>
              <a:ext uri="{FF2B5EF4-FFF2-40B4-BE49-F238E27FC236}">
                <a16:creationId xmlns:a16="http://schemas.microsoft.com/office/drawing/2014/main" id="{C5E10A17-9825-4163-81DF-4DDE28D255D0}"/>
              </a:ext>
            </a:extLst>
          </p:cNvPr>
          <p:cNvSpPr>
            <a:spLocks noGrp="1"/>
          </p:cNvSpPr>
          <p:nvPr>
            <p:ph type="body" sz="quarter" idx="31" hasCustomPrompt="1"/>
          </p:nvPr>
        </p:nvSpPr>
        <p:spPr>
          <a:xfrm>
            <a:off x="3708971" y="1592262"/>
            <a:ext cx="7576566" cy="4265613"/>
          </a:xfrm>
        </p:spPr>
        <p:txBody>
          <a:bodyPr vert="horz" lIns="0" tIns="45720" rIns="91440" bIns="45720" rtlCol="0">
            <a:noAutofit/>
          </a:bodyPr>
          <a:lstStyle>
            <a:lvl1pPr>
              <a:defRPr lang="en-US" sz="1600" dirty="0" smtClean="0"/>
            </a:lvl1pPr>
            <a:lvl2pPr>
              <a:defRPr lang="en-US" sz="1600" dirty="0" smtClean="0"/>
            </a:lvl2pPr>
            <a:lvl3pPr>
              <a:defRPr lang="en-GB" sz="16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767699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mp; pic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people x2</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8" name="Text Placeholder 4">
            <a:extLst>
              <a:ext uri="{FF2B5EF4-FFF2-40B4-BE49-F238E27FC236}">
                <a16:creationId xmlns:a16="http://schemas.microsoft.com/office/drawing/2014/main" id="{1FAF04D7-8B74-471D-9FA1-3C6FED8E9192}"/>
              </a:ext>
            </a:extLst>
          </p:cNvPr>
          <p:cNvSpPr>
            <a:spLocks noGrp="1"/>
          </p:cNvSpPr>
          <p:nvPr>
            <p:ph type="body" sz="quarter" idx="31" hasCustomPrompt="1"/>
          </p:nvPr>
        </p:nvSpPr>
        <p:spPr>
          <a:xfrm>
            <a:off x="2947598" y="1592262"/>
            <a:ext cx="2805930" cy="4265613"/>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9" name="Picture Placeholder 7">
            <a:extLst>
              <a:ext uri="{FF2B5EF4-FFF2-40B4-BE49-F238E27FC236}">
                <a16:creationId xmlns:a16="http://schemas.microsoft.com/office/drawing/2014/main" id="{35D0F6B1-1FD7-4B9F-A213-CDA7AA7BE50C}"/>
              </a:ext>
            </a:extLst>
          </p:cNvPr>
          <p:cNvSpPr>
            <a:spLocks noGrp="1"/>
          </p:cNvSpPr>
          <p:nvPr>
            <p:ph type="pic" sz="quarter" idx="12" hasCustomPrompt="1"/>
          </p:nvPr>
        </p:nvSpPr>
        <p:spPr>
          <a:xfrm>
            <a:off x="906463" y="1592263"/>
            <a:ext cx="1786045"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0" name="Text Placeholder 9">
            <a:extLst>
              <a:ext uri="{FF2B5EF4-FFF2-40B4-BE49-F238E27FC236}">
                <a16:creationId xmlns:a16="http://schemas.microsoft.com/office/drawing/2014/main" id="{6B7C7C2E-6449-4AAA-AACE-276385BB591E}"/>
              </a:ext>
            </a:extLst>
          </p:cNvPr>
          <p:cNvSpPr>
            <a:spLocks noGrp="1"/>
          </p:cNvSpPr>
          <p:nvPr>
            <p:ph type="body" sz="quarter" idx="13" hasCustomPrompt="1"/>
          </p:nvPr>
        </p:nvSpPr>
        <p:spPr>
          <a:xfrm>
            <a:off x="906463" y="3683973"/>
            <a:ext cx="1785065"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24" name="Text Placeholder 4">
            <a:extLst>
              <a:ext uri="{FF2B5EF4-FFF2-40B4-BE49-F238E27FC236}">
                <a16:creationId xmlns:a16="http://schemas.microsoft.com/office/drawing/2014/main" id="{DB553D4E-FF79-4F9C-AE9A-0AE6C6B12C4F}"/>
              </a:ext>
            </a:extLst>
          </p:cNvPr>
          <p:cNvSpPr>
            <a:spLocks noGrp="1"/>
          </p:cNvSpPr>
          <p:nvPr>
            <p:ph type="body" sz="quarter" idx="32" hasCustomPrompt="1"/>
          </p:nvPr>
        </p:nvSpPr>
        <p:spPr>
          <a:xfrm>
            <a:off x="8479607" y="1592262"/>
            <a:ext cx="2805930" cy="4265613"/>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25" name="Picture Placeholder 7">
            <a:extLst>
              <a:ext uri="{FF2B5EF4-FFF2-40B4-BE49-F238E27FC236}">
                <a16:creationId xmlns:a16="http://schemas.microsoft.com/office/drawing/2014/main" id="{4F604CE5-29D5-47F8-B304-4A24EE1F46F7}"/>
              </a:ext>
            </a:extLst>
          </p:cNvPr>
          <p:cNvSpPr>
            <a:spLocks noGrp="1"/>
          </p:cNvSpPr>
          <p:nvPr>
            <p:ph type="pic" sz="quarter" idx="33" hasCustomPrompt="1"/>
          </p:nvPr>
        </p:nvSpPr>
        <p:spPr>
          <a:xfrm>
            <a:off x="6438472" y="1592263"/>
            <a:ext cx="1786045"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6" name="Text Placeholder 9">
            <a:extLst>
              <a:ext uri="{FF2B5EF4-FFF2-40B4-BE49-F238E27FC236}">
                <a16:creationId xmlns:a16="http://schemas.microsoft.com/office/drawing/2014/main" id="{F059DF60-38DC-4667-89DE-D14D049FC7B1}"/>
              </a:ext>
            </a:extLst>
          </p:cNvPr>
          <p:cNvSpPr>
            <a:spLocks noGrp="1"/>
          </p:cNvSpPr>
          <p:nvPr>
            <p:ph type="body" sz="quarter" idx="34" hasCustomPrompt="1"/>
          </p:nvPr>
        </p:nvSpPr>
        <p:spPr>
          <a:xfrm>
            <a:off x="6438472" y="3683973"/>
            <a:ext cx="1785065"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Tree>
    <p:extLst>
      <p:ext uri="{BB962C8B-B14F-4D97-AF65-F5344CB8AC3E}">
        <p14:creationId xmlns:p14="http://schemas.microsoft.com/office/powerpoint/2010/main" val="34886993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3 pics with tex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906463"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906463"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906463"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E3D4F58A-34E2-4997-A2B2-C106D12D8E82}"/>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80129624-6553-4A69-85B3-6FEC416B4AB4}"/>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6" name="Picture Placeholder 7">
            <a:extLst>
              <a:ext uri="{FF2B5EF4-FFF2-40B4-BE49-F238E27FC236}">
                <a16:creationId xmlns:a16="http://schemas.microsoft.com/office/drawing/2014/main" id="{3E8025B5-143B-4614-B5F7-C1BC37E178C4}"/>
              </a:ext>
            </a:extLst>
          </p:cNvPr>
          <p:cNvSpPr>
            <a:spLocks noGrp="1"/>
          </p:cNvSpPr>
          <p:nvPr>
            <p:ph type="pic" sz="quarter" idx="15" hasCustomPrompt="1"/>
          </p:nvPr>
        </p:nvSpPr>
        <p:spPr>
          <a:xfrm>
            <a:off x="4478989"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7" name="Text Placeholder 9">
            <a:extLst>
              <a:ext uri="{FF2B5EF4-FFF2-40B4-BE49-F238E27FC236}">
                <a16:creationId xmlns:a16="http://schemas.microsoft.com/office/drawing/2014/main" id="{1C06426E-732E-443E-9E49-48CC6F3AB8C1}"/>
              </a:ext>
            </a:extLst>
          </p:cNvPr>
          <p:cNvSpPr>
            <a:spLocks noGrp="1"/>
          </p:cNvSpPr>
          <p:nvPr>
            <p:ph type="body" sz="quarter" idx="16" hasCustomPrompt="1"/>
          </p:nvPr>
        </p:nvSpPr>
        <p:spPr>
          <a:xfrm>
            <a:off x="4478989"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1" name="Text Placeholder 3">
            <a:extLst>
              <a:ext uri="{FF2B5EF4-FFF2-40B4-BE49-F238E27FC236}">
                <a16:creationId xmlns:a16="http://schemas.microsoft.com/office/drawing/2014/main" id="{6553159D-437D-4165-93F6-B976A7FE3354}"/>
              </a:ext>
            </a:extLst>
          </p:cNvPr>
          <p:cNvSpPr>
            <a:spLocks noGrp="1"/>
          </p:cNvSpPr>
          <p:nvPr>
            <p:ph type="body" sz="quarter" idx="17" hasCustomPrompt="1"/>
          </p:nvPr>
        </p:nvSpPr>
        <p:spPr>
          <a:xfrm>
            <a:off x="4478989"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Picture Placeholder 7">
            <a:extLst>
              <a:ext uri="{FF2B5EF4-FFF2-40B4-BE49-F238E27FC236}">
                <a16:creationId xmlns:a16="http://schemas.microsoft.com/office/drawing/2014/main" id="{F265C580-2414-43EC-BBC4-281B73DDE8B6}"/>
              </a:ext>
            </a:extLst>
          </p:cNvPr>
          <p:cNvSpPr>
            <a:spLocks noGrp="1"/>
          </p:cNvSpPr>
          <p:nvPr>
            <p:ph type="pic" sz="quarter" idx="18" hasCustomPrompt="1"/>
          </p:nvPr>
        </p:nvSpPr>
        <p:spPr>
          <a:xfrm>
            <a:off x="8051515"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3" name="Text Placeholder 9">
            <a:extLst>
              <a:ext uri="{FF2B5EF4-FFF2-40B4-BE49-F238E27FC236}">
                <a16:creationId xmlns:a16="http://schemas.microsoft.com/office/drawing/2014/main" id="{D1B7CEF5-B8C6-485C-8441-0031BFA2D117}"/>
              </a:ext>
            </a:extLst>
          </p:cNvPr>
          <p:cNvSpPr>
            <a:spLocks noGrp="1"/>
          </p:cNvSpPr>
          <p:nvPr>
            <p:ph type="body" sz="quarter" idx="19" hasCustomPrompt="1"/>
          </p:nvPr>
        </p:nvSpPr>
        <p:spPr>
          <a:xfrm>
            <a:off x="8051515"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4" name="Text Placeholder 3">
            <a:extLst>
              <a:ext uri="{FF2B5EF4-FFF2-40B4-BE49-F238E27FC236}">
                <a16:creationId xmlns:a16="http://schemas.microsoft.com/office/drawing/2014/main" id="{8827904D-E3FE-44A6-AB6B-165CE391E4EF}"/>
              </a:ext>
            </a:extLst>
          </p:cNvPr>
          <p:cNvSpPr>
            <a:spLocks noGrp="1"/>
          </p:cNvSpPr>
          <p:nvPr>
            <p:ph type="body" sz="quarter" idx="20" hasCustomPrompt="1"/>
          </p:nvPr>
        </p:nvSpPr>
        <p:spPr>
          <a:xfrm>
            <a:off x="8051515"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7958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6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3" y="159226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CE65C268-9523-4D2B-978E-B84D5D702A5E}"/>
              </a:ext>
            </a:extLst>
          </p:cNvPr>
          <p:cNvSpPr>
            <a:spLocks noGrp="1"/>
          </p:cNvSpPr>
          <p:nvPr>
            <p:ph type="body" sz="quarter" idx="24" hasCustomPrompt="1"/>
          </p:nvPr>
        </p:nvSpPr>
        <p:spPr>
          <a:xfrm>
            <a:off x="906466"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0" name="Title 1">
            <a:extLst>
              <a:ext uri="{FF2B5EF4-FFF2-40B4-BE49-F238E27FC236}">
                <a16:creationId xmlns:a16="http://schemas.microsoft.com/office/drawing/2014/main" id="{FB9C8658-FFA5-439B-8E19-017EB38FE818}"/>
              </a:ext>
            </a:extLst>
          </p:cNvPr>
          <p:cNvSpPr>
            <a:spLocks noGrp="1"/>
          </p:cNvSpPr>
          <p:nvPr>
            <p:ph type="title" hasCustomPrompt="1"/>
          </p:nvPr>
        </p:nvSpPr>
        <p:spPr>
          <a:xfrm>
            <a:off x="906463" y="506192"/>
            <a:ext cx="10393362" cy="540000"/>
          </a:xfrm>
        </p:spPr>
        <p:txBody>
          <a:bodyPr anchor="ctr"/>
          <a:lstStyle>
            <a:lvl1pPr>
              <a:defRPr/>
            </a:lvl1pPr>
          </a:lstStyle>
          <a:p>
            <a:r>
              <a:rPr lang="en-US"/>
              <a:t>people x4</a:t>
            </a:r>
            <a:endParaRPr lang="en-GB"/>
          </a:p>
        </p:txBody>
      </p:sp>
      <p:sp>
        <p:nvSpPr>
          <p:cNvPr id="52" name="Text Placeholder 3">
            <a:extLst>
              <a:ext uri="{FF2B5EF4-FFF2-40B4-BE49-F238E27FC236}">
                <a16:creationId xmlns:a16="http://schemas.microsoft.com/office/drawing/2014/main" id="{060334B3-C8D6-4467-BD23-E2E84B26863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5" name="Text Placeholder 4">
            <a:extLst>
              <a:ext uri="{FF2B5EF4-FFF2-40B4-BE49-F238E27FC236}">
                <a16:creationId xmlns:a16="http://schemas.microsoft.com/office/drawing/2014/main" id="{869795CF-64B9-4A22-9691-B4D068DFFD3D}"/>
              </a:ext>
            </a:extLst>
          </p:cNvPr>
          <p:cNvSpPr>
            <a:spLocks noGrp="1"/>
          </p:cNvSpPr>
          <p:nvPr>
            <p:ph type="body" sz="quarter" idx="31" hasCustomPrompt="1"/>
          </p:nvPr>
        </p:nvSpPr>
        <p:spPr>
          <a:xfrm>
            <a:off x="2897650" y="1592262"/>
            <a:ext cx="3009989" cy="1951021"/>
          </a:xfrm>
        </p:spPr>
        <p:txBody>
          <a:bodyPr/>
          <a:lstStyle>
            <a:lvl1pPr marL="174625" indent="-174625">
              <a:defRPr sz="1400"/>
            </a:lvl1pPr>
            <a:lvl2pPr marL="452438" indent="-185738">
              <a:defRPr sz="1400"/>
            </a:lvl2pPr>
            <a:lvl3pPr marL="801688" indent="-174625">
              <a:defRPr sz="1400"/>
            </a:lvl3pPr>
            <a:lvl4pPr>
              <a:defRPr sz="1400"/>
            </a:lvl4pPr>
            <a:lvl5pPr>
              <a:defRPr sz="1400"/>
            </a:lvl5pPr>
          </a:lstStyle>
          <a:p>
            <a:pPr lvl="0"/>
            <a:r>
              <a:rPr lang="en-US"/>
              <a:t>Add first level body copy</a:t>
            </a:r>
          </a:p>
          <a:p>
            <a:pPr lvl="1"/>
            <a:r>
              <a:rPr lang="en-US"/>
              <a:t>Second level</a:t>
            </a:r>
          </a:p>
          <a:p>
            <a:pPr lvl="2"/>
            <a:r>
              <a:rPr lang="en-US"/>
              <a:t>Third level</a:t>
            </a:r>
            <a:endParaRPr lang="en-GB"/>
          </a:p>
        </p:txBody>
      </p:sp>
      <p:sp>
        <p:nvSpPr>
          <p:cNvPr id="39" name="Picture Placeholder 7">
            <a:extLst>
              <a:ext uri="{FF2B5EF4-FFF2-40B4-BE49-F238E27FC236}">
                <a16:creationId xmlns:a16="http://schemas.microsoft.com/office/drawing/2014/main" id="{865EFB54-6A1B-4E06-BCCA-B3ADA5560950}"/>
              </a:ext>
            </a:extLst>
          </p:cNvPr>
          <p:cNvSpPr>
            <a:spLocks noGrp="1"/>
          </p:cNvSpPr>
          <p:nvPr>
            <p:ph type="pic" sz="quarter" idx="33" hasCustomPrompt="1"/>
          </p:nvPr>
        </p:nvSpPr>
        <p:spPr>
          <a:xfrm>
            <a:off x="6298649" y="159226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0" name="Text Placeholder 9">
            <a:extLst>
              <a:ext uri="{FF2B5EF4-FFF2-40B4-BE49-F238E27FC236}">
                <a16:creationId xmlns:a16="http://schemas.microsoft.com/office/drawing/2014/main" id="{07CCE860-3874-4E10-AA97-1B7765ACD0CC}"/>
              </a:ext>
            </a:extLst>
          </p:cNvPr>
          <p:cNvSpPr>
            <a:spLocks noGrp="1"/>
          </p:cNvSpPr>
          <p:nvPr>
            <p:ph type="body" sz="quarter" idx="34" hasCustomPrompt="1"/>
          </p:nvPr>
        </p:nvSpPr>
        <p:spPr>
          <a:xfrm>
            <a:off x="6298652"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43" name="Text Placeholder 4">
            <a:extLst>
              <a:ext uri="{FF2B5EF4-FFF2-40B4-BE49-F238E27FC236}">
                <a16:creationId xmlns:a16="http://schemas.microsoft.com/office/drawing/2014/main" id="{A2804C67-9F45-478C-A138-69596612BD41}"/>
              </a:ext>
            </a:extLst>
          </p:cNvPr>
          <p:cNvSpPr>
            <a:spLocks noGrp="1"/>
          </p:cNvSpPr>
          <p:nvPr>
            <p:ph type="body" sz="quarter" idx="37" hasCustomPrompt="1"/>
          </p:nvPr>
        </p:nvSpPr>
        <p:spPr>
          <a:xfrm>
            <a:off x="8289836" y="159226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53" name="Picture Placeholder 7">
            <a:extLst>
              <a:ext uri="{FF2B5EF4-FFF2-40B4-BE49-F238E27FC236}">
                <a16:creationId xmlns:a16="http://schemas.microsoft.com/office/drawing/2014/main" id="{4A0DCA40-453A-4B37-9F84-3A7D54952EEF}"/>
              </a:ext>
            </a:extLst>
          </p:cNvPr>
          <p:cNvSpPr>
            <a:spLocks noGrp="1"/>
          </p:cNvSpPr>
          <p:nvPr>
            <p:ph type="pic" sz="quarter" idx="38" hasCustomPrompt="1"/>
          </p:nvPr>
        </p:nvSpPr>
        <p:spPr>
          <a:xfrm>
            <a:off x="906463" y="390685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54" name="Text Placeholder 9">
            <a:extLst>
              <a:ext uri="{FF2B5EF4-FFF2-40B4-BE49-F238E27FC236}">
                <a16:creationId xmlns:a16="http://schemas.microsoft.com/office/drawing/2014/main" id="{06121884-838C-4001-8648-B7CACB22A531}"/>
              </a:ext>
            </a:extLst>
          </p:cNvPr>
          <p:cNvSpPr>
            <a:spLocks noGrp="1"/>
          </p:cNvSpPr>
          <p:nvPr>
            <p:ph type="body" sz="quarter" idx="39" hasCustomPrompt="1"/>
          </p:nvPr>
        </p:nvSpPr>
        <p:spPr>
          <a:xfrm>
            <a:off x="906466"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5" name="Text Placeholder 4">
            <a:extLst>
              <a:ext uri="{FF2B5EF4-FFF2-40B4-BE49-F238E27FC236}">
                <a16:creationId xmlns:a16="http://schemas.microsoft.com/office/drawing/2014/main" id="{DFA0BC82-56C0-4EC2-9A09-18474764D8C0}"/>
              </a:ext>
            </a:extLst>
          </p:cNvPr>
          <p:cNvSpPr>
            <a:spLocks noGrp="1"/>
          </p:cNvSpPr>
          <p:nvPr>
            <p:ph type="body" sz="quarter" idx="40" hasCustomPrompt="1"/>
          </p:nvPr>
        </p:nvSpPr>
        <p:spPr>
          <a:xfrm>
            <a:off x="2897650" y="390685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56" name="Picture Placeholder 7">
            <a:extLst>
              <a:ext uri="{FF2B5EF4-FFF2-40B4-BE49-F238E27FC236}">
                <a16:creationId xmlns:a16="http://schemas.microsoft.com/office/drawing/2014/main" id="{3EDFBDD5-DC3F-4453-A500-F2F86098BA23}"/>
              </a:ext>
            </a:extLst>
          </p:cNvPr>
          <p:cNvSpPr>
            <a:spLocks noGrp="1"/>
          </p:cNvSpPr>
          <p:nvPr>
            <p:ph type="pic" sz="quarter" idx="41" hasCustomPrompt="1"/>
          </p:nvPr>
        </p:nvSpPr>
        <p:spPr>
          <a:xfrm>
            <a:off x="6298649" y="390685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57" name="Text Placeholder 9">
            <a:extLst>
              <a:ext uri="{FF2B5EF4-FFF2-40B4-BE49-F238E27FC236}">
                <a16:creationId xmlns:a16="http://schemas.microsoft.com/office/drawing/2014/main" id="{1CFACE9E-230D-45A8-8990-86BC32D9E017}"/>
              </a:ext>
            </a:extLst>
          </p:cNvPr>
          <p:cNvSpPr>
            <a:spLocks noGrp="1"/>
          </p:cNvSpPr>
          <p:nvPr>
            <p:ph type="body" sz="quarter" idx="42" hasCustomPrompt="1"/>
          </p:nvPr>
        </p:nvSpPr>
        <p:spPr>
          <a:xfrm>
            <a:off x="6298652"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8" name="Text Placeholder 4">
            <a:extLst>
              <a:ext uri="{FF2B5EF4-FFF2-40B4-BE49-F238E27FC236}">
                <a16:creationId xmlns:a16="http://schemas.microsoft.com/office/drawing/2014/main" id="{1D1D2046-AA3F-43C8-A352-863F5C5B3064}"/>
              </a:ext>
            </a:extLst>
          </p:cNvPr>
          <p:cNvSpPr>
            <a:spLocks noGrp="1"/>
          </p:cNvSpPr>
          <p:nvPr>
            <p:ph type="body" sz="quarter" idx="43" hasCustomPrompt="1"/>
          </p:nvPr>
        </p:nvSpPr>
        <p:spPr>
          <a:xfrm>
            <a:off x="8289836" y="390685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365565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mp; 6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4"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CE65C268-9523-4D2B-978E-B84D5D702A5E}"/>
              </a:ext>
            </a:extLst>
          </p:cNvPr>
          <p:cNvSpPr>
            <a:spLocks noGrp="1"/>
          </p:cNvSpPr>
          <p:nvPr>
            <p:ph type="body" sz="quarter" idx="24" hasCustomPrompt="1"/>
          </p:nvPr>
        </p:nvSpPr>
        <p:spPr>
          <a:xfrm>
            <a:off x="906467"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0" name="Title 1">
            <a:extLst>
              <a:ext uri="{FF2B5EF4-FFF2-40B4-BE49-F238E27FC236}">
                <a16:creationId xmlns:a16="http://schemas.microsoft.com/office/drawing/2014/main" id="{FB9C8658-FFA5-439B-8E19-017EB38FE818}"/>
              </a:ext>
            </a:extLst>
          </p:cNvPr>
          <p:cNvSpPr>
            <a:spLocks noGrp="1"/>
          </p:cNvSpPr>
          <p:nvPr>
            <p:ph type="title" hasCustomPrompt="1"/>
          </p:nvPr>
        </p:nvSpPr>
        <p:spPr>
          <a:xfrm>
            <a:off x="906463" y="506192"/>
            <a:ext cx="10393362" cy="540000"/>
          </a:xfrm>
        </p:spPr>
        <p:txBody>
          <a:bodyPr anchor="ctr"/>
          <a:lstStyle>
            <a:lvl1pPr>
              <a:defRPr/>
            </a:lvl1pPr>
          </a:lstStyle>
          <a:p>
            <a:r>
              <a:rPr lang="en-US"/>
              <a:t>people x6</a:t>
            </a:r>
            <a:endParaRPr lang="en-GB"/>
          </a:p>
        </p:txBody>
      </p:sp>
      <p:sp>
        <p:nvSpPr>
          <p:cNvPr id="52" name="Text Placeholder 3">
            <a:extLst>
              <a:ext uri="{FF2B5EF4-FFF2-40B4-BE49-F238E27FC236}">
                <a16:creationId xmlns:a16="http://schemas.microsoft.com/office/drawing/2014/main" id="{060334B3-C8D6-4467-BD23-E2E84B26863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5" name="Text Placeholder 4">
            <a:extLst>
              <a:ext uri="{FF2B5EF4-FFF2-40B4-BE49-F238E27FC236}">
                <a16:creationId xmlns:a16="http://schemas.microsoft.com/office/drawing/2014/main" id="{869795CF-64B9-4A22-9691-B4D068DFFD3D}"/>
              </a:ext>
            </a:extLst>
          </p:cNvPr>
          <p:cNvSpPr>
            <a:spLocks noGrp="1"/>
          </p:cNvSpPr>
          <p:nvPr>
            <p:ph type="body" sz="quarter" idx="31" hasCustomPrompt="1"/>
          </p:nvPr>
        </p:nvSpPr>
        <p:spPr>
          <a:xfrm>
            <a:off x="2341079"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6" name="Picture Placeholder 7">
            <a:extLst>
              <a:ext uri="{FF2B5EF4-FFF2-40B4-BE49-F238E27FC236}">
                <a16:creationId xmlns:a16="http://schemas.microsoft.com/office/drawing/2014/main" id="{548E8139-7073-4086-AA60-C6DB861D2DD6}"/>
              </a:ext>
            </a:extLst>
          </p:cNvPr>
          <p:cNvSpPr>
            <a:spLocks noGrp="1"/>
          </p:cNvSpPr>
          <p:nvPr>
            <p:ph type="pic" sz="quarter" idx="32" hasCustomPrompt="1"/>
          </p:nvPr>
        </p:nvSpPr>
        <p:spPr>
          <a:xfrm>
            <a:off x="906464"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7" name="Text Placeholder 9">
            <a:extLst>
              <a:ext uri="{FF2B5EF4-FFF2-40B4-BE49-F238E27FC236}">
                <a16:creationId xmlns:a16="http://schemas.microsoft.com/office/drawing/2014/main" id="{ADE543AE-C7B9-4039-B5B3-B3F790B2FBC5}"/>
              </a:ext>
            </a:extLst>
          </p:cNvPr>
          <p:cNvSpPr>
            <a:spLocks noGrp="1"/>
          </p:cNvSpPr>
          <p:nvPr>
            <p:ph type="body" sz="quarter" idx="33" hasCustomPrompt="1"/>
          </p:nvPr>
        </p:nvSpPr>
        <p:spPr>
          <a:xfrm>
            <a:off x="906467"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9" name="Text Placeholder 4">
            <a:extLst>
              <a:ext uri="{FF2B5EF4-FFF2-40B4-BE49-F238E27FC236}">
                <a16:creationId xmlns:a16="http://schemas.microsoft.com/office/drawing/2014/main" id="{E384A942-4D8D-4841-868F-B90053AFB2CA}"/>
              </a:ext>
            </a:extLst>
          </p:cNvPr>
          <p:cNvSpPr>
            <a:spLocks noGrp="1"/>
          </p:cNvSpPr>
          <p:nvPr>
            <p:ph type="body" sz="quarter" idx="34" hasCustomPrompt="1"/>
          </p:nvPr>
        </p:nvSpPr>
        <p:spPr>
          <a:xfrm>
            <a:off x="2341079"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3" name="Picture Placeholder 7">
            <a:extLst>
              <a:ext uri="{FF2B5EF4-FFF2-40B4-BE49-F238E27FC236}">
                <a16:creationId xmlns:a16="http://schemas.microsoft.com/office/drawing/2014/main" id="{33552513-C288-45DB-991E-09CC69D84841}"/>
              </a:ext>
            </a:extLst>
          </p:cNvPr>
          <p:cNvSpPr>
            <a:spLocks noGrp="1"/>
          </p:cNvSpPr>
          <p:nvPr>
            <p:ph type="pic" sz="quarter" idx="35" hasCustomPrompt="1"/>
          </p:nvPr>
        </p:nvSpPr>
        <p:spPr>
          <a:xfrm>
            <a:off x="4478450"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84" name="Text Placeholder 9">
            <a:extLst>
              <a:ext uri="{FF2B5EF4-FFF2-40B4-BE49-F238E27FC236}">
                <a16:creationId xmlns:a16="http://schemas.microsoft.com/office/drawing/2014/main" id="{CA37982B-630D-4272-A120-2025A3B1CAA3}"/>
              </a:ext>
            </a:extLst>
          </p:cNvPr>
          <p:cNvSpPr>
            <a:spLocks noGrp="1"/>
          </p:cNvSpPr>
          <p:nvPr>
            <p:ph type="body" sz="quarter" idx="36" hasCustomPrompt="1"/>
          </p:nvPr>
        </p:nvSpPr>
        <p:spPr>
          <a:xfrm>
            <a:off x="4478453"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85" name="Text Placeholder 4">
            <a:extLst>
              <a:ext uri="{FF2B5EF4-FFF2-40B4-BE49-F238E27FC236}">
                <a16:creationId xmlns:a16="http://schemas.microsoft.com/office/drawing/2014/main" id="{2A05EC2B-5439-4A4B-BF26-5C4E18392699}"/>
              </a:ext>
            </a:extLst>
          </p:cNvPr>
          <p:cNvSpPr>
            <a:spLocks noGrp="1"/>
          </p:cNvSpPr>
          <p:nvPr>
            <p:ph type="body" sz="quarter" idx="37" hasCustomPrompt="1"/>
          </p:nvPr>
        </p:nvSpPr>
        <p:spPr>
          <a:xfrm>
            <a:off x="5913065"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6" name="Picture Placeholder 7">
            <a:extLst>
              <a:ext uri="{FF2B5EF4-FFF2-40B4-BE49-F238E27FC236}">
                <a16:creationId xmlns:a16="http://schemas.microsoft.com/office/drawing/2014/main" id="{057FF91B-17C6-472B-A895-73D2C8F25F52}"/>
              </a:ext>
            </a:extLst>
          </p:cNvPr>
          <p:cNvSpPr>
            <a:spLocks noGrp="1"/>
          </p:cNvSpPr>
          <p:nvPr>
            <p:ph type="pic" sz="quarter" idx="38" hasCustomPrompt="1"/>
          </p:nvPr>
        </p:nvSpPr>
        <p:spPr>
          <a:xfrm>
            <a:off x="4478450"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87" name="Text Placeholder 9">
            <a:extLst>
              <a:ext uri="{FF2B5EF4-FFF2-40B4-BE49-F238E27FC236}">
                <a16:creationId xmlns:a16="http://schemas.microsoft.com/office/drawing/2014/main" id="{19EBA128-E975-43EE-89BA-1A8B98973009}"/>
              </a:ext>
            </a:extLst>
          </p:cNvPr>
          <p:cNvSpPr>
            <a:spLocks noGrp="1"/>
          </p:cNvSpPr>
          <p:nvPr>
            <p:ph type="body" sz="quarter" idx="39" hasCustomPrompt="1"/>
          </p:nvPr>
        </p:nvSpPr>
        <p:spPr>
          <a:xfrm>
            <a:off x="4478453"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88" name="Text Placeholder 4">
            <a:extLst>
              <a:ext uri="{FF2B5EF4-FFF2-40B4-BE49-F238E27FC236}">
                <a16:creationId xmlns:a16="http://schemas.microsoft.com/office/drawing/2014/main" id="{4243E751-8A1A-4E70-8F87-6A33B1CEABE4}"/>
              </a:ext>
            </a:extLst>
          </p:cNvPr>
          <p:cNvSpPr>
            <a:spLocks noGrp="1"/>
          </p:cNvSpPr>
          <p:nvPr>
            <p:ph type="body" sz="quarter" idx="40" hasCustomPrompt="1"/>
          </p:nvPr>
        </p:nvSpPr>
        <p:spPr>
          <a:xfrm>
            <a:off x="5913065"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9" name="Picture Placeholder 7">
            <a:extLst>
              <a:ext uri="{FF2B5EF4-FFF2-40B4-BE49-F238E27FC236}">
                <a16:creationId xmlns:a16="http://schemas.microsoft.com/office/drawing/2014/main" id="{52803711-2D0F-48BC-A493-BA4CD7A912AA}"/>
              </a:ext>
            </a:extLst>
          </p:cNvPr>
          <p:cNvSpPr>
            <a:spLocks noGrp="1"/>
          </p:cNvSpPr>
          <p:nvPr>
            <p:ph type="pic" sz="quarter" idx="41" hasCustomPrompt="1"/>
          </p:nvPr>
        </p:nvSpPr>
        <p:spPr>
          <a:xfrm>
            <a:off x="8036385"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90" name="Text Placeholder 9">
            <a:extLst>
              <a:ext uri="{FF2B5EF4-FFF2-40B4-BE49-F238E27FC236}">
                <a16:creationId xmlns:a16="http://schemas.microsoft.com/office/drawing/2014/main" id="{B587AF14-85CE-483E-A5B2-B00AA2EE6203}"/>
              </a:ext>
            </a:extLst>
          </p:cNvPr>
          <p:cNvSpPr>
            <a:spLocks noGrp="1"/>
          </p:cNvSpPr>
          <p:nvPr>
            <p:ph type="body" sz="quarter" idx="42" hasCustomPrompt="1"/>
          </p:nvPr>
        </p:nvSpPr>
        <p:spPr>
          <a:xfrm>
            <a:off x="8036388"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91" name="Text Placeholder 4">
            <a:extLst>
              <a:ext uri="{FF2B5EF4-FFF2-40B4-BE49-F238E27FC236}">
                <a16:creationId xmlns:a16="http://schemas.microsoft.com/office/drawing/2014/main" id="{679984AC-9BC0-42F2-892B-92BBA578E832}"/>
              </a:ext>
            </a:extLst>
          </p:cNvPr>
          <p:cNvSpPr>
            <a:spLocks noGrp="1"/>
          </p:cNvSpPr>
          <p:nvPr>
            <p:ph type="body" sz="quarter" idx="43" hasCustomPrompt="1"/>
          </p:nvPr>
        </p:nvSpPr>
        <p:spPr>
          <a:xfrm>
            <a:off x="9471000"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92" name="Picture Placeholder 7">
            <a:extLst>
              <a:ext uri="{FF2B5EF4-FFF2-40B4-BE49-F238E27FC236}">
                <a16:creationId xmlns:a16="http://schemas.microsoft.com/office/drawing/2014/main" id="{CDB49A6F-4B2E-4F18-820D-9ABE6F6B6C98}"/>
              </a:ext>
            </a:extLst>
          </p:cNvPr>
          <p:cNvSpPr>
            <a:spLocks noGrp="1"/>
          </p:cNvSpPr>
          <p:nvPr>
            <p:ph type="pic" sz="quarter" idx="44" hasCustomPrompt="1"/>
          </p:nvPr>
        </p:nvSpPr>
        <p:spPr>
          <a:xfrm>
            <a:off x="8036385"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93" name="Text Placeholder 9">
            <a:extLst>
              <a:ext uri="{FF2B5EF4-FFF2-40B4-BE49-F238E27FC236}">
                <a16:creationId xmlns:a16="http://schemas.microsoft.com/office/drawing/2014/main" id="{4AA708CC-1F4A-4E0E-B5A9-01AB7D5CD10D}"/>
              </a:ext>
            </a:extLst>
          </p:cNvPr>
          <p:cNvSpPr>
            <a:spLocks noGrp="1"/>
          </p:cNvSpPr>
          <p:nvPr>
            <p:ph type="body" sz="quarter" idx="45" hasCustomPrompt="1"/>
          </p:nvPr>
        </p:nvSpPr>
        <p:spPr>
          <a:xfrm>
            <a:off x="8036388"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94" name="Text Placeholder 4">
            <a:extLst>
              <a:ext uri="{FF2B5EF4-FFF2-40B4-BE49-F238E27FC236}">
                <a16:creationId xmlns:a16="http://schemas.microsoft.com/office/drawing/2014/main" id="{C5A11E1C-C8D4-459B-BF8F-EB34F57C61E2}"/>
              </a:ext>
            </a:extLst>
          </p:cNvPr>
          <p:cNvSpPr>
            <a:spLocks noGrp="1"/>
          </p:cNvSpPr>
          <p:nvPr>
            <p:ph type="body" sz="quarter" idx="46" hasCustomPrompt="1"/>
          </p:nvPr>
        </p:nvSpPr>
        <p:spPr>
          <a:xfrm>
            <a:off x="9471000"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934042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brand blue">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173F55-3B69-4D6E-A037-015D0C29A8C5}"/>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10C96E84-A9C6-40F6-9AC8-61083E893AD0}"/>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6" name="Straight Connector 5">
            <a:extLst>
              <a:ext uri="{FF2B5EF4-FFF2-40B4-BE49-F238E27FC236}">
                <a16:creationId xmlns:a16="http://schemas.microsoft.com/office/drawing/2014/main" id="{C7F44F67-FAB2-4D33-9155-6A07AC0F5DF8}"/>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2D8ACB-AE77-43B1-BEAF-4FB1A169B20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2409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2 pics &amp; titles with text ">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2589841" y="1592263"/>
            <a:ext cx="3366773" cy="254904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2589841" y="3652359"/>
            <a:ext cx="3366773"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2589841" y="4777454"/>
            <a:ext cx="3366765" cy="1080421"/>
          </a:xfrm>
        </p:spPr>
        <p:txBody>
          <a:bodyPr vert="horz" lIns="0" tIns="45720" rIns="91440" bIns="45720" rtlCol="0">
            <a:noAutofit/>
          </a:bodyPr>
          <a:lstStyle>
            <a:lvl1pPr>
              <a:defRPr lang="en-US" sz="1400" dirty="0"/>
            </a:lvl1pPr>
            <a:lvl2pPr>
              <a:defRPr lang="en-US" sz="1400" dirty="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6" name="Text Placeholder 3">
            <a:extLst>
              <a:ext uri="{FF2B5EF4-FFF2-40B4-BE49-F238E27FC236}">
                <a16:creationId xmlns:a16="http://schemas.microsoft.com/office/drawing/2014/main" id="{42413540-D425-4896-8C8F-BB48A601BBF8}"/>
              </a:ext>
            </a:extLst>
          </p:cNvPr>
          <p:cNvSpPr>
            <a:spLocks noGrp="1"/>
          </p:cNvSpPr>
          <p:nvPr>
            <p:ph type="body" sz="quarter" idx="21" hasCustomPrompt="1"/>
          </p:nvPr>
        </p:nvSpPr>
        <p:spPr>
          <a:xfrm>
            <a:off x="2589841" y="4338197"/>
            <a:ext cx="3366765"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a:t>Add title</a:t>
            </a:r>
            <a:endParaRPr lang="en-GB"/>
          </a:p>
        </p:txBody>
      </p:sp>
      <p:sp>
        <p:nvSpPr>
          <p:cNvPr id="12" name="Title 1">
            <a:extLst>
              <a:ext uri="{FF2B5EF4-FFF2-40B4-BE49-F238E27FC236}">
                <a16:creationId xmlns:a16="http://schemas.microsoft.com/office/drawing/2014/main" id="{B7210237-0A48-41D6-B1C6-45B698F4556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55EAB272-54CF-41F3-9510-996550363EE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1" name="Picture Placeholder 7">
            <a:extLst>
              <a:ext uri="{FF2B5EF4-FFF2-40B4-BE49-F238E27FC236}">
                <a16:creationId xmlns:a16="http://schemas.microsoft.com/office/drawing/2014/main" id="{B21ABBB2-A65E-473E-9031-2D58A953D25D}"/>
              </a:ext>
            </a:extLst>
          </p:cNvPr>
          <p:cNvSpPr>
            <a:spLocks noGrp="1"/>
          </p:cNvSpPr>
          <p:nvPr>
            <p:ph type="pic" sz="quarter" idx="22" hasCustomPrompt="1"/>
          </p:nvPr>
        </p:nvSpPr>
        <p:spPr>
          <a:xfrm>
            <a:off x="6235371" y="1592263"/>
            <a:ext cx="3366773" cy="254904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2" name="Text Placeholder 9">
            <a:extLst>
              <a:ext uri="{FF2B5EF4-FFF2-40B4-BE49-F238E27FC236}">
                <a16:creationId xmlns:a16="http://schemas.microsoft.com/office/drawing/2014/main" id="{BB8D0AF9-A91A-4148-8591-42DEFFBDFD00}"/>
              </a:ext>
            </a:extLst>
          </p:cNvPr>
          <p:cNvSpPr>
            <a:spLocks noGrp="1"/>
          </p:cNvSpPr>
          <p:nvPr>
            <p:ph type="body" sz="quarter" idx="23" hasCustomPrompt="1"/>
          </p:nvPr>
        </p:nvSpPr>
        <p:spPr>
          <a:xfrm>
            <a:off x="6235371" y="3652359"/>
            <a:ext cx="3366773"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3" name="Text Placeholder 3">
            <a:extLst>
              <a:ext uri="{FF2B5EF4-FFF2-40B4-BE49-F238E27FC236}">
                <a16:creationId xmlns:a16="http://schemas.microsoft.com/office/drawing/2014/main" id="{0D9D78BD-D2E1-47D7-B5D8-A25520358717}"/>
              </a:ext>
            </a:extLst>
          </p:cNvPr>
          <p:cNvSpPr>
            <a:spLocks noGrp="1"/>
          </p:cNvSpPr>
          <p:nvPr>
            <p:ph type="body" sz="quarter" idx="24" hasCustomPrompt="1"/>
          </p:nvPr>
        </p:nvSpPr>
        <p:spPr>
          <a:xfrm>
            <a:off x="6235371" y="4777454"/>
            <a:ext cx="3366765" cy="1080421"/>
          </a:xfrm>
        </p:spPr>
        <p:txBody>
          <a:bodyPr vert="horz" lIns="0" tIns="45720" rIns="91440" bIns="45720" rtlCol="0">
            <a:noAutofit/>
          </a:bodyPr>
          <a:lstStyle>
            <a:lvl1pPr>
              <a:defRPr lang="en-US" sz="1400" dirty="0"/>
            </a:lvl1pPr>
            <a:lvl2pPr>
              <a:defRPr lang="en-US" sz="1400" dirty="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24" name="Text Placeholder 3">
            <a:extLst>
              <a:ext uri="{FF2B5EF4-FFF2-40B4-BE49-F238E27FC236}">
                <a16:creationId xmlns:a16="http://schemas.microsoft.com/office/drawing/2014/main" id="{C6287A56-279A-4E06-B279-80BA7C8F1366}"/>
              </a:ext>
            </a:extLst>
          </p:cNvPr>
          <p:cNvSpPr>
            <a:spLocks noGrp="1"/>
          </p:cNvSpPr>
          <p:nvPr>
            <p:ph type="body" sz="quarter" idx="25" hasCustomPrompt="1"/>
          </p:nvPr>
        </p:nvSpPr>
        <p:spPr>
          <a:xfrm>
            <a:off x="6235371" y="4338197"/>
            <a:ext cx="3366765"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a:t>Add title</a:t>
            </a:r>
            <a:endParaRPr lang="en-GB"/>
          </a:p>
        </p:txBody>
      </p:sp>
    </p:spTree>
    <p:extLst>
      <p:ext uri="{BB962C8B-B14F-4D97-AF65-F5344CB8AC3E}">
        <p14:creationId xmlns:p14="http://schemas.microsoft.com/office/powerpoint/2010/main" val="42768927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content &amp; large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CEB854-CE92-4FA8-8665-63D883D8BED3}"/>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err="1">
              <a:solidFill>
                <a:schemeClr val="bg1"/>
              </a:solidFill>
              <a:latin typeface="Brave Sans" panose="020B0504020101010102" pitchFamily="34" charset="0"/>
              <a:cs typeface="Brave Sans" panose="020B0504020101010102" pitchFamily="34" charset="0"/>
            </a:endParaRPr>
          </a:p>
        </p:txBody>
      </p:sp>
      <p:cxnSp>
        <p:nvCxnSpPr>
          <p:cNvPr id="11" name="Straight Connector 10">
            <a:extLst>
              <a:ext uri="{FF2B5EF4-FFF2-40B4-BE49-F238E27FC236}">
                <a16:creationId xmlns:a16="http://schemas.microsoft.com/office/drawing/2014/main" id="{6AC8A76D-ECD1-48DB-AD5F-CE32BFB58777}"/>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85430"/>
            <a:ext cx="5868909" cy="42724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35BB7F6E-5153-4780-80FD-C3880708F546}"/>
              </a:ext>
            </a:extLst>
          </p:cNvPr>
          <p:cNvSpPr>
            <a:spLocks noGrp="1"/>
          </p:cNvSpPr>
          <p:nvPr>
            <p:ph type="pic" sz="quarter" idx="20" hasCustomPrompt="1"/>
          </p:nvPr>
        </p:nvSpPr>
        <p:spPr>
          <a:xfrm>
            <a:off x="7227066" y="630237"/>
            <a:ext cx="4072759" cy="5227635"/>
          </a:xfrm>
          <a:solidFill>
            <a:schemeClr val="bg2">
              <a:lumMod val="95000"/>
            </a:schemeClr>
          </a:solidFill>
        </p:spPr>
        <p:txBody>
          <a:bodyPr vert="horz" lIns="0" tIns="45720" rIns="91440" bIns="45720" rtlCol="0">
            <a:noAutofit/>
          </a:bodyPr>
          <a:lstStyle>
            <a:lvl1pPr>
              <a:defRPr lang="en-GB" dirty="0">
                <a:solidFill>
                  <a:schemeClr val="bg1"/>
                </a:solidFill>
              </a:defRPr>
            </a:lvl1pPr>
          </a:lstStyle>
          <a:p>
            <a:pPr marL="0" lvl="0" indent="0">
              <a:buNone/>
            </a:pPr>
            <a:r>
              <a:rPr lang="en-GB"/>
              <a:t>Add picture</a:t>
            </a:r>
          </a:p>
        </p:txBody>
      </p:sp>
      <p:sp>
        <p:nvSpPr>
          <p:cNvPr id="9" name="Text Placeholder 9">
            <a:extLst>
              <a:ext uri="{FF2B5EF4-FFF2-40B4-BE49-F238E27FC236}">
                <a16:creationId xmlns:a16="http://schemas.microsoft.com/office/drawing/2014/main" id="{9F34B7CA-F8C7-4C5F-BB60-E4395928D429}"/>
              </a:ext>
            </a:extLst>
          </p:cNvPr>
          <p:cNvSpPr>
            <a:spLocks noGrp="1"/>
          </p:cNvSpPr>
          <p:nvPr>
            <p:ph type="body" sz="quarter" idx="21" hasCustomPrompt="1"/>
          </p:nvPr>
        </p:nvSpPr>
        <p:spPr>
          <a:xfrm>
            <a:off x="7227066" y="5386688"/>
            <a:ext cx="4072759" cy="471184"/>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0" name="Title 1">
            <a:extLst>
              <a:ext uri="{FF2B5EF4-FFF2-40B4-BE49-F238E27FC236}">
                <a16:creationId xmlns:a16="http://schemas.microsoft.com/office/drawing/2014/main" id="{7D83CB9C-45E0-4B08-AB03-C2C5F4C24057}"/>
              </a:ext>
            </a:extLst>
          </p:cNvPr>
          <p:cNvSpPr>
            <a:spLocks noGrp="1"/>
          </p:cNvSpPr>
          <p:nvPr>
            <p:ph type="title" hasCustomPrompt="1"/>
          </p:nvPr>
        </p:nvSpPr>
        <p:spPr>
          <a:xfrm>
            <a:off x="906463" y="506192"/>
            <a:ext cx="5868909"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2A22B088-EB16-4642-80AC-4C7D87CFAE0B}"/>
              </a:ext>
            </a:extLst>
          </p:cNvPr>
          <p:cNvSpPr>
            <a:spLocks noGrp="1"/>
          </p:cNvSpPr>
          <p:nvPr>
            <p:ph type="body" sz="quarter" idx="10" hasCustomPrompt="1"/>
          </p:nvPr>
        </p:nvSpPr>
        <p:spPr>
          <a:xfrm>
            <a:off x="906464" y="1155943"/>
            <a:ext cx="5868908"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730027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ink Cobrand">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BC3755-829D-4382-B6EA-A9A66C1DD42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88B9F87F-76C0-47C5-88B2-8BC97A37B108}"/>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99B1FC1B-98F0-4870-B954-BD14F75E1532}"/>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4330FF-D3ED-4C6D-99FE-F84C04560B4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CA9330DB-157D-4E3C-8827-E5E39DB0CDDF}"/>
              </a:ext>
            </a:extLst>
          </p:cNvPr>
          <p:cNvSpPr>
            <a:spLocks noGrp="1"/>
          </p:cNvSpPr>
          <p:nvPr>
            <p:ph type="ctrTitle" hasCustomPrompt="1"/>
          </p:nvPr>
        </p:nvSpPr>
        <p:spPr>
          <a:xfrm>
            <a:off x="896938" y="1961269"/>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8" name="Subtitle 2">
            <a:extLst>
              <a:ext uri="{FF2B5EF4-FFF2-40B4-BE49-F238E27FC236}">
                <a16:creationId xmlns:a16="http://schemas.microsoft.com/office/drawing/2014/main" id="{700D038A-5507-4D7D-91FE-FB51FC9C2D72}"/>
              </a:ext>
            </a:extLst>
          </p:cNvPr>
          <p:cNvSpPr>
            <a:spLocks noGrp="1"/>
          </p:cNvSpPr>
          <p:nvPr>
            <p:ph type="subTitle" idx="1" hasCustomPrompt="1"/>
          </p:nvPr>
        </p:nvSpPr>
        <p:spPr>
          <a:xfrm>
            <a:off x="896938" y="2669473"/>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2" name="Text Placeholder 24">
            <a:extLst>
              <a:ext uri="{FF2B5EF4-FFF2-40B4-BE49-F238E27FC236}">
                <a16:creationId xmlns:a16="http://schemas.microsoft.com/office/drawing/2014/main" id="{026B14B1-910E-4E1D-A542-3C7CEAEB7DCC}"/>
              </a:ext>
            </a:extLst>
          </p:cNvPr>
          <p:cNvSpPr>
            <a:spLocks noGrp="1"/>
          </p:cNvSpPr>
          <p:nvPr>
            <p:ph type="body" sz="quarter" idx="13" hasCustomPrompt="1"/>
          </p:nvPr>
        </p:nvSpPr>
        <p:spPr>
          <a:xfrm>
            <a:off x="896938" y="3221299"/>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Tree>
    <p:extLst>
      <p:ext uri="{BB962C8B-B14F-4D97-AF65-F5344CB8AC3E}">
        <p14:creationId xmlns:p14="http://schemas.microsoft.com/office/powerpoint/2010/main" val="247702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grey Cobrand">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CCBCFC-E275-4352-99A1-A084C890D5BC}"/>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BFB40840-F993-4591-8C42-67BEDE7EFA52}"/>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EA8BFCA8-338D-42EF-A2B2-985BB3AAF651}"/>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4B2422-1E48-4E75-8737-8E71F36E6892}"/>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F09E096C-225E-4ECB-97EB-98EB57953627}"/>
              </a:ext>
            </a:extLst>
          </p:cNvPr>
          <p:cNvSpPr>
            <a:spLocks noGrp="1"/>
          </p:cNvSpPr>
          <p:nvPr>
            <p:ph type="ctrTitle" hasCustomPrompt="1"/>
          </p:nvPr>
        </p:nvSpPr>
        <p:spPr>
          <a:xfrm>
            <a:off x="896938" y="1961269"/>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8" name="Subtitle 2">
            <a:extLst>
              <a:ext uri="{FF2B5EF4-FFF2-40B4-BE49-F238E27FC236}">
                <a16:creationId xmlns:a16="http://schemas.microsoft.com/office/drawing/2014/main" id="{B284B9BB-91CF-46FA-98C6-6C5971034612}"/>
              </a:ext>
            </a:extLst>
          </p:cNvPr>
          <p:cNvSpPr>
            <a:spLocks noGrp="1"/>
          </p:cNvSpPr>
          <p:nvPr>
            <p:ph type="subTitle" idx="1" hasCustomPrompt="1"/>
          </p:nvPr>
        </p:nvSpPr>
        <p:spPr>
          <a:xfrm>
            <a:off x="896938" y="2669473"/>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2" name="Text Placeholder 24">
            <a:extLst>
              <a:ext uri="{FF2B5EF4-FFF2-40B4-BE49-F238E27FC236}">
                <a16:creationId xmlns:a16="http://schemas.microsoft.com/office/drawing/2014/main" id="{094E3C45-6801-4024-A8F9-EB84A11F4D30}"/>
              </a:ext>
            </a:extLst>
          </p:cNvPr>
          <p:cNvSpPr>
            <a:spLocks noGrp="1"/>
          </p:cNvSpPr>
          <p:nvPr>
            <p:ph type="body" sz="quarter" idx="13" hasCustomPrompt="1"/>
          </p:nvPr>
        </p:nvSpPr>
        <p:spPr>
          <a:xfrm>
            <a:off x="896938" y="3221299"/>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Tree>
    <p:extLst>
      <p:ext uri="{BB962C8B-B14F-4D97-AF65-F5344CB8AC3E}">
        <p14:creationId xmlns:p14="http://schemas.microsoft.com/office/powerpoint/2010/main" val="231949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yan Cobrand">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6EAADB-5ADA-40A7-B222-FCE9172E460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10" name="Picture 9">
            <a:extLst>
              <a:ext uri="{FF2B5EF4-FFF2-40B4-BE49-F238E27FC236}">
                <a16:creationId xmlns:a16="http://schemas.microsoft.com/office/drawing/2014/main" id="{4B10EC5A-9F2D-4176-B043-5055F7AEC6E3}"/>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1" name="Straight Connector 10">
            <a:extLst>
              <a:ext uri="{FF2B5EF4-FFF2-40B4-BE49-F238E27FC236}">
                <a16:creationId xmlns:a16="http://schemas.microsoft.com/office/drawing/2014/main" id="{4A1B9AF0-5C21-4EDD-A8D9-AED111E0A024}"/>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745344-A343-4DF3-B99B-720F2D1258BD}"/>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8842F4D3-7FCF-4A33-AF38-4F960B36B655}"/>
              </a:ext>
            </a:extLst>
          </p:cNvPr>
          <p:cNvSpPr>
            <a:spLocks noGrp="1"/>
          </p:cNvSpPr>
          <p:nvPr>
            <p:ph type="ctrTitle" hasCustomPrompt="1"/>
          </p:nvPr>
        </p:nvSpPr>
        <p:spPr>
          <a:xfrm>
            <a:off x="896938" y="1961269"/>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9" name="Subtitle 2">
            <a:extLst>
              <a:ext uri="{FF2B5EF4-FFF2-40B4-BE49-F238E27FC236}">
                <a16:creationId xmlns:a16="http://schemas.microsoft.com/office/drawing/2014/main" id="{9AEEF001-875E-4B15-A8AE-EF6A79DA99D8}"/>
              </a:ext>
            </a:extLst>
          </p:cNvPr>
          <p:cNvSpPr>
            <a:spLocks noGrp="1"/>
          </p:cNvSpPr>
          <p:nvPr>
            <p:ph type="subTitle" idx="1" hasCustomPrompt="1"/>
          </p:nvPr>
        </p:nvSpPr>
        <p:spPr>
          <a:xfrm>
            <a:off x="896938" y="2669473"/>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3" name="Text Placeholder 24">
            <a:extLst>
              <a:ext uri="{FF2B5EF4-FFF2-40B4-BE49-F238E27FC236}">
                <a16:creationId xmlns:a16="http://schemas.microsoft.com/office/drawing/2014/main" id="{7E5A8B18-09A7-46C6-80D0-2339826EC96F}"/>
              </a:ext>
            </a:extLst>
          </p:cNvPr>
          <p:cNvSpPr>
            <a:spLocks noGrp="1"/>
          </p:cNvSpPr>
          <p:nvPr>
            <p:ph type="body" sz="quarter" idx="13" hasCustomPrompt="1"/>
          </p:nvPr>
        </p:nvSpPr>
        <p:spPr>
          <a:xfrm>
            <a:off x="896938" y="3221299"/>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Tree>
    <p:extLst>
      <p:ext uri="{BB962C8B-B14F-4D97-AF65-F5344CB8AC3E}">
        <p14:creationId xmlns:p14="http://schemas.microsoft.com/office/powerpoint/2010/main" val="264473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1 title Cobran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3BAC46-6076-4C36-9619-8D2BFF5DD483}"/>
              </a:ext>
            </a:extLst>
          </p:cNvPr>
          <p:cNvPicPr>
            <a:picLocks noChangeAspect="1"/>
          </p:cNvPicPr>
          <p:nvPr userDrawn="1"/>
        </p:nvPicPr>
        <p:blipFill>
          <a:blip r:embed="rId2"/>
          <a:srcRect/>
          <a:stretch/>
        </p:blipFill>
        <p:spPr>
          <a:xfrm>
            <a:off x="0" y="-1524"/>
            <a:ext cx="12192000" cy="6858000"/>
          </a:xfrm>
          <a:prstGeom prst="rect">
            <a:avLst/>
          </a:prstGeom>
        </p:spPr>
      </p:pic>
      <p:sp>
        <p:nvSpPr>
          <p:cNvPr id="14" name="Rectangle 13">
            <a:extLst>
              <a:ext uri="{FF2B5EF4-FFF2-40B4-BE49-F238E27FC236}">
                <a16:creationId xmlns:a16="http://schemas.microsoft.com/office/drawing/2014/main" id="{E12AE751-11CF-1346-AB52-4F30DB6357DD}"/>
              </a:ext>
            </a:extLst>
          </p:cNvPr>
          <p:cNvSpPr/>
          <p:nvPr userDrawn="1"/>
        </p:nvSpPr>
        <p:spPr bwMode="gray">
          <a:xfrm>
            <a:off x="0" y="5022166"/>
            <a:ext cx="12191999" cy="1835833"/>
          </a:xfrm>
          <a:prstGeom prst="rect">
            <a:avLst/>
          </a:prstGeom>
          <a:gradFill flip="none" rotWithShape="1">
            <a:gsLst>
              <a:gs pos="10000">
                <a:schemeClr val="accent2">
                  <a:lumMod val="5000"/>
                  <a:lumOff val="95000"/>
                  <a:alpha val="0"/>
                </a:schemeClr>
              </a:gs>
              <a:gs pos="76000">
                <a:schemeClr val="tx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bg1"/>
              </a:solidFill>
              <a:latin typeface="Arial" pitchFamily="34" charset="0"/>
              <a:cs typeface="Arial" pitchFamily="34" charset="0"/>
            </a:endParaRPr>
          </a:p>
        </p:txBody>
      </p:sp>
      <p:sp>
        <p:nvSpPr>
          <p:cNvPr id="16" name="Rectangle 15">
            <a:extLst>
              <a:ext uri="{FF2B5EF4-FFF2-40B4-BE49-F238E27FC236}">
                <a16:creationId xmlns:a16="http://schemas.microsoft.com/office/drawing/2014/main" id="{C9D2FC1C-1B54-3741-9A3E-1F683E536766}"/>
              </a:ext>
            </a:extLst>
          </p:cNvPr>
          <p:cNvSpPr/>
          <p:nvPr userDrawn="1"/>
        </p:nvSpPr>
        <p:spPr bwMode="gray">
          <a:xfrm>
            <a:off x="0" y="-21770"/>
            <a:ext cx="12191999" cy="3331027"/>
          </a:xfrm>
          <a:prstGeom prst="rect">
            <a:avLst/>
          </a:prstGeom>
          <a:gradFill flip="none" rotWithShape="1">
            <a:gsLst>
              <a:gs pos="10000">
                <a:schemeClr val="accent2">
                  <a:lumMod val="5000"/>
                  <a:lumOff val="95000"/>
                  <a:alpha val="0"/>
                </a:schemeClr>
              </a:gs>
              <a:gs pos="76000">
                <a:schemeClr val="tx1"/>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bg1"/>
              </a:solidFill>
              <a:latin typeface="Arial" pitchFamily="34" charset="0"/>
              <a:cs typeface="Arial" pitchFamily="34" charset="0"/>
            </a:endParaRPr>
          </a:p>
        </p:txBody>
      </p:sp>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1245746"/>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1953950"/>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2505776"/>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
        <p:nvSpPr>
          <p:cNvPr id="9" name="Rectangle 8">
            <a:extLst>
              <a:ext uri="{FF2B5EF4-FFF2-40B4-BE49-F238E27FC236}">
                <a16:creationId xmlns:a16="http://schemas.microsoft.com/office/drawing/2014/main" id="{756DDCEF-7D01-4501-B168-CDD3EB00ED01}"/>
              </a:ext>
            </a:extLst>
          </p:cNvPr>
          <p:cNvSpPr/>
          <p:nvPr userDrawn="1"/>
        </p:nvSpPr>
        <p:spPr bwMode="gray">
          <a:xfrm>
            <a:off x="12421354" y="0"/>
            <a:ext cx="887240" cy="1637461"/>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GB" sz="1600">
                <a:solidFill>
                  <a:schemeClr val="bg1"/>
                </a:solidFill>
                <a:latin typeface="Arial" pitchFamily="34" charset="0"/>
                <a:cs typeface="Arial" pitchFamily="34" charset="0"/>
              </a:rPr>
              <a:t>Update image in slide master mode</a:t>
            </a:r>
          </a:p>
        </p:txBody>
      </p:sp>
      <p:pic>
        <p:nvPicPr>
          <p:cNvPr id="11" name="Picture 10">
            <a:extLst>
              <a:ext uri="{FF2B5EF4-FFF2-40B4-BE49-F238E27FC236}">
                <a16:creationId xmlns:a16="http://schemas.microsoft.com/office/drawing/2014/main" id="{76DFC521-424C-4890-988B-8AC94DE653CF}"/>
              </a:ext>
            </a:extLst>
          </p:cNvPr>
          <p:cNvPicPr>
            <a:picLocks noChangeAspect="1"/>
          </p:cNvPicPr>
          <p:nvPr userDrawn="1"/>
        </p:nvPicPr>
        <p:blipFill>
          <a:blip r:embed="rId3"/>
          <a:stretch>
            <a:fillRect/>
          </a:stretch>
        </p:blipFill>
        <p:spPr>
          <a:xfrm>
            <a:off x="4887927" y="6210639"/>
            <a:ext cx="2412328" cy="196605"/>
          </a:xfrm>
          <a:prstGeom prst="rect">
            <a:avLst/>
          </a:prstGeom>
        </p:spPr>
      </p:pic>
      <p:cxnSp>
        <p:nvCxnSpPr>
          <p:cNvPr id="12" name="Straight Connector 11">
            <a:extLst>
              <a:ext uri="{FF2B5EF4-FFF2-40B4-BE49-F238E27FC236}">
                <a16:creationId xmlns:a16="http://schemas.microsoft.com/office/drawing/2014/main" id="{2778F8B8-1002-4956-993B-0079CD164056}"/>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9DB86A6-6F1E-4E99-9462-0FA93A6CF524}"/>
              </a:ext>
            </a:extLst>
          </p:cNvPr>
          <p:cNvPicPr>
            <a:picLocks noChangeAspect="1"/>
          </p:cNvPicPr>
          <p:nvPr userDrawn="1"/>
        </p:nvPicPr>
        <p:blipFill>
          <a:blip r:embed="rId4"/>
          <a:stretch>
            <a:fillRect/>
          </a:stretch>
        </p:blipFill>
        <p:spPr>
          <a:xfrm>
            <a:off x="4405561" y="66544"/>
            <a:ext cx="3380879" cy="966648"/>
          </a:xfrm>
          <a:prstGeom prst="rect">
            <a:avLst/>
          </a:prstGeom>
        </p:spPr>
      </p:pic>
      <p:cxnSp>
        <p:nvCxnSpPr>
          <p:cNvPr id="13" name="Straight Connector 12">
            <a:extLst>
              <a:ext uri="{FF2B5EF4-FFF2-40B4-BE49-F238E27FC236}">
                <a16:creationId xmlns:a16="http://schemas.microsoft.com/office/drawing/2014/main" id="{AF5FAE3B-0430-462B-9315-5A726A541AF5}"/>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711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2 Cobrand titl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81FDCB-569A-4340-A2F1-F24413F2110C}"/>
              </a:ext>
            </a:extLst>
          </p:cNvPr>
          <p:cNvPicPr>
            <a:picLocks noChangeAspect="1"/>
          </p:cNvPicPr>
          <p:nvPr userDrawn="1"/>
        </p:nvPicPr>
        <p:blipFill>
          <a:blip r:embed="rId2">
            <a:alphaModFix amt="50000"/>
          </a:blip>
          <a:srcRect/>
          <a:stretch/>
        </p:blipFill>
        <p:spPr>
          <a:xfrm>
            <a:off x="7143" y="-3048"/>
            <a:ext cx="12192000" cy="6858000"/>
          </a:xfrm>
          <a:prstGeom prst="rect">
            <a:avLst/>
          </a:prstGeom>
        </p:spPr>
      </p:pic>
      <p:sp>
        <p:nvSpPr>
          <p:cNvPr id="9" name="Rectangle 8">
            <a:extLst>
              <a:ext uri="{FF2B5EF4-FFF2-40B4-BE49-F238E27FC236}">
                <a16:creationId xmlns:a16="http://schemas.microsoft.com/office/drawing/2014/main" id="{568F833B-F2CB-4EA2-B7A1-FF8D863D5CF4}"/>
              </a:ext>
            </a:extLst>
          </p:cNvPr>
          <p:cNvSpPr/>
          <p:nvPr userDrawn="1"/>
        </p:nvSpPr>
        <p:spPr bwMode="gray">
          <a:xfrm>
            <a:off x="12421354" y="0"/>
            <a:ext cx="887240" cy="1637461"/>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GB" sz="1600">
                <a:solidFill>
                  <a:schemeClr val="bg1"/>
                </a:solidFill>
                <a:latin typeface="Arial" pitchFamily="34" charset="0"/>
                <a:cs typeface="Arial" pitchFamily="34" charset="0"/>
              </a:rPr>
              <a:t>Update image in slide master mode</a:t>
            </a:r>
          </a:p>
        </p:txBody>
      </p:sp>
      <p:sp>
        <p:nvSpPr>
          <p:cNvPr id="16" name="Title 1">
            <a:extLst>
              <a:ext uri="{FF2B5EF4-FFF2-40B4-BE49-F238E27FC236}">
                <a16:creationId xmlns:a16="http://schemas.microsoft.com/office/drawing/2014/main" id="{53B96C64-86D7-4218-8F23-6219603B8B1E}"/>
              </a:ext>
            </a:extLst>
          </p:cNvPr>
          <p:cNvSpPr>
            <a:spLocks noGrp="1"/>
          </p:cNvSpPr>
          <p:nvPr>
            <p:ph type="ctrTitle" hasCustomPrompt="1"/>
          </p:nvPr>
        </p:nvSpPr>
        <p:spPr>
          <a:xfrm>
            <a:off x="896938" y="4263934"/>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17" name="Subtitle 2">
            <a:extLst>
              <a:ext uri="{FF2B5EF4-FFF2-40B4-BE49-F238E27FC236}">
                <a16:creationId xmlns:a16="http://schemas.microsoft.com/office/drawing/2014/main" id="{350DF764-F303-4F84-BAEF-240612BA5B91}"/>
              </a:ext>
            </a:extLst>
          </p:cNvPr>
          <p:cNvSpPr>
            <a:spLocks noGrp="1"/>
          </p:cNvSpPr>
          <p:nvPr>
            <p:ph type="subTitle" idx="1" hasCustomPrompt="1"/>
          </p:nvPr>
        </p:nvSpPr>
        <p:spPr>
          <a:xfrm>
            <a:off x="896938" y="4972138"/>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8" name="Text Placeholder 24">
            <a:extLst>
              <a:ext uri="{FF2B5EF4-FFF2-40B4-BE49-F238E27FC236}">
                <a16:creationId xmlns:a16="http://schemas.microsoft.com/office/drawing/2014/main" id="{5207A61B-0016-40F8-8D2F-882F9D47AA1F}"/>
              </a:ext>
            </a:extLst>
          </p:cNvPr>
          <p:cNvSpPr>
            <a:spLocks noGrp="1"/>
          </p:cNvSpPr>
          <p:nvPr>
            <p:ph type="body" sz="quarter" idx="13" hasCustomPrompt="1"/>
          </p:nvPr>
        </p:nvSpPr>
        <p:spPr>
          <a:xfrm>
            <a:off x="896938" y="5393338"/>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pic>
        <p:nvPicPr>
          <p:cNvPr id="19" name="Picture 18">
            <a:extLst>
              <a:ext uri="{FF2B5EF4-FFF2-40B4-BE49-F238E27FC236}">
                <a16:creationId xmlns:a16="http://schemas.microsoft.com/office/drawing/2014/main" id="{61448518-F296-5849-9745-B1881C170E6F}"/>
              </a:ext>
            </a:extLst>
          </p:cNvPr>
          <p:cNvPicPr>
            <a:picLocks noChangeAspect="1"/>
          </p:cNvPicPr>
          <p:nvPr userDrawn="1"/>
        </p:nvPicPr>
        <p:blipFill>
          <a:blip r:embed="rId3"/>
          <a:stretch>
            <a:fillRect/>
          </a:stretch>
        </p:blipFill>
        <p:spPr>
          <a:xfrm>
            <a:off x="4405561" y="63653"/>
            <a:ext cx="3380879" cy="966646"/>
          </a:xfrm>
          <a:prstGeom prst="rect">
            <a:avLst/>
          </a:prstGeom>
        </p:spPr>
      </p:pic>
      <p:cxnSp>
        <p:nvCxnSpPr>
          <p:cNvPr id="20" name="Straight Connector 19">
            <a:extLst>
              <a:ext uri="{FF2B5EF4-FFF2-40B4-BE49-F238E27FC236}">
                <a16:creationId xmlns:a16="http://schemas.microsoft.com/office/drawing/2014/main" id="{4B95D80E-DC29-434D-815A-07099A3F868D}"/>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21" name="Picture 20" descr="A drawing of a face&#10;&#10;Description automatically generated">
            <a:extLst>
              <a:ext uri="{FF2B5EF4-FFF2-40B4-BE49-F238E27FC236}">
                <a16:creationId xmlns:a16="http://schemas.microsoft.com/office/drawing/2014/main" id="{455C08CA-67AC-3B43-BF3B-6EB32ACB1622}"/>
              </a:ext>
            </a:extLst>
          </p:cNvPr>
          <p:cNvPicPr>
            <a:picLocks noChangeAspect="1"/>
          </p:cNvPicPr>
          <p:nvPr userDrawn="1"/>
        </p:nvPicPr>
        <p:blipFill>
          <a:blip r:embed="rId4">
            <a:duotone>
              <a:prstClr val="black"/>
              <a:schemeClr val="tx2">
                <a:tint val="45000"/>
                <a:satMod val="400000"/>
              </a:schemeClr>
            </a:duotone>
          </a:blip>
          <a:stretch>
            <a:fillRect/>
          </a:stretch>
        </p:blipFill>
        <p:spPr>
          <a:xfrm>
            <a:off x="4889837" y="6210639"/>
            <a:ext cx="2412327" cy="196604"/>
          </a:xfrm>
          <a:prstGeom prst="rect">
            <a:avLst/>
          </a:prstGeom>
        </p:spPr>
      </p:pic>
      <p:cxnSp>
        <p:nvCxnSpPr>
          <p:cNvPr id="22" name="Straight Connector 21">
            <a:extLst>
              <a:ext uri="{FF2B5EF4-FFF2-40B4-BE49-F238E27FC236}">
                <a16:creationId xmlns:a16="http://schemas.microsoft.com/office/drawing/2014/main" id="{5F1ABBC8-43F9-D544-A5F5-961D9098E896}"/>
              </a:ext>
            </a:extLst>
          </p:cNvPr>
          <p:cNvCxnSpPr>
            <a:cxnSpLocks/>
          </p:cNvCxnSpPr>
          <p:nvPr userDrawn="1"/>
        </p:nvCxnSpPr>
        <p:spPr>
          <a:xfrm>
            <a:off x="906463" y="5754948"/>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714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1582364" y="3568793"/>
            <a:ext cx="9027271" cy="440018"/>
          </a:xfrm>
          <a:prstGeom prst="rect">
            <a:avLst/>
          </a:prstGeom>
        </p:spPr>
        <p:txBody>
          <a:bodyPr vert="horz" lIns="91440" tIns="45720" rIns="91440" bIns="45720" rtlCol="0">
            <a:normAutofit/>
          </a:bodyPr>
          <a:lstStyle/>
          <a:p>
            <a:pPr lvl="0"/>
            <a:r>
              <a:rPr lang="en-US"/>
              <a:t>Add first level body copy</a:t>
            </a:r>
            <a:endParaRPr lang="en-GB"/>
          </a:p>
        </p:txBody>
      </p:sp>
      <p:sp>
        <p:nvSpPr>
          <p:cNvPr id="16" name="Title Placeholder 15">
            <a:extLst>
              <a:ext uri="{FF2B5EF4-FFF2-40B4-BE49-F238E27FC236}">
                <a16:creationId xmlns:a16="http://schemas.microsoft.com/office/drawing/2014/main" id="{F4F4EEAE-BFF7-4113-ADD5-417A7D154418}"/>
              </a:ext>
            </a:extLst>
          </p:cNvPr>
          <p:cNvSpPr>
            <a:spLocks noGrp="1"/>
          </p:cNvSpPr>
          <p:nvPr>
            <p:ph type="title"/>
          </p:nvPr>
        </p:nvSpPr>
        <p:spPr>
          <a:xfrm>
            <a:off x="1582364" y="2619258"/>
            <a:ext cx="9027271" cy="809742"/>
          </a:xfrm>
          <a:prstGeom prst="rect">
            <a:avLst/>
          </a:prstGeom>
        </p:spPr>
        <p:txBody>
          <a:bodyPr vert="horz" lIns="0" tIns="0" rIns="0" bIns="0" rtlCol="0" anchor="ctr">
            <a:noAutofit/>
          </a:bodyPr>
          <a:lstStyle/>
          <a:p>
            <a:r>
              <a:rPr lang="en-US"/>
              <a:t>Add title</a:t>
            </a:r>
            <a:endParaRPr lang="en-GB"/>
          </a:p>
        </p:txBody>
      </p:sp>
    </p:spTree>
    <p:extLst>
      <p:ext uri="{BB962C8B-B14F-4D97-AF65-F5344CB8AC3E}">
        <p14:creationId xmlns:p14="http://schemas.microsoft.com/office/powerpoint/2010/main" val="4259915065"/>
      </p:ext>
    </p:extLst>
  </p:cSld>
  <p:clrMap bg1="lt1" tx1="dk1" bg2="lt2" tx2="dk2" accent1="accent1" accent2="accent2" accent3="accent3" accent4="accent4" accent5="accent5" accent6="accent6" hlink="hlink" folHlink="folHlink"/>
  <p:sldLayoutIdLst>
    <p:sldLayoutId id="2147483936" r:id="rId1"/>
    <p:sldLayoutId id="2147483937" r:id="rId2"/>
    <p:sldLayoutId id="2147484096" r:id="rId3"/>
    <p:sldLayoutId id="2147484097" r:id="rId4"/>
    <p:sldLayoutId id="2147484188" r:id="rId5"/>
    <p:sldLayoutId id="2147484189" r:id="rId6"/>
    <p:sldLayoutId id="2147484190" r:id="rId7"/>
    <p:sldLayoutId id="2147483950" r:id="rId8"/>
    <p:sldLayoutId id="2147483905" r:id="rId9"/>
    <p:sldLayoutId id="2147484117" r:id="rId10"/>
    <p:sldLayoutId id="2147484118" r:id="rId11"/>
    <p:sldLayoutId id="2147484119" r:id="rId12"/>
  </p:sldLayoutIdLst>
  <p:txStyles>
    <p:titleStyle>
      <a:lvl1pPr algn="l" defTabSz="914400" rtl="0" eaLnBrk="1" latinLnBrk="0" hangingPunct="1">
        <a:lnSpc>
          <a:spcPct val="90000"/>
        </a:lnSpc>
        <a:spcBef>
          <a:spcPct val="0"/>
        </a:spcBef>
        <a:buNone/>
        <a:defRPr lang="en-GB" sz="4200" b="1" i="0" kern="1200" cap="none" baseline="0" dirty="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buFont typeface="Arial" panose="020B0604020202020204" pitchFamily="34" charset="0"/>
        <a:buNone/>
        <a:defRPr lang="en-US" sz="1800" b="0" kern="1200" cap="all" baseline="0" dirty="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1" userDrawn="1">
          <p15:clr>
            <a:srgbClr val="F26B43"/>
          </p15:clr>
        </p15:guide>
        <p15:guide id="2" pos="565" userDrawn="1">
          <p15:clr>
            <a:srgbClr val="F26B43"/>
          </p15:clr>
        </p15:guide>
        <p15:guide id="4" pos="71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570FDA4-5188-4CAC-BA53-A172F440343F}"/>
              </a:ext>
            </a:extLst>
          </p:cNvPr>
          <p:cNvSpPr>
            <a:spLocks noGrp="1"/>
          </p:cNvSpPr>
          <p:nvPr>
            <p:ph type="title"/>
          </p:nvPr>
        </p:nvSpPr>
        <p:spPr>
          <a:xfrm>
            <a:off x="906463" y="517343"/>
            <a:ext cx="10393362" cy="540000"/>
          </a:xfrm>
          <a:prstGeom prst="rect">
            <a:avLst/>
          </a:prstGeom>
        </p:spPr>
        <p:txBody>
          <a:bodyPr vert="horz" lIns="0" tIns="45720" rIns="91440" bIns="45720" rtlCol="0" anchor="ctr">
            <a:noAutofit/>
          </a:bodyPr>
          <a:lstStyle/>
          <a:p>
            <a:r>
              <a:rPr lang="en-US"/>
              <a:t>Add title</a:t>
            </a:r>
            <a:endParaRPr lang="en-GB"/>
          </a:p>
        </p:txBody>
      </p:sp>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906463" y="1592263"/>
            <a:ext cx="10393362" cy="4265612"/>
          </a:xfrm>
          <a:prstGeom prst="rect">
            <a:avLst/>
          </a:prstGeom>
        </p:spPr>
        <p:txBody>
          <a:bodyPr vert="horz" lIns="0" tIns="45720" rIns="91440" bIns="45720" rtlCol="0">
            <a:noAutofit/>
          </a:body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3" name="Straight Connector 32">
            <a:extLst>
              <a:ext uri="{FF2B5EF4-FFF2-40B4-BE49-F238E27FC236}">
                <a16:creationId xmlns:a16="http://schemas.microsoft.com/office/drawing/2014/main" id="{8B838113-2299-44E3-AB16-DF8AFC74CDCC}"/>
              </a:ext>
            </a:extLst>
          </p:cNvPr>
          <p:cNvCxnSpPr>
            <a:cxnSpLocks/>
          </p:cNvCxnSpPr>
          <p:nvPr userDrawn="1"/>
        </p:nvCxnSpPr>
        <p:spPr>
          <a:xfrm>
            <a:off x="906463" y="6229427"/>
            <a:ext cx="1039336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604FA0F-3A6B-4592-85AD-660849DE4810}"/>
              </a:ext>
            </a:extLst>
          </p:cNvPr>
          <p:cNvSpPr txBox="1"/>
          <p:nvPr userDrawn="1"/>
        </p:nvSpPr>
        <p:spPr>
          <a:xfrm>
            <a:off x="6652016" y="6466695"/>
            <a:ext cx="4668988" cy="216951"/>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a:solidFill>
                  <a:schemeClr val="tx2"/>
                </a:solidFill>
                <a:latin typeface="Arial" panose="020B0604020202020204" pitchFamily="34" charset="0"/>
                <a:cs typeface="Arial" panose="020B0604020202020204" pitchFamily="34" charset="0"/>
              </a:rPr>
              <a:t> </a:t>
            </a:r>
            <a:fld id="{13D9B5B3-34F1-4574-8603-EBF049354228}" type="slidenum">
              <a:rPr lang="en-GB" sz="900" b="1" smtClean="0">
                <a:solidFill>
                  <a:schemeClr val="accent1"/>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GB" sz="900" b="1">
              <a:solidFill>
                <a:schemeClr val="accent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0690857-9D33-4CC4-B7BE-94B6735697E8}"/>
              </a:ext>
            </a:extLst>
          </p:cNvPr>
          <p:cNvCxnSpPr>
            <a:cxnSpLocks/>
          </p:cNvCxnSpPr>
          <p:nvPr userDrawn="1"/>
        </p:nvCxnSpPr>
        <p:spPr>
          <a:xfrm>
            <a:off x="906463" y="1074695"/>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BC57A7-35A1-4C67-9216-FDB5D238F7CD}"/>
              </a:ext>
            </a:extLst>
          </p:cNvPr>
          <p:cNvSpPr txBox="1"/>
          <p:nvPr userDrawn="1"/>
        </p:nvSpPr>
        <p:spPr>
          <a:xfrm>
            <a:off x="906463" y="6466695"/>
            <a:ext cx="4668988" cy="216951"/>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2"/>
                </a:solidFill>
                <a:latin typeface="Arial" panose="020B0604020202020204" pitchFamily="34" charset="0"/>
                <a:cs typeface="Arial" panose="020B0604020202020204" pitchFamily="34" charset="0"/>
              </a:rPr>
              <a:t>MAYOR OF LONDON </a:t>
            </a:r>
            <a:endParaRPr lang="en-GB" sz="900" b="1">
              <a:solidFill>
                <a:schemeClr val="accent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E7A2CF-3B7C-4788-AA10-FB00F87E6C2C}"/>
              </a:ext>
            </a:extLst>
          </p:cNvPr>
          <p:cNvSpPr txBox="1"/>
          <p:nvPr userDrawn="1"/>
        </p:nvSpPr>
        <p:spPr>
          <a:xfrm>
            <a:off x="9623833" y="6466696"/>
            <a:ext cx="1302215" cy="216950"/>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a:solidFill>
                  <a:schemeClr val="tx2"/>
                </a:solidFill>
                <a:latin typeface="Arial" panose="020B0604020202020204" pitchFamily="34" charset="0"/>
                <a:cs typeface="Arial" panose="020B0604020202020204" pitchFamily="34" charset="0"/>
              </a:rPr>
              <a:t>LONDON ASSEMBLY    </a:t>
            </a:r>
            <a:endParaRPr lang="en-GB" sz="900" b="1">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2025131"/>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 id="2147484168" r:id="rId13"/>
    <p:sldLayoutId id="2147484169" r:id="rId14"/>
    <p:sldLayoutId id="2147484170" r:id="rId15"/>
    <p:sldLayoutId id="2147484171" r:id="rId16"/>
    <p:sldLayoutId id="2147484172" r:id="rId17"/>
    <p:sldLayoutId id="2147484173" r:id="rId18"/>
    <p:sldLayoutId id="2147484174" r:id="rId19"/>
    <p:sldLayoutId id="2147484175" r:id="rId20"/>
    <p:sldLayoutId id="2147484176" r:id="rId21"/>
    <p:sldLayoutId id="2147484177" r:id="rId22"/>
    <p:sldLayoutId id="2147484178" r:id="rId23"/>
    <p:sldLayoutId id="2147484179" r:id="rId24"/>
    <p:sldLayoutId id="2147484180" r:id="rId25"/>
    <p:sldLayoutId id="2147484181" r:id="rId26"/>
    <p:sldLayoutId id="2147484182" r:id="rId27"/>
    <p:sldLayoutId id="2147484183" r:id="rId28"/>
    <p:sldLayoutId id="2147484184" r:id="rId29"/>
  </p:sldLayoutIdLst>
  <p:txStyles>
    <p:titleStyle>
      <a:lvl1pPr algn="l" defTabSz="914400" rtl="0" eaLnBrk="1" latinLnBrk="0" hangingPunct="1">
        <a:lnSpc>
          <a:spcPct val="90000"/>
        </a:lnSpc>
        <a:spcBef>
          <a:spcPct val="0"/>
        </a:spcBef>
        <a:buNone/>
        <a:defRPr sz="2800" b="1" i="0"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
          <p15:clr>
            <a:srgbClr val="F26B43"/>
          </p15:clr>
        </p15:guide>
        <p15:guide id="2" pos="571">
          <p15:clr>
            <a:srgbClr val="F26B43"/>
          </p15:clr>
        </p15:guide>
        <p15:guide id="3" orient="horz" pos="3690">
          <p15:clr>
            <a:srgbClr val="F26B43"/>
          </p15:clr>
        </p15:guide>
        <p15:guide id="5" orient="horz" pos="1003">
          <p15:clr>
            <a:srgbClr val="F26B43"/>
          </p15:clr>
        </p15:guide>
        <p15:guide id="6" pos="711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https://www.london.gov.uk/mental-health-wellbein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thriveldn.co.uk/communications/campaign/zerosuicideldn/" TargetMode="External"/><Relationship Id="rId7" Type="http://schemas.openxmlformats.org/officeDocument/2006/relationships/hyperlink" Target="https://www.london.gov.uk/talk-london/mental-health-and-wellbeing?nid=903#tab-discussions"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s://thriveldn.co.uk/hyo-categories/urgent-and-other-support/" TargetMode="External"/><Relationship Id="rId5" Type="http://schemas.openxmlformats.org/officeDocument/2006/relationships/hyperlink" Target="https://www.good-thinking.uk/" TargetMode="External"/><Relationship Id="rId4" Type="http://schemas.openxmlformats.org/officeDocument/2006/relationships/hyperlink" Target="https://thriveldn.co.uk/communications/toolkits-and-resources/toolkit/thrive-ldn-mental-health-conversation-starter/"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nhs.uk/service-search/mental-health/find-an-urgent-mental-health-helpline" TargetMode="External"/><Relationship Id="rId3" Type="http://schemas.openxmlformats.org/officeDocument/2006/relationships/image" Target="../media/image8.png"/><Relationship Id="rId7" Type="http://schemas.openxmlformats.org/officeDocument/2006/relationships/hyperlink" Target="https://nurturingfutureminds.org.uk/"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s://www.youtube.com/playlist?list=PL8ojnZ7ivZYHEf8hlYPWqO-WIDWqQuPJ7" TargetMode="External"/><Relationship Id="rId5" Type="http://schemas.openxmlformats.org/officeDocument/2006/relationships/hyperlink" Target="https://www.good-thinking.uk/students" TargetMode="External"/><Relationship Id="rId4" Type="http://schemas.openxmlformats.org/officeDocument/2006/relationships/hyperlink" Target="https://www.good-thinking.uk/youngpeople" TargetMode="Externa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6E2F9E-3F19-4C5D-847B-63451B7BE3F0}"/>
              </a:ext>
            </a:extLst>
          </p:cNvPr>
          <p:cNvSpPr>
            <a:spLocks noGrp="1"/>
          </p:cNvSpPr>
          <p:nvPr>
            <p:ph type="ctrTitle"/>
          </p:nvPr>
        </p:nvSpPr>
        <p:spPr>
          <a:xfrm>
            <a:off x="896938" y="4263934"/>
            <a:ext cx="9027271" cy="657115"/>
          </a:xfrm>
        </p:spPr>
        <p:txBody>
          <a:bodyPr/>
          <a:lstStyle/>
          <a:p>
            <a:r>
              <a:rPr lang="en-GB" dirty="0">
                <a:solidFill>
                  <a:schemeClr val="tx1"/>
                </a:solidFill>
              </a:rPr>
              <a:t>#ChampionMentalHealth</a:t>
            </a:r>
          </a:p>
        </p:txBody>
      </p:sp>
      <p:sp>
        <p:nvSpPr>
          <p:cNvPr id="3" name="Subtitle 2">
            <a:extLst>
              <a:ext uri="{FF2B5EF4-FFF2-40B4-BE49-F238E27FC236}">
                <a16:creationId xmlns:a16="http://schemas.microsoft.com/office/drawing/2014/main" id="{E6CD0B06-8257-AE0E-C163-E85BD4E62E08}"/>
              </a:ext>
            </a:extLst>
          </p:cNvPr>
          <p:cNvSpPr>
            <a:spLocks noGrp="1"/>
          </p:cNvSpPr>
          <p:nvPr>
            <p:ph type="subTitle" idx="1"/>
          </p:nvPr>
        </p:nvSpPr>
        <p:spPr>
          <a:xfrm>
            <a:off x="896938" y="4972138"/>
            <a:ext cx="9027271" cy="329002"/>
          </a:xfrm>
        </p:spPr>
        <p:txBody>
          <a:bodyPr vert="horz" lIns="0" tIns="36000" rIns="36000" bIns="36000" rtlCol="0" anchor="t">
            <a:noAutofit/>
          </a:bodyPr>
          <a:lstStyle/>
          <a:p>
            <a:r>
              <a:rPr lang="en-US" dirty="0">
                <a:solidFill>
                  <a:schemeClr val="tx1"/>
                </a:solidFill>
              </a:rPr>
              <a:t>Campaign launch</a:t>
            </a:r>
          </a:p>
        </p:txBody>
      </p:sp>
      <p:sp>
        <p:nvSpPr>
          <p:cNvPr id="7" name="Text Placeholder 6">
            <a:extLst>
              <a:ext uri="{FF2B5EF4-FFF2-40B4-BE49-F238E27FC236}">
                <a16:creationId xmlns:a16="http://schemas.microsoft.com/office/drawing/2014/main" id="{1660CFB7-DA61-49F6-BC04-031BB2C87745}"/>
              </a:ext>
            </a:extLst>
          </p:cNvPr>
          <p:cNvSpPr>
            <a:spLocks noGrp="1"/>
          </p:cNvSpPr>
          <p:nvPr>
            <p:ph type="body" sz="quarter" idx="13"/>
          </p:nvPr>
        </p:nvSpPr>
        <p:spPr>
          <a:xfrm>
            <a:off x="896938" y="5393338"/>
            <a:ext cx="9027271" cy="329002"/>
          </a:xfrm>
        </p:spPr>
        <p:txBody>
          <a:bodyPr vert="horz" lIns="0" tIns="0" rIns="0" bIns="0" rtlCol="0" anchor="t">
            <a:noAutofit/>
          </a:bodyPr>
          <a:lstStyle/>
          <a:p>
            <a:r>
              <a:rPr lang="en-US">
                <a:solidFill>
                  <a:schemeClr val="tx1"/>
                </a:solidFill>
              </a:rPr>
              <a:t>May 2023</a:t>
            </a:r>
          </a:p>
        </p:txBody>
      </p:sp>
    </p:spTree>
    <p:extLst>
      <p:ext uri="{BB962C8B-B14F-4D97-AF65-F5344CB8AC3E}">
        <p14:creationId xmlns:p14="http://schemas.microsoft.com/office/powerpoint/2010/main" val="3930952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E45B02F-593D-5D47-E26A-CC3A63E908A9}"/>
              </a:ext>
            </a:extLst>
          </p:cNvPr>
          <p:cNvSpPr txBox="1">
            <a:spLocks/>
          </p:cNvSpPr>
          <p:nvPr/>
        </p:nvSpPr>
        <p:spPr>
          <a:xfrm>
            <a:off x="361828" y="516206"/>
            <a:ext cx="11468344" cy="911231"/>
          </a:xfrm>
          <a:prstGeom prst="rect">
            <a:avLst/>
          </a:prstGeom>
        </p:spPr>
        <p:txBody>
          <a:bodyPr/>
          <a:lstStyle>
            <a:lvl1pPr algn="l" defTabSz="914400" rtl="0" eaLnBrk="1" latinLnBrk="0" hangingPunct="1">
              <a:lnSpc>
                <a:spcPct val="90000"/>
              </a:lnSpc>
              <a:spcBef>
                <a:spcPct val="0"/>
              </a:spcBef>
              <a:buNone/>
              <a:defRPr sz="2800" b="1" i="0" kern="1200" cap="all" baseline="0">
                <a:solidFill>
                  <a:schemeClr val="accent1"/>
                </a:solidFill>
                <a:latin typeface="Arial" panose="020B0604020202020204" pitchFamily="34" charset="0"/>
                <a:ea typeface="+mj-ea"/>
                <a:cs typeface="Arial" panose="020B0604020202020204" pitchFamily="34" charset="0"/>
              </a:defRPr>
            </a:lvl1pPr>
          </a:lstStyle>
          <a:p>
            <a:r>
              <a:rPr lang="en-GB" dirty="0">
                <a:latin typeface="Arial"/>
                <a:cs typeface="Arial"/>
              </a:rPr>
              <a:t>The Mayor’s call to #ChampionMentalHealth and wellbeing in London</a:t>
            </a:r>
          </a:p>
        </p:txBody>
      </p:sp>
      <p:pic>
        <p:nvPicPr>
          <p:cNvPr id="4" name="Picture 3">
            <a:extLst>
              <a:ext uri="{FF2B5EF4-FFF2-40B4-BE49-F238E27FC236}">
                <a16:creationId xmlns:a16="http://schemas.microsoft.com/office/drawing/2014/main" id="{6ACF09B1-AF21-3108-5A9C-0BF3E6BAAC58}"/>
              </a:ext>
            </a:extLst>
          </p:cNvPr>
          <p:cNvPicPr>
            <a:picLocks noChangeAspect="1"/>
          </p:cNvPicPr>
          <p:nvPr/>
        </p:nvPicPr>
        <p:blipFill>
          <a:blip r:embed="rId3"/>
          <a:stretch>
            <a:fillRect/>
          </a:stretch>
        </p:blipFill>
        <p:spPr>
          <a:xfrm>
            <a:off x="6374933" y="1776646"/>
            <a:ext cx="5376809" cy="2990850"/>
          </a:xfrm>
          <a:prstGeom prst="rect">
            <a:avLst/>
          </a:prstGeom>
        </p:spPr>
      </p:pic>
      <p:sp>
        <p:nvSpPr>
          <p:cNvPr id="5" name="Content Placeholder 1">
            <a:extLst>
              <a:ext uri="{FF2B5EF4-FFF2-40B4-BE49-F238E27FC236}">
                <a16:creationId xmlns:a16="http://schemas.microsoft.com/office/drawing/2014/main" id="{FCF29F3C-BA4D-A851-43A7-85F6494EAD6F}"/>
              </a:ext>
            </a:extLst>
          </p:cNvPr>
          <p:cNvSpPr txBox="1">
            <a:spLocks/>
          </p:cNvSpPr>
          <p:nvPr/>
        </p:nvSpPr>
        <p:spPr>
          <a:xfrm>
            <a:off x="440258" y="4089508"/>
            <a:ext cx="5515097" cy="1210407"/>
          </a:xfrm>
          <a:prstGeom prst="rect">
            <a:avLst/>
          </a:prstGeom>
        </p:spPr>
        <p:txBody>
          <a:bodyPr vert="horz" lIns="0" tIns="45720" rIns="91440" bIns="45720" rtlCol="0" anchor="t">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500"/>
              </a:spcAft>
              <a:buNone/>
            </a:pPr>
            <a:r>
              <a:rPr lang="en-GB" sz="1400" b="1" dirty="0">
                <a:solidFill>
                  <a:srgbClr val="242424"/>
                </a:solidFill>
                <a:latin typeface="Arial"/>
                <a:cs typeface="Arial"/>
              </a:rPr>
              <a:t>But we know that conversations around mental health are difficult. That’s why to mark Mental Health Awareness Week, the Mayor of London launched a campaign in support of Londoners who #ChampionMentalHealth – in their families, places of work or their communities. </a:t>
            </a:r>
            <a:endParaRPr lang="en-GB" sz="1400" dirty="0">
              <a:solidFill>
                <a:srgbClr val="242424"/>
              </a:solidFill>
              <a:latin typeface="Arial"/>
              <a:cs typeface="Arial"/>
            </a:endParaRPr>
          </a:p>
          <a:p>
            <a:pPr marL="0" indent="0">
              <a:spcAft>
                <a:spcPts val="500"/>
              </a:spcAft>
              <a:buNone/>
            </a:pPr>
            <a:r>
              <a:rPr lang="en-GB" sz="1400" dirty="0">
                <a:solidFill>
                  <a:srgbClr val="242424"/>
                </a:solidFill>
                <a:latin typeface="Arial"/>
                <a:cs typeface="Arial"/>
              </a:rPr>
              <a:t>Get involved 👉 </a:t>
            </a:r>
            <a:r>
              <a:rPr lang="en-GB" sz="1400" dirty="0">
                <a:solidFill>
                  <a:srgbClr val="EE266D"/>
                </a:solidFill>
                <a:latin typeface="Arial"/>
                <a:cs typeface="Arial"/>
                <a:hlinkClick r:id="rId4">
                  <a:extLst>
                    <a:ext uri="{A12FA001-AC4F-418D-AE19-62706E023703}">
                      <ahyp:hlinkClr xmlns:ahyp="http://schemas.microsoft.com/office/drawing/2018/hyperlinkcolor" val="tx"/>
                    </a:ext>
                  </a:extLst>
                </a:hlinkClick>
              </a:rPr>
              <a:t>https://www.london.gov.uk/mental-health-wellbeing</a:t>
            </a:r>
            <a:r>
              <a:rPr lang="en-GB" sz="1400" dirty="0">
                <a:solidFill>
                  <a:srgbClr val="EE266D"/>
                </a:solidFill>
                <a:latin typeface="Arial"/>
                <a:cs typeface="Arial"/>
              </a:rPr>
              <a:t> </a:t>
            </a:r>
          </a:p>
        </p:txBody>
      </p:sp>
      <p:sp>
        <p:nvSpPr>
          <p:cNvPr id="8" name="TextBox 7">
            <a:extLst>
              <a:ext uri="{FF2B5EF4-FFF2-40B4-BE49-F238E27FC236}">
                <a16:creationId xmlns:a16="http://schemas.microsoft.com/office/drawing/2014/main" id="{63150C05-79F1-1F6D-853A-9D9AC5D54430}"/>
              </a:ext>
            </a:extLst>
          </p:cNvPr>
          <p:cNvSpPr txBox="1"/>
          <p:nvPr/>
        </p:nvSpPr>
        <p:spPr bwMode="gray">
          <a:xfrm>
            <a:off x="361828" y="1891329"/>
            <a:ext cx="6097348" cy="1754326"/>
          </a:xfrm>
          <a:prstGeom prst="rect">
            <a:avLst/>
          </a:prstGeom>
          <a:noFill/>
        </p:spPr>
        <p:txBody>
          <a:bodyPr wrap="square">
            <a:spAutoFit/>
          </a:bodyPr>
          <a:lstStyle/>
          <a:p>
            <a:r>
              <a:rPr lang="en-GB" sz="1800" dirty="0">
                <a:effectLst/>
                <a:latin typeface="Calibri" panose="020F0502020204030204" pitchFamily="34" charset="0"/>
                <a:ea typeface="MS Mincho" panose="02020609040205080304" pitchFamily="49" charset="-128"/>
                <a:cs typeface="Arial" panose="020B0604020202020204" pitchFamily="34" charset="0"/>
              </a:rPr>
              <a:t>Everyday Londoners are doing what they can to support themselves and others with good mental health - whether checking in with a mate at the school gates, inviting a neighbour over for a cup of tea and a chat, or bonding with a customer at the barber shop. After all, looking out for one another is what we in London do best.</a:t>
            </a:r>
            <a:endParaRPr lang="en-GB" sz="1800" dirty="0">
              <a:effectLst/>
              <a:latin typeface="Foundry Form Sans" panose="02000503050000020004"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652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E45B02F-593D-5D47-E26A-CC3A63E908A9}"/>
              </a:ext>
            </a:extLst>
          </p:cNvPr>
          <p:cNvSpPr txBox="1">
            <a:spLocks/>
          </p:cNvSpPr>
          <p:nvPr/>
        </p:nvSpPr>
        <p:spPr>
          <a:xfrm>
            <a:off x="361828" y="516206"/>
            <a:ext cx="11468344" cy="911231"/>
          </a:xfrm>
          <a:prstGeom prst="rect">
            <a:avLst/>
          </a:prstGeom>
        </p:spPr>
        <p:txBody>
          <a:bodyPr/>
          <a:lstStyle>
            <a:lvl1pPr algn="l" defTabSz="914400" rtl="0" eaLnBrk="1" latinLnBrk="0" hangingPunct="1">
              <a:lnSpc>
                <a:spcPct val="90000"/>
              </a:lnSpc>
              <a:spcBef>
                <a:spcPct val="0"/>
              </a:spcBef>
              <a:buNone/>
              <a:defRPr sz="2800" b="1" i="0" kern="1200" cap="all" baseline="0">
                <a:solidFill>
                  <a:schemeClr val="accent1"/>
                </a:solidFill>
                <a:latin typeface="Arial" panose="020B0604020202020204" pitchFamily="34" charset="0"/>
                <a:ea typeface="+mj-ea"/>
                <a:cs typeface="Arial" panose="020B0604020202020204" pitchFamily="34" charset="0"/>
              </a:defRPr>
            </a:lvl1pPr>
          </a:lstStyle>
          <a:p>
            <a:r>
              <a:rPr lang="en-GB" dirty="0">
                <a:latin typeface="Arial"/>
                <a:cs typeface="Arial"/>
              </a:rPr>
              <a:t>The Mayor’s call to #ChampionMentalHealth and wellbeing in London</a:t>
            </a:r>
          </a:p>
        </p:txBody>
      </p:sp>
      <p:sp>
        <p:nvSpPr>
          <p:cNvPr id="3" name="TextBox 2">
            <a:extLst>
              <a:ext uri="{FF2B5EF4-FFF2-40B4-BE49-F238E27FC236}">
                <a16:creationId xmlns:a16="http://schemas.microsoft.com/office/drawing/2014/main" id="{5EF7B869-B234-EE42-1EC1-4EED1E08377E}"/>
              </a:ext>
            </a:extLst>
          </p:cNvPr>
          <p:cNvSpPr txBox="1"/>
          <p:nvPr/>
        </p:nvSpPr>
        <p:spPr bwMode="gray">
          <a:xfrm>
            <a:off x="4021015" y="3835400"/>
            <a:ext cx="2743200"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pPr>
            <a:endParaRPr lang="en-US"/>
          </a:p>
        </p:txBody>
      </p:sp>
      <p:sp>
        <p:nvSpPr>
          <p:cNvPr id="6" name="Content Placeholder 1">
            <a:extLst>
              <a:ext uri="{FF2B5EF4-FFF2-40B4-BE49-F238E27FC236}">
                <a16:creationId xmlns:a16="http://schemas.microsoft.com/office/drawing/2014/main" id="{F7136A3D-2E27-6056-9E8C-71FA21F52099}"/>
              </a:ext>
            </a:extLst>
          </p:cNvPr>
          <p:cNvSpPr txBox="1">
            <a:spLocks/>
          </p:cNvSpPr>
          <p:nvPr/>
        </p:nvSpPr>
        <p:spPr>
          <a:xfrm>
            <a:off x="361828" y="1787670"/>
            <a:ext cx="10960222" cy="3012144"/>
          </a:xfrm>
          <a:prstGeom prst="rect">
            <a:avLst/>
          </a:prstGeom>
          <a:solidFill>
            <a:schemeClr val="bg2">
              <a:lumMod val="20000"/>
              <a:lumOff val="80000"/>
            </a:schemeClr>
          </a:solidFill>
          <a:ln w="12700">
            <a:noFill/>
          </a:ln>
        </p:spPr>
        <p:txBody>
          <a:bodyPr vert="horz" lIns="0" tIns="45720" rIns="91440" bIns="45720" rtlCol="0" anchor="t">
            <a:noAutofit/>
          </a:bodyPr>
          <a:lstStyle>
            <a:lvl1pPr algn="l" rtl="0" eaLnBrk="0" fontAlgn="base" hangingPunct="0">
              <a:spcBef>
                <a:spcPct val="0"/>
              </a:spcBef>
              <a:spcAft>
                <a:spcPct val="0"/>
              </a:spcAft>
              <a:buFont typeface="Arial" panose="020B0604020202020204" pitchFamily="34" charset="0"/>
              <a:defRPr lang="en-US" kern="1200" cap="all"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spcBef>
                <a:spcPct val="0"/>
              </a:spcBef>
              <a:spcAft>
                <a:spcPct val="0"/>
              </a:spcAft>
              <a:buFont typeface="Arial" panose="020B0604020202020204" pitchFamily="34" charset="0"/>
              <a:buChar char="•"/>
              <a:defRPr lang="en-US" sz="1600" kern="1200" dirty="0">
                <a:solidFill>
                  <a:schemeClr val="tx2"/>
                </a:solidFill>
                <a:latin typeface="+mn-lt"/>
                <a:ea typeface="+mn-ea"/>
                <a:cs typeface="Arial" panose="020B0604020202020204" pitchFamily="34" charset="0"/>
              </a:defRPr>
            </a:lvl2pPr>
            <a:lvl3pPr marL="1143000" indent="-228600" algn="l" rtl="0" eaLnBrk="0" fontAlgn="base" hangingPunct="0">
              <a:spcBef>
                <a:spcPct val="0"/>
              </a:spcBef>
              <a:spcAft>
                <a:spcPct val="0"/>
              </a:spcAft>
              <a:buFont typeface="Arial" panose="020B0604020202020204" pitchFamily="34" charset="0"/>
              <a:buChar char="•"/>
              <a:defRPr lang="en-US" sz="1600" kern="1200" dirty="0">
                <a:solidFill>
                  <a:schemeClr val="tx2"/>
                </a:solidFill>
                <a:latin typeface="+mn-lt"/>
                <a:ea typeface="+mn-ea"/>
                <a:cs typeface="Arial" panose="020B0604020202020204" pitchFamily="34" charset="0"/>
              </a:defRPr>
            </a:lvl3pPr>
            <a:lvl4pPr marL="1600200" indent="-228600" algn="l" rtl="0" eaLnBrk="0" fontAlgn="base" hangingPunct="0">
              <a:spcBef>
                <a:spcPct val="0"/>
              </a:spcBef>
              <a:spcAft>
                <a:spcPct val="0"/>
              </a:spcAft>
              <a:buFont typeface="Arial" panose="020B0604020202020204" pitchFamily="34" charset="0"/>
              <a:buChar char="•"/>
              <a:defRPr lang="en-US" sz="1600" kern="1200" dirty="0">
                <a:solidFill>
                  <a:schemeClr val="tx2"/>
                </a:solidFill>
                <a:latin typeface="+mn-lt"/>
                <a:ea typeface="+mn-ea"/>
                <a:cs typeface="Arial" panose="020B0604020202020204" pitchFamily="34" charset="0"/>
              </a:defRPr>
            </a:lvl4pPr>
            <a:lvl5pPr marL="2057400" indent="-228600" algn="l" rtl="0" eaLnBrk="0" fontAlgn="base" hangingPunct="0">
              <a:spcBef>
                <a:spcPct val="0"/>
              </a:spcBef>
              <a:spcAft>
                <a:spcPct val="0"/>
              </a:spcAft>
              <a:buFont typeface="Arial" panose="020B0604020202020204" pitchFamily="34" charset="0"/>
              <a:buChar char="•"/>
              <a:defRPr lang="en-GB" sz="1600" kern="1200" dirty="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500"/>
              </a:spcAft>
            </a:pPr>
            <a:r>
              <a:rPr lang="en-GB" sz="1400" cap="none" dirty="0">
                <a:solidFill>
                  <a:srgbClr val="242424"/>
                </a:solidFill>
                <a:latin typeface="Arial"/>
                <a:cs typeface="Arial"/>
              </a:rPr>
              <a:t>When you sign up, you’ll receive tools and resources to best support yourself and others right to your inbox, including:</a:t>
            </a:r>
          </a:p>
          <a:p>
            <a:pPr>
              <a:spcBef>
                <a:spcPts val="0"/>
              </a:spcBef>
              <a:spcAft>
                <a:spcPts val="500"/>
              </a:spcAft>
            </a:pPr>
            <a:endParaRPr lang="en-GB" sz="1400" cap="none" dirty="0">
              <a:solidFill>
                <a:srgbClr val="242424"/>
              </a:solidFill>
              <a:latin typeface="Arial"/>
              <a:cs typeface="Arial"/>
            </a:endParaRPr>
          </a:p>
          <a:p>
            <a:pPr marL="285750" indent="-285750">
              <a:spcBef>
                <a:spcPts val="0"/>
              </a:spcBef>
              <a:spcAft>
                <a:spcPts val="500"/>
              </a:spcAft>
              <a:buFont typeface="Arial" panose="020B0604020202020204" pitchFamily="34" charset="0"/>
              <a:buChar char="•"/>
            </a:pPr>
            <a:r>
              <a:rPr lang="en-GB" sz="1400" b="1" cap="none" dirty="0">
                <a:solidFill>
                  <a:srgbClr val="242424"/>
                </a:solidFill>
                <a:latin typeface="Arial"/>
                <a:cs typeface="Arial"/>
              </a:rPr>
              <a:t>Training to boost skills &amp; confidence </a:t>
            </a:r>
            <a:r>
              <a:rPr lang="en-GB" sz="1400" cap="none" dirty="0">
                <a:solidFill>
                  <a:srgbClr val="242424"/>
                </a:solidFill>
                <a:latin typeface="Arial"/>
                <a:cs typeface="Arial"/>
              </a:rPr>
              <a:t>- We will regularly send you opportunities that will give you the chance to broaden your knowledge, gain skills and confidence, and complete free, certified training modules. Everything from </a:t>
            </a:r>
            <a:r>
              <a:rPr lang="en-GB" sz="1400" cap="none" dirty="0">
                <a:solidFill>
                  <a:srgbClr val="242424"/>
                </a:solidFill>
                <a:latin typeface="Arial"/>
                <a:cs typeface="Arial"/>
                <a:hlinkClick r:id="rId3"/>
              </a:rPr>
              <a:t>#ZeroSuicideLDN </a:t>
            </a:r>
            <a:r>
              <a:rPr lang="en-GB" sz="1400" cap="none" dirty="0">
                <a:solidFill>
                  <a:srgbClr val="242424"/>
                </a:solidFill>
                <a:latin typeface="Arial"/>
                <a:cs typeface="Arial"/>
              </a:rPr>
              <a:t>to the </a:t>
            </a:r>
            <a:r>
              <a:rPr lang="en-GB" sz="1400" cap="none" dirty="0">
                <a:solidFill>
                  <a:srgbClr val="242424"/>
                </a:solidFill>
                <a:latin typeface="Arial"/>
                <a:cs typeface="Arial"/>
                <a:hlinkClick r:id="rId4"/>
              </a:rPr>
              <a:t>conversation starter tool</a:t>
            </a:r>
            <a:r>
              <a:rPr lang="en-GB" sz="1400" cap="none" dirty="0">
                <a:solidFill>
                  <a:srgbClr val="242424"/>
                </a:solidFill>
                <a:latin typeface="Arial"/>
                <a:cs typeface="Arial"/>
              </a:rPr>
              <a:t>.</a:t>
            </a:r>
          </a:p>
          <a:p>
            <a:pPr marL="285750" indent="-285750">
              <a:spcBef>
                <a:spcPts val="0"/>
              </a:spcBef>
              <a:spcAft>
                <a:spcPts val="500"/>
              </a:spcAft>
              <a:buFont typeface="Arial" panose="020B0604020202020204" pitchFamily="34" charset="0"/>
              <a:buChar char="•"/>
            </a:pPr>
            <a:r>
              <a:rPr lang="en-GB" sz="1400" b="1" cap="none" dirty="0">
                <a:solidFill>
                  <a:srgbClr val="242424"/>
                </a:solidFill>
                <a:latin typeface="Arial"/>
                <a:cs typeface="Arial"/>
              </a:rPr>
              <a:t>Support for you </a:t>
            </a:r>
            <a:r>
              <a:rPr lang="en-GB" sz="1400" cap="none" dirty="0">
                <a:solidFill>
                  <a:srgbClr val="242424"/>
                </a:solidFill>
                <a:latin typeface="Arial"/>
                <a:cs typeface="Arial"/>
              </a:rPr>
              <a:t>– We know that doing your bit to support others who are struggling can bring its own challenges, and nothing is more important than doing what you can to look after your own mental health. Whether that’s browsing </a:t>
            </a:r>
            <a:r>
              <a:rPr lang="en-GB" sz="1400" cap="none" dirty="0">
                <a:solidFill>
                  <a:srgbClr val="242424"/>
                </a:solidFill>
                <a:latin typeface="Arial"/>
                <a:cs typeface="Arial"/>
                <a:hlinkClick r:id="rId5"/>
              </a:rPr>
              <a:t>Good Thinking’s offers to help with sleep, anxiety, low mood or stress</a:t>
            </a:r>
            <a:r>
              <a:rPr lang="en-GB" sz="1400" cap="none" dirty="0">
                <a:solidFill>
                  <a:srgbClr val="242424"/>
                </a:solidFill>
                <a:latin typeface="Arial"/>
                <a:cs typeface="Arial"/>
              </a:rPr>
              <a:t>, or reaching out for more </a:t>
            </a:r>
            <a:r>
              <a:rPr lang="en-GB" sz="1400" cap="none" dirty="0">
                <a:solidFill>
                  <a:srgbClr val="242424"/>
                </a:solidFill>
                <a:latin typeface="Arial"/>
                <a:cs typeface="Arial"/>
                <a:hlinkClick r:id="rId6"/>
              </a:rPr>
              <a:t>urgent support</a:t>
            </a:r>
            <a:r>
              <a:rPr lang="en-GB" sz="1400" cap="none" dirty="0">
                <a:solidFill>
                  <a:srgbClr val="242424"/>
                </a:solidFill>
                <a:latin typeface="Arial"/>
                <a:cs typeface="Arial"/>
              </a:rPr>
              <a:t>. Remember you are not alone.</a:t>
            </a:r>
          </a:p>
          <a:p>
            <a:pPr marL="285750" indent="-285750">
              <a:spcBef>
                <a:spcPts val="0"/>
              </a:spcBef>
              <a:spcAft>
                <a:spcPts val="500"/>
              </a:spcAft>
              <a:buFont typeface="Arial" panose="020B0604020202020204" pitchFamily="34" charset="0"/>
              <a:buChar char="•"/>
            </a:pPr>
            <a:r>
              <a:rPr lang="en-GB" sz="1400" b="1" cap="none" dirty="0">
                <a:solidFill>
                  <a:srgbClr val="242424"/>
                </a:solidFill>
                <a:latin typeface="Arial"/>
                <a:cs typeface="Arial"/>
              </a:rPr>
              <a:t>An opportunity to connect </a:t>
            </a:r>
            <a:r>
              <a:rPr lang="en-GB" sz="1400" cap="none" dirty="0">
                <a:solidFill>
                  <a:srgbClr val="242424"/>
                </a:solidFill>
                <a:latin typeface="Arial"/>
                <a:cs typeface="Arial"/>
              </a:rPr>
              <a:t>– You are part of a network of people who are taking action to promote and protect wellbeing. You can continue the conversation and connect by joining </a:t>
            </a:r>
            <a:r>
              <a:rPr lang="en-GB" sz="1400" cap="none" dirty="0">
                <a:solidFill>
                  <a:srgbClr val="242424"/>
                </a:solidFill>
                <a:latin typeface="Arial"/>
                <a:cs typeface="Arial"/>
                <a:hlinkClick r:id="rId7"/>
              </a:rPr>
              <a:t>Talk London’s mental health discussion</a:t>
            </a:r>
            <a:r>
              <a:rPr lang="en-GB" sz="1400" cap="none" dirty="0">
                <a:solidFill>
                  <a:srgbClr val="242424"/>
                </a:solidFill>
                <a:latin typeface="Arial"/>
                <a:cs typeface="Arial"/>
              </a:rPr>
              <a:t>. We’ll also be sharing examples of activities these Londoners are doing to help inspire you.</a:t>
            </a:r>
          </a:p>
        </p:txBody>
      </p:sp>
    </p:spTree>
    <p:extLst>
      <p:ext uri="{BB962C8B-B14F-4D97-AF65-F5344CB8AC3E}">
        <p14:creationId xmlns:p14="http://schemas.microsoft.com/office/powerpoint/2010/main" val="3755003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E45B02F-593D-5D47-E26A-CC3A63E908A9}"/>
              </a:ext>
            </a:extLst>
          </p:cNvPr>
          <p:cNvSpPr txBox="1">
            <a:spLocks/>
          </p:cNvSpPr>
          <p:nvPr/>
        </p:nvSpPr>
        <p:spPr>
          <a:xfrm>
            <a:off x="361828" y="516206"/>
            <a:ext cx="11468344" cy="911231"/>
          </a:xfrm>
          <a:prstGeom prst="rect">
            <a:avLst/>
          </a:prstGeom>
        </p:spPr>
        <p:txBody>
          <a:bodyPr/>
          <a:lstStyle>
            <a:lvl1pPr algn="l" defTabSz="914400" rtl="0" eaLnBrk="1" latinLnBrk="0" hangingPunct="1">
              <a:lnSpc>
                <a:spcPct val="90000"/>
              </a:lnSpc>
              <a:spcBef>
                <a:spcPct val="0"/>
              </a:spcBef>
              <a:buNone/>
              <a:defRPr sz="2800" b="1" i="0" kern="1200" cap="all" baseline="0">
                <a:solidFill>
                  <a:schemeClr val="accent1"/>
                </a:solidFill>
                <a:latin typeface="Arial" panose="020B0604020202020204" pitchFamily="34" charset="0"/>
                <a:ea typeface="+mj-ea"/>
                <a:cs typeface="Arial" panose="020B0604020202020204" pitchFamily="34" charset="0"/>
              </a:defRPr>
            </a:lvl1pPr>
          </a:lstStyle>
          <a:p>
            <a:r>
              <a:rPr lang="en-GB" dirty="0">
                <a:latin typeface="Arial"/>
                <a:cs typeface="Arial"/>
              </a:rPr>
              <a:t>Children and young Londoners - Resources &amp; training</a:t>
            </a:r>
          </a:p>
        </p:txBody>
      </p:sp>
      <p:sp>
        <p:nvSpPr>
          <p:cNvPr id="3" name="TextBox 2">
            <a:extLst>
              <a:ext uri="{FF2B5EF4-FFF2-40B4-BE49-F238E27FC236}">
                <a16:creationId xmlns:a16="http://schemas.microsoft.com/office/drawing/2014/main" id="{5EF7B869-B234-EE42-1EC1-4EED1E08377E}"/>
              </a:ext>
            </a:extLst>
          </p:cNvPr>
          <p:cNvSpPr txBox="1"/>
          <p:nvPr/>
        </p:nvSpPr>
        <p:spPr bwMode="gray">
          <a:xfrm>
            <a:off x="4021015" y="3835400"/>
            <a:ext cx="2743200"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pPr>
            <a:endParaRPr lang="en-US"/>
          </a:p>
        </p:txBody>
      </p:sp>
      <p:pic>
        <p:nvPicPr>
          <p:cNvPr id="1026" name="Picture 2" descr="Young person on a beanbag using a tablet and wearing headphones">
            <a:extLst>
              <a:ext uri="{FF2B5EF4-FFF2-40B4-BE49-F238E27FC236}">
                <a16:creationId xmlns:a16="http://schemas.microsoft.com/office/drawing/2014/main" id="{E1E56042-D186-12F4-C738-A2B1F581C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057" y="1222881"/>
            <a:ext cx="3540090" cy="17792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C23BAB5-2CC2-0441-6F31-14E236846D27}"/>
              </a:ext>
            </a:extLst>
          </p:cNvPr>
          <p:cNvSpPr txBox="1"/>
          <p:nvPr/>
        </p:nvSpPr>
        <p:spPr bwMode="gray">
          <a:xfrm>
            <a:off x="512293" y="1427437"/>
            <a:ext cx="7738299" cy="4247317"/>
          </a:xfrm>
          <a:prstGeom prst="rect">
            <a:avLst/>
          </a:prstGeom>
          <a:noFill/>
        </p:spPr>
        <p:txBody>
          <a:bodyPr wrap="square">
            <a:spAutoFit/>
          </a:bodyPr>
          <a:lstStyle/>
          <a:p>
            <a:r>
              <a:rPr lang="en-GB" sz="1800" dirty="0">
                <a:effectLst/>
                <a:latin typeface="Calibri" panose="020F0502020204030204" pitchFamily="34" charset="0"/>
                <a:ea typeface="MS Mincho" panose="02020609040205080304" pitchFamily="49" charset="-128"/>
                <a:cs typeface="Arial" panose="020B0604020202020204" pitchFamily="34" charset="0"/>
              </a:rPr>
              <a:t>Good Thinking for young people - </a:t>
            </a:r>
            <a:r>
              <a:rPr lang="en-GB" sz="1800" dirty="0">
                <a:effectLst/>
                <a:latin typeface="Calibri" panose="020F0502020204030204" pitchFamily="34" charset="0"/>
                <a:ea typeface="MS Mincho" panose="02020609040205080304" pitchFamily="49" charset="-128"/>
                <a:cs typeface="Arial" panose="020B0604020202020204" pitchFamily="34" charset="0"/>
                <a:hlinkClick r:id="rId4"/>
              </a:rPr>
              <a:t>https://www.good-thinking.uk/youngpeople</a:t>
            </a:r>
            <a:r>
              <a:rPr lang="en-GB" sz="1800" dirty="0">
                <a:effectLst/>
                <a:latin typeface="Calibri" panose="020F0502020204030204" pitchFamily="34" charset="0"/>
                <a:ea typeface="MS Mincho" panose="02020609040205080304" pitchFamily="49" charset="-128"/>
                <a:cs typeface="Arial" panose="020B0604020202020204" pitchFamily="34" charset="0"/>
              </a:rPr>
              <a:t> </a:t>
            </a:r>
          </a:p>
          <a:p>
            <a:endParaRPr lang="en-GB" dirty="0">
              <a:latin typeface="Calibri" panose="020F0502020204030204" pitchFamily="34" charset="0"/>
              <a:ea typeface="MS Mincho" panose="02020609040205080304" pitchFamily="49" charset="-128"/>
              <a:cs typeface="Arial" panose="020B0604020202020204" pitchFamily="34" charset="0"/>
            </a:endParaRPr>
          </a:p>
          <a:p>
            <a:r>
              <a:rPr lang="en-GB" dirty="0">
                <a:latin typeface="Calibri" panose="020F0502020204030204" pitchFamily="34" charset="0"/>
                <a:ea typeface="MS Mincho" panose="02020609040205080304" pitchFamily="49" charset="-128"/>
                <a:cs typeface="Arial" panose="020B0604020202020204" pitchFamily="34" charset="0"/>
              </a:rPr>
              <a:t>Good Thinking for students - </a:t>
            </a:r>
            <a:r>
              <a:rPr lang="en-GB" dirty="0">
                <a:latin typeface="Calibri" panose="020F0502020204030204" pitchFamily="34" charset="0"/>
                <a:ea typeface="MS Mincho" panose="02020609040205080304" pitchFamily="49" charset="-128"/>
                <a:cs typeface="Arial" panose="020B0604020202020204" pitchFamily="34" charset="0"/>
                <a:hlinkClick r:id="rId5"/>
              </a:rPr>
              <a:t>https://www.good-thinking.uk/students</a:t>
            </a:r>
            <a:r>
              <a:rPr lang="en-GB" dirty="0">
                <a:latin typeface="Calibri" panose="020F0502020204030204" pitchFamily="34" charset="0"/>
                <a:ea typeface="MS Mincho" panose="02020609040205080304" pitchFamily="49" charset="-128"/>
                <a:cs typeface="Arial" panose="020B0604020202020204" pitchFamily="34" charset="0"/>
              </a:rPr>
              <a:t> </a:t>
            </a:r>
          </a:p>
          <a:p>
            <a:endParaRPr lang="en-GB" dirty="0">
              <a:latin typeface="Calibri" panose="020F0502020204030204" pitchFamily="34" charset="0"/>
              <a:ea typeface="MS Mincho" panose="02020609040205080304" pitchFamily="49" charset="-128"/>
              <a:cs typeface="Arial" panose="020B0604020202020204" pitchFamily="34" charset="0"/>
            </a:endParaRPr>
          </a:p>
          <a:p>
            <a:r>
              <a:rPr lang="en-GB" dirty="0">
                <a:latin typeface="Calibri" panose="020F0502020204030204" pitchFamily="34" charset="0"/>
                <a:ea typeface="MS Mincho" panose="02020609040205080304" pitchFamily="49" charset="-128"/>
                <a:cs typeface="Arial" panose="020B0604020202020204" pitchFamily="34" charset="0"/>
              </a:rPr>
              <a:t>Youth Mental Health First Aid topic-focused ‘top-up webinars’ for education and youth sector staff (Thrive LDN &amp; MHFAE) - </a:t>
            </a:r>
            <a:r>
              <a:rPr lang="en-GB" dirty="0">
                <a:latin typeface="Calibri" panose="020F0502020204030204" pitchFamily="34" charset="0"/>
                <a:ea typeface="MS Mincho" panose="02020609040205080304" pitchFamily="49" charset="-128"/>
                <a:cs typeface="Arial" panose="020B0604020202020204" pitchFamily="34" charset="0"/>
                <a:hlinkClick r:id="rId6"/>
              </a:rPr>
              <a:t>https://www.youtube.com/playlist?list=PL8ojnZ7ivZYHEf8hlYPWqO-WIDWqQuPJ7</a:t>
            </a:r>
            <a:r>
              <a:rPr lang="en-GB" dirty="0">
                <a:latin typeface="Calibri" panose="020F0502020204030204" pitchFamily="34" charset="0"/>
                <a:ea typeface="MS Mincho" panose="02020609040205080304" pitchFamily="49" charset="-128"/>
                <a:cs typeface="Arial" panose="020B0604020202020204" pitchFamily="34" charset="0"/>
              </a:rPr>
              <a:t> </a:t>
            </a:r>
          </a:p>
          <a:p>
            <a:endParaRPr lang="en-GB" dirty="0">
              <a:latin typeface="Calibri" panose="020F0502020204030204" pitchFamily="34" charset="0"/>
              <a:ea typeface="MS Mincho" panose="02020609040205080304" pitchFamily="49" charset="-128"/>
              <a:cs typeface="Arial" panose="020B0604020202020204" pitchFamily="34" charset="0"/>
            </a:endParaRPr>
          </a:p>
          <a:p>
            <a:r>
              <a:rPr lang="en-GB" dirty="0">
                <a:latin typeface="Calibri" panose="020F0502020204030204" pitchFamily="34" charset="0"/>
                <a:ea typeface="MS Mincho" panose="02020609040205080304" pitchFamily="49" charset="-128"/>
                <a:cs typeface="Arial" panose="020B0604020202020204" pitchFamily="34" charset="0"/>
              </a:rPr>
              <a:t>Nurturing Future Minds, support for early years, parents &amp; carers - </a:t>
            </a:r>
            <a:r>
              <a:rPr lang="en-GB" dirty="0">
                <a:hlinkClick r:id="rId7"/>
              </a:rPr>
              <a:t>https://nurturingfutureminds.org.uk/</a:t>
            </a:r>
            <a:r>
              <a:rPr lang="en-GB" dirty="0"/>
              <a:t> </a:t>
            </a:r>
          </a:p>
          <a:p>
            <a:endParaRPr lang="en-GB" dirty="0">
              <a:latin typeface="Calibri" panose="020F0502020204030204" pitchFamily="34" charset="0"/>
              <a:ea typeface="MS Mincho" panose="02020609040205080304" pitchFamily="49" charset="-128"/>
              <a:cs typeface="Arial" panose="020B0604020202020204" pitchFamily="34" charset="0"/>
            </a:endParaRPr>
          </a:p>
          <a:p>
            <a:r>
              <a:rPr lang="en-GB" dirty="0">
                <a:latin typeface="Calibri" panose="020F0502020204030204" pitchFamily="34" charset="0"/>
                <a:ea typeface="MS Mincho" panose="02020609040205080304" pitchFamily="49" charset="-128"/>
                <a:cs typeface="Arial" panose="020B0604020202020204" pitchFamily="34" charset="0"/>
              </a:rPr>
              <a:t>Urgent &amp; crisis support - </a:t>
            </a:r>
            <a:r>
              <a:rPr lang="en-GB" dirty="0">
                <a:latin typeface="Calibri" panose="020F0502020204030204" pitchFamily="34" charset="0"/>
                <a:ea typeface="MS Mincho" panose="02020609040205080304" pitchFamily="49" charset="-128"/>
                <a:cs typeface="Arial" panose="020B0604020202020204" pitchFamily="34" charset="0"/>
                <a:hlinkClick r:id="rId8"/>
              </a:rPr>
              <a:t>https://www.nhs.uk/service-search/mental-health/find-an-urgent-mental-health-helpline</a:t>
            </a:r>
            <a:r>
              <a:rPr lang="en-GB" dirty="0">
                <a:latin typeface="Calibri" panose="020F0502020204030204" pitchFamily="34" charset="0"/>
                <a:ea typeface="MS Mincho" panose="02020609040205080304" pitchFamily="49" charset="-128"/>
                <a:cs typeface="Arial" panose="020B0604020202020204" pitchFamily="34" charset="0"/>
              </a:rPr>
              <a:t> </a:t>
            </a:r>
          </a:p>
          <a:p>
            <a:endParaRPr lang="en-GB" sz="1800" dirty="0">
              <a:effectLst/>
              <a:latin typeface="Foundry Form Sans" panose="02000503050000020004" pitchFamily="2"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EB946B2-7922-F2FC-2F88-2C4E4629332B}"/>
              </a:ext>
            </a:extLst>
          </p:cNvPr>
          <p:cNvPicPr>
            <a:picLocks noChangeAspect="1"/>
          </p:cNvPicPr>
          <p:nvPr/>
        </p:nvPicPr>
        <p:blipFill>
          <a:blip r:embed="rId9"/>
          <a:stretch>
            <a:fillRect/>
          </a:stretch>
        </p:blipFill>
        <p:spPr>
          <a:xfrm>
            <a:off x="9079264" y="2711506"/>
            <a:ext cx="2654188" cy="2654188"/>
          </a:xfrm>
          <a:prstGeom prst="rect">
            <a:avLst/>
          </a:prstGeom>
        </p:spPr>
      </p:pic>
    </p:spTree>
    <p:extLst>
      <p:ext uri="{BB962C8B-B14F-4D97-AF65-F5344CB8AC3E}">
        <p14:creationId xmlns:p14="http://schemas.microsoft.com/office/powerpoint/2010/main" val="2945551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08FB74-9DEA-484E-9A68-4D3722E8F617}"/>
              </a:ext>
            </a:extLst>
          </p:cNvPr>
          <p:cNvSpPr>
            <a:spLocks noGrp="1"/>
          </p:cNvSpPr>
          <p:nvPr>
            <p:ph type="ctrTitle"/>
          </p:nvPr>
        </p:nvSpPr>
        <p:spPr/>
        <p:txBody>
          <a:bodyPr/>
          <a:lstStyle/>
          <a:p>
            <a:endParaRPr lang="en-GB"/>
          </a:p>
        </p:txBody>
      </p:sp>
    </p:spTree>
    <p:extLst>
      <p:ext uri="{BB962C8B-B14F-4D97-AF65-F5344CB8AC3E}">
        <p14:creationId xmlns:p14="http://schemas.microsoft.com/office/powerpoint/2010/main" val="1593192979"/>
      </p:ext>
    </p:extLst>
  </p:cSld>
  <p:clrMapOvr>
    <a:masterClrMapping/>
  </p:clrMapOvr>
</p:sld>
</file>

<file path=ppt/theme/theme1.xml><?xml version="1.0" encoding="utf-8"?>
<a:theme xmlns:a="http://schemas.openxmlformats.org/drawingml/2006/main" name="TITLE">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300"/>
          </a:spcBef>
          <a:defRPr sz="1600" dirty="0" err="1" smtClean="0">
            <a:latin typeface="Arial" pitchFamily="34" charset="0"/>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2.xml><?xml version="1.0" encoding="utf-8"?>
<a:theme xmlns:a="http://schemas.openxmlformats.org/drawingml/2006/main" name="CONTENT_COBRAND">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mj-lt"/>
            <a:cs typeface="Brave Sans" panose="020B050402010101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spcBef>
            <a:spcPts val="0"/>
          </a:spcBef>
          <a:defRPr sz="1600" dirty="0" err="1" smtClean="0">
            <a:latin typeface="+mn-lt"/>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FA3C43E00B7C448FE661E7C98C6316" ma:contentTypeVersion="16" ma:contentTypeDescription="Create a new document." ma:contentTypeScope="" ma:versionID="cf9dd207ed708d6ac6c5de3279f16a5c">
  <xsd:schema xmlns:xsd="http://www.w3.org/2001/XMLSchema" xmlns:xs="http://www.w3.org/2001/XMLSchema" xmlns:p="http://schemas.microsoft.com/office/2006/metadata/properties" xmlns:ns2="f60ce3f7-453f-4666-9559-b9678b0a3ab4" xmlns:ns3="249eb763-7362-49f6-aad1-b82dbb89a54d" targetNamespace="http://schemas.microsoft.com/office/2006/metadata/properties" ma:root="true" ma:fieldsID="7881b52bb645cd30a65fbf9f6ff4efb8" ns2:_="" ns3:_="">
    <xsd:import namespace="f60ce3f7-453f-4666-9559-b9678b0a3ab4"/>
    <xsd:import namespace="249eb763-7362-49f6-aad1-b82dbb89a54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ce3f7-453f-4666-9559-b9678b0a3a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651981c-07c9-48be-a366-aa18a08a63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9eb763-7362-49f6-aad1-b82dbb89a54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9a69f34-00df-4230-a17b-8b82ed324bbe}" ma:internalName="TaxCatchAll" ma:showField="CatchAllData" ma:web="249eb763-7362-49f6-aad1-b82dbb89a5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49eb763-7362-49f6-aad1-b82dbb89a54d" xsi:nil="true"/>
    <lcf76f155ced4ddcb4097134ff3c332f xmlns="f60ce3f7-453f-4666-9559-b9678b0a3ab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D44C5F-72BC-4CF2-923B-98B9341EE7E7}">
  <ds:schemaRefs>
    <ds:schemaRef ds:uri="249eb763-7362-49f6-aad1-b82dbb89a54d"/>
    <ds:schemaRef ds:uri="f60ce3f7-453f-4666-9559-b9678b0a3a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6E45C0-C2DA-475E-B42E-56CCD8D954A6}">
  <ds:schemaRefs>
    <ds:schemaRef ds:uri="249eb763-7362-49f6-aad1-b82dbb89a54d"/>
    <ds:schemaRef ds:uri="f60ce3f7-453f-4666-9559-b9678b0a3a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0C4B062-328D-4589-AE31-6828326176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105</TotalTime>
  <Words>542</Words>
  <Application>Microsoft Office PowerPoint</Application>
  <PresentationFormat>Widescreen</PresentationFormat>
  <Paragraphs>33</Paragraphs>
  <Slides>5</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Brave Sans</vt:lpstr>
      <vt:lpstr>Calibri</vt:lpstr>
      <vt:lpstr>Courier New</vt:lpstr>
      <vt:lpstr>Foundry Form Sans</vt:lpstr>
      <vt:lpstr>Symbol</vt:lpstr>
      <vt:lpstr>TITLE</vt:lpstr>
      <vt:lpstr>CONTENT_COBRAND</vt:lpstr>
      <vt:lpstr>#ChampionMentalHealth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Wheelwright</dc:creator>
  <cp:lastModifiedBy>Sarah Blakemore</cp:lastModifiedBy>
  <cp:revision>2</cp:revision>
  <dcterms:created xsi:type="dcterms:W3CDTF">2018-03-04T22:15:48Z</dcterms:created>
  <dcterms:modified xsi:type="dcterms:W3CDTF">2023-05-18T12:57:54Z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0x010100E6FA3C43E00B7C448FE661E7C98C6316</vt:lpwstr>
  </property>
  <property fmtid="{D5CDD505-2E9C-101B-9397-08002B2CF9AE}" pid="3" name="MediaServiceImageTags">
    <vt:lpwstr/>
  </property>
</Properties>
</file>