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Lst>
  <p:notesMasterIdLst>
    <p:notesMasterId r:id="rId21"/>
  </p:notesMasterIdLst>
  <p:sldIdLst>
    <p:sldId id="2147375154" r:id="rId5"/>
    <p:sldId id="2147375170" r:id="rId6"/>
    <p:sldId id="2147375174" r:id="rId7"/>
    <p:sldId id="2147375175" r:id="rId8"/>
    <p:sldId id="2147375178" r:id="rId9"/>
    <p:sldId id="2147375171" r:id="rId10"/>
    <p:sldId id="2147375168" r:id="rId11"/>
    <p:sldId id="2147375173" r:id="rId12"/>
    <p:sldId id="2147375176" r:id="rId13"/>
    <p:sldId id="2147375169" r:id="rId14"/>
    <p:sldId id="2147375163" r:id="rId15"/>
    <p:sldId id="2147375159" r:id="rId16"/>
    <p:sldId id="2147375156" r:id="rId17"/>
    <p:sldId id="2147375160" r:id="rId18"/>
    <p:sldId id="2147375161" r:id="rId19"/>
    <p:sldId id="2147375162" r:id="rId20"/>
  </p:sldIdLst>
  <p:sldSz cx="12192000" cy="6858000"/>
  <p:notesSz cx="6858000" cy="9144000"/>
  <p:defaultTextStyle>
    <a:defPPr>
      <a:defRPr lang="en-US"/>
    </a:defPPr>
    <a:lvl1pPr algn="l" rtl="0" fontAlgn="base">
      <a:spcBef>
        <a:spcPct val="0"/>
      </a:spcBef>
      <a:spcAft>
        <a:spcPct val="0"/>
      </a:spcAft>
      <a:defRPr sz="3200" kern="1200">
        <a:solidFill>
          <a:schemeClr val="tx1"/>
        </a:solidFill>
        <a:latin typeface="Arial" pitchFamily="84" charset="0"/>
        <a:ea typeface="ヒラギノ角ゴ Pro W3" pitchFamily="84" charset="-128"/>
        <a:cs typeface="ヒラギノ角ゴ Pro W3" pitchFamily="84" charset="-128"/>
      </a:defRPr>
    </a:lvl1pPr>
    <a:lvl2pPr marL="609585" algn="l" rtl="0" fontAlgn="base">
      <a:spcBef>
        <a:spcPct val="0"/>
      </a:spcBef>
      <a:spcAft>
        <a:spcPct val="0"/>
      </a:spcAft>
      <a:defRPr sz="3200" kern="1200">
        <a:solidFill>
          <a:schemeClr val="tx1"/>
        </a:solidFill>
        <a:latin typeface="Arial" pitchFamily="84" charset="0"/>
        <a:ea typeface="ヒラギノ角ゴ Pro W3" pitchFamily="84" charset="-128"/>
        <a:cs typeface="ヒラギノ角ゴ Pro W3" pitchFamily="84" charset="-128"/>
      </a:defRPr>
    </a:lvl2pPr>
    <a:lvl3pPr marL="1219170" algn="l" rtl="0" fontAlgn="base">
      <a:spcBef>
        <a:spcPct val="0"/>
      </a:spcBef>
      <a:spcAft>
        <a:spcPct val="0"/>
      </a:spcAft>
      <a:defRPr sz="3200" kern="1200">
        <a:solidFill>
          <a:schemeClr val="tx1"/>
        </a:solidFill>
        <a:latin typeface="Arial" pitchFamily="84" charset="0"/>
        <a:ea typeface="ヒラギノ角ゴ Pro W3" pitchFamily="84" charset="-128"/>
        <a:cs typeface="ヒラギノ角ゴ Pro W3" pitchFamily="84" charset="-128"/>
      </a:defRPr>
    </a:lvl3pPr>
    <a:lvl4pPr marL="1828754" algn="l" rtl="0" fontAlgn="base">
      <a:spcBef>
        <a:spcPct val="0"/>
      </a:spcBef>
      <a:spcAft>
        <a:spcPct val="0"/>
      </a:spcAft>
      <a:defRPr sz="3200" kern="1200">
        <a:solidFill>
          <a:schemeClr val="tx1"/>
        </a:solidFill>
        <a:latin typeface="Arial" pitchFamily="84" charset="0"/>
        <a:ea typeface="ヒラギノ角ゴ Pro W3" pitchFamily="84" charset="-128"/>
        <a:cs typeface="ヒラギノ角ゴ Pro W3" pitchFamily="84" charset="-128"/>
      </a:defRPr>
    </a:lvl4pPr>
    <a:lvl5pPr marL="2438339" algn="l" rtl="0" fontAlgn="base">
      <a:spcBef>
        <a:spcPct val="0"/>
      </a:spcBef>
      <a:spcAft>
        <a:spcPct val="0"/>
      </a:spcAft>
      <a:defRPr sz="3200" kern="1200">
        <a:solidFill>
          <a:schemeClr val="tx1"/>
        </a:solidFill>
        <a:latin typeface="Arial" pitchFamily="84" charset="0"/>
        <a:ea typeface="ヒラギノ角ゴ Pro W3" pitchFamily="84" charset="-128"/>
        <a:cs typeface="ヒラギノ角ゴ Pro W3" pitchFamily="84" charset="-128"/>
      </a:defRPr>
    </a:lvl5pPr>
    <a:lvl6pPr marL="3047924" algn="l" defTabSz="609585" rtl="0" eaLnBrk="1" latinLnBrk="0" hangingPunct="1">
      <a:defRPr sz="3200" kern="1200">
        <a:solidFill>
          <a:schemeClr val="tx1"/>
        </a:solidFill>
        <a:latin typeface="Arial" pitchFamily="84" charset="0"/>
        <a:ea typeface="ヒラギノ角ゴ Pro W3" pitchFamily="84" charset="-128"/>
        <a:cs typeface="ヒラギノ角ゴ Pro W3" pitchFamily="84" charset="-128"/>
      </a:defRPr>
    </a:lvl6pPr>
    <a:lvl7pPr marL="3657509" algn="l" defTabSz="609585" rtl="0" eaLnBrk="1" latinLnBrk="0" hangingPunct="1">
      <a:defRPr sz="3200" kern="1200">
        <a:solidFill>
          <a:schemeClr val="tx1"/>
        </a:solidFill>
        <a:latin typeface="Arial" pitchFamily="84" charset="0"/>
        <a:ea typeface="ヒラギノ角ゴ Pro W3" pitchFamily="84" charset="-128"/>
        <a:cs typeface="ヒラギノ角ゴ Pro W3" pitchFamily="84" charset="-128"/>
      </a:defRPr>
    </a:lvl7pPr>
    <a:lvl8pPr marL="4267093" algn="l" defTabSz="609585" rtl="0" eaLnBrk="1" latinLnBrk="0" hangingPunct="1">
      <a:defRPr sz="3200" kern="1200">
        <a:solidFill>
          <a:schemeClr val="tx1"/>
        </a:solidFill>
        <a:latin typeface="Arial" pitchFamily="84" charset="0"/>
        <a:ea typeface="ヒラギノ角ゴ Pro W3" pitchFamily="84" charset="-128"/>
        <a:cs typeface="ヒラギノ角ゴ Pro W3" pitchFamily="84" charset="-128"/>
      </a:defRPr>
    </a:lvl8pPr>
    <a:lvl9pPr marL="4876678" algn="l" defTabSz="609585" rtl="0" eaLnBrk="1" latinLnBrk="0" hangingPunct="1">
      <a:defRPr sz="3200" kern="1200">
        <a:solidFill>
          <a:schemeClr val="tx1"/>
        </a:solidFill>
        <a:latin typeface="Arial" pitchFamily="84" charset="0"/>
        <a:ea typeface="ヒラギノ角ゴ Pro W3" pitchFamily="84" charset="-128"/>
        <a:cs typeface="ヒラギノ角ゴ Pro W3" pitchFamily="84"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A6582-7510-7C97-3BA3-655594576C65}" name="Lucy Trelfa" initials="LT" userId="S::lucy.trelfa@ukhsa.gov.uk::20ca01d6-d80b-4996-8ae4-de378eb4ab49" providerId="AD"/>
  <p188:author id="{0D930DE7-43BE-CF39-29D8-541C99F370B2}" name="Stephen Crookes" initials="SC" userId="S::Stephen.Crookes@ukhsa.gov.uk::aac9864f-47dd-4bf8-bb29-69d2f09079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uthbertson, Ben" initials="CB" lastIdx="5" clrIdx="0">
    <p:extLst>
      <p:ext uri="{19B8F6BF-5375-455C-9EA6-DF929625EA0E}">
        <p15:presenceInfo xmlns:p15="http://schemas.microsoft.com/office/powerpoint/2012/main" userId="S::bcuthbertson@deloitte.co.uk::72fe9d93-3073-49df-83ca-ab6c61fa9eec" providerId="AD"/>
      </p:ext>
    </p:extLst>
  </p:cmAuthor>
  <p:cmAuthor id="2" name="Ben Whittle" initials="BW" lastIdx="2" clrIdx="1">
    <p:extLst>
      <p:ext uri="{19B8F6BF-5375-455C-9EA6-DF929625EA0E}">
        <p15:presenceInfo xmlns:p15="http://schemas.microsoft.com/office/powerpoint/2012/main" userId="S::Ben.Whittle@paconsulting.com::5319b4d8-9077-4311-9e17-ea4e8114c27e" providerId="AD"/>
      </p:ext>
    </p:extLst>
  </p:cmAuthor>
  <p:cmAuthor id="3" name="James Flynn" initials="JF" lastIdx="3" clrIdx="2">
    <p:extLst>
      <p:ext uri="{19B8F6BF-5375-455C-9EA6-DF929625EA0E}">
        <p15:presenceInfo xmlns:p15="http://schemas.microsoft.com/office/powerpoint/2012/main" userId="S::James.Flynn@ukhsa.gov.uk::e61b6c6b-6280-4ba2-b4b7-c2748690f6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a:srgbClr val="409DAD"/>
    <a:srgbClr val="FAE8BA"/>
    <a:srgbClr val="FFC000"/>
    <a:srgbClr val="E5F2F4"/>
    <a:srgbClr val="CCE5E9"/>
    <a:srgbClr val="99CBD3"/>
    <a:srgbClr val="66B0BD"/>
    <a:srgbClr val="F2F2F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7D2F0-2B99-5086-D79A-C8B95D459235}" v="34" dt="2023-03-27T14:06:44.972"/>
    <p1510:client id="{5E5DD79B-F869-1D18-91EE-B6DD98033622}" v="132" dt="2023-03-30T10:44:06.708"/>
    <p1510:client id="{84D095F3-D968-FD1D-A1C6-79A7A12AFFD0}" v="39" dt="2023-03-28T15:50:11.030"/>
    <p1510:client id="{F513A3F2-8CFE-A619-4F16-CE9B2A444984}" v="13" dt="2023-03-28T11:08:24.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 Darvill" userId="S::mel.darvill@ukhsa.gov.uk::49818385-0499-4c42-a710-fe4f261247e7" providerId="AD" clId="Web-{5E5DD79B-F869-1D18-91EE-B6DD98033622}"/>
    <pc:docChg chg="addSld delSld modSld sldOrd">
      <pc:chgData name="Mel Darvill" userId="S::mel.darvill@ukhsa.gov.uk::49818385-0499-4c42-a710-fe4f261247e7" providerId="AD" clId="Web-{5E5DD79B-F869-1D18-91EE-B6DD98033622}" dt="2023-03-30T10:44:06.708" v="128" actId="1076"/>
      <pc:docMkLst>
        <pc:docMk/>
      </pc:docMkLst>
      <pc:sldChg chg="new del">
        <pc:chgData name="Mel Darvill" userId="S::mel.darvill@ukhsa.gov.uk::49818385-0499-4c42-a710-fe4f261247e7" providerId="AD" clId="Web-{5E5DD79B-F869-1D18-91EE-B6DD98033622}" dt="2023-03-30T10:04:39.917" v="2"/>
        <pc:sldMkLst>
          <pc:docMk/>
          <pc:sldMk cId="1538300319" sldId="2147375177"/>
        </pc:sldMkLst>
      </pc:sldChg>
      <pc:sldChg chg="addSp modSp add ord replId">
        <pc:chgData name="Mel Darvill" userId="S::mel.darvill@ukhsa.gov.uk::49818385-0499-4c42-a710-fe4f261247e7" providerId="AD" clId="Web-{5E5DD79B-F869-1D18-91EE-B6DD98033622}" dt="2023-03-30T10:44:06.708" v="128" actId="1076"/>
        <pc:sldMkLst>
          <pc:docMk/>
          <pc:sldMk cId="2819832676" sldId="2147375178"/>
        </pc:sldMkLst>
        <pc:spChg chg="mod">
          <ac:chgData name="Mel Darvill" userId="S::mel.darvill@ukhsa.gov.uk::49818385-0499-4c42-a710-fe4f261247e7" providerId="AD" clId="Web-{5E5DD79B-F869-1D18-91EE-B6DD98033622}" dt="2023-03-30T10:05:32.918" v="21" actId="20577"/>
          <ac:spMkLst>
            <pc:docMk/>
            <pc:sldMk cId="2819832676" sldId="2147375178"/>
            <ac:spMk id="2" creationId="{BFDBC307-7081-4349-8E58-C81D63A203D6}"/>
          </ac:spMkLst>
        </pc:spChg>
        <pc:spChg chg="mod">
          <ac:chgData name="Mel Darvill" userId="S::mel.darvill@ukhsa.gov.uk::49818385-0499-4c42-a710-fe4f261247e7" providerId="AD" clId="Web-{5E5DD79B-F869-1D18-91EE-B6DD98033622}" dt="2023-03-30T10:15:06.639" v="124" actId="20577"/>
          <ac:spMkLst>
            <pc:docMk/>
            <pc:sldMk cId="2819832676" sldId="2147375178"/>
            <ac:spMk id="3" creationId="{288D5355-A267-4A65-A493-BAC1B76FB1B6}"/>
          </ac:spMkLst>
        </pc:spChg>
        <pc:picChg chg="add mod">
          <ac:chgData name="Mel Darvill" userId="S::mel.darvill@ukhsa.gov.uk::49818385-0499-4c42-a710-fe4f261247e7" providerId="AD" clId="Web-{5E5DD79B-F869-1D18-91EE-B6DD98033622}" dt="2023-03-30T10:10:30.693" v="115" actId="1076"/>
          <ac:picMkLst>
            <pc:docMk/>
            <pc:sldMk cId="2819832676" sldId="2147375178"/>
            <ac:picMk id="5" creationId="{B2D0E57E-C4CE-5066-7045-645CB39CFBF8}"/>
          </ac:picMkLst>
        </pc:picChg>
        <pc:picChg chg="add mod">
          <ac:chgData name="Mel Darvill" userId="S::mel.darvill@ukhsa.gov.uk::49818385-0499-4c42-a710-fe4f261247e7" providerId="AD" clId="Web-{5E5DD79B-F869-1D18-91EE-B6DD98033622}" dt="2023-03-30T10:44:00.849" v="127" actId="1076"/>
          <ac:picMkLst>
            <pc:docMk/>
            <pc:sldMk cId="2819832676" sldId="2147375178"/>
            <ac:picMk id="6" creationId="{249ECD36-CBBC-2B2C-6DB7-128AC59664CB}"/>
          </ac:picMkLst>
        </pc:picChg>
        <pc:picChg chg="add mod">
          <ac:chgData name="Mel Darvill" userId="S::mel.darvill@ukhsa.gov.uk::49818385-0499-4c42-a710-fe4f261247e7" providerId="AD" clId="Web-{5E5DD79B-F869-1D18-91EE-B6DD98033622}" dt="2023-03-30T10:10:46.147" v="119" actId="1076"/>
          <ac:picMkLst>
            <pc:docMk/>
            <pc:sldMk cId="2819832676" sldId="2147375178"/>
            <ac:picMk id="7" creationId="{538C0E93-A34E-E70A-9573-14FEE9783913}"/>
          </ac:picMkLst>
        </pc:picChg>
        <pc:picChg chg="add mod">
          <ac:chgData name="Mel Darvill" userId="S::mel.darvill@ukhsa.gov.uk::49818385-0499-4c42-a710-fe4f261247e7" providerId="AD" clId="Web-{5E5DD79B-F869-1D18-91EE-B6DD98033622}" dt="2023-03-30T10:10:28.177" v="113" actId="1076"/>
          <ac:picMkLst>
            <pc:docMk/>
            <pc:sldMk cId="2819832676" sldId="2147375178"/>
            <ac:picMk id="8" creationId="{A734CDF1-D0AF-D668-D37D-4C6DEF18EB32}"/>
          </ac:picMkLst>
        </pc:picChg>
        <pc:picChg chg="add mod">
          <ac:chgData name="Mel Darvill" userId="S::mel.darvill@ukhsa.gov.uk::49818385-0499-4c42-a710-fe4f261247e7" providerId="AD" clId="Web-{5E5DD79B-F869-1D18-91EE-B6DD98033622}" dt="2023-03-30T10:44:06.708" v="128" actId="1076"/>
          <ac:picMkLst>
            <pc:docMk/>
            <pc:sldMk cId="2819832676" sldId="2147375178"/>
            <ac:picMk id="9" creationId="{7CEE3278-61EA-8DD3-A8C9-62D6E3A11655}"/>
          </ac:picMkLst>
        </pc:picChg>
      </pc:sldChg>
    </pc:docChg>
  </pc:docChgLst>
  <pc:docChgLst>
    <pc:chgData name="Lucy Trelfa" userId="S::lucy.trelfa@ukhsa.gov.uk::20ca01d6-d80b-4996-8ae4-de378eb4ab49" providerId="AD" clId="Web-{5837D2F0-2B99-5086-D79A-C8B95D459235}"/>
    <pc:docChg chg="mod modSld sldOrd">
      <pc:chgData name="Lucy Trelfa" userId="S::lucy.trelfa@ukhsa.gov.uk::20ca01d6-d80b-4996-8ae4-de378eb4ab49" providerId="AD" clId="Web-{5837D2F0-2B99-5086-D79A-C8B95D459235}" dt="2023-03-27T14:06:42.660" v="30" actId="20577"/>
      <pc:docMkLst>
        <pc:docMk/>
      </pc:docMkLst>
      <pc:sldChg chg="modSp ord">
        <pc:chgData name="Lucy Trelfa" userId="S::lucy.trelfa@ukhsa.gov.uk::20ca01d6-d80b-4996-8ae4-de378eb4ab49" providerId="AD" clId="Web-{5837D2F0-2B99-5086-D79A-C8B95D459235}" dt="2023-03-27T14:05:46.377" v="25"/>
        <pc:sldMkLst>
          <pc:docMk/>
          <pc:sldMk cId="3294717436" sldId="2147375159"/>
        </pc:sldMkLst>
        <pc:spChg chg="mod">
          <ac:chgData name="Lucy Trelfa" userId="S::lucy.trelfa@ukhsa.gov.uk::20ca01d6-d80b-4996-8ae4-de378eb4ab49" providerId="AD" clId="Web-{5837D2F0-2B99-5086-D79A-C8B95D459235}" dt="2023-03-27T14:05:34.767" v="24" actId="20577"/>
          <ac:spMkLst>
            <pc:docMk/>
            <pc:sldMk cId="3294717436" sldId="2147375159"/>
            <ac:spMk id="3" creationId="{C4242057-C938-421C-AA7C-0E9E18A0D2B4}"/>
          </ac:spMkLst>
        </pc:spChg>
      </pc:sldChg>
      <pc:sldChg chg="modSp">
        <pc:chgData name="Lucy Trelfa" userId="S::lucy.trelfa@ukhsa.gov.uk::20ca01d6-d80b-4996-8ae4-de378eb4ab49" providerId="AD" clId="Web-{5837D2F0-2B99-5086-D79A-C8B95D459235}" dt="2023-03-27T14:06:42.660" v="30" actId="20577"/>
        <pc:sldMkLst>
          <pc:docMk/>
          <pc:sldMk cId="4283281059" sldId="2147375160"/>
        </pc:sldMkLst>
        <pc:spChg chg="mod">
          <ac:chgData name="Lucy Trelfa" userId="S::lucy.trelfa@ukhsa.gov.uk::20ca01d6-d80b-4996-8ae4-de378eb4ab49" providerId="AD" clId="Web-{5837D2F0-2B99-5086-D79A-C8B95D459235}" dt="2023-03-27T14:06:42.660" v="30" actId="20577"/>
          <ac:spMkLst>
            <pc:docMk/>
            <pc:sldMk cId="4283281059" sldId="2147375160"/>
            <ac:spMk id="3" creationId="{577518FE-16C4-450A-AA25-C2601B7E1C5D}"/>
          </ac:spMkLst>
        </pc:spChg>
      </pc:sldChg>
      <pc:sldChg chg="modSp">
        <pc:chgData name="Lucy Trelfa" userId="S::lucy.trelfa@ukhsa.gov.uk::20ca01d6-d80b-4996-8ae4-de378eb4ab49" providerId="AD" clId="Web-{5837D2F0-2B99-5086-D79A-C8B95D459235}" dt="2023-03-27T14:05:24.283" v="22" actId="20577"/>
        <pc:sldMkLst>
          <pc:docMk/>
          <pc:sldMk cId="2254218952" sldId="2147375163"/>
        </pc:sldMkLst>
        <pc:spChg chg="mod">
          <ac:chgData name="Lucy Trelfa" userId="S::lucy.trelfa@ukhsa.gov.uk::20ca01d6-d80b-4996-8ae4-de378eb4ab49" providerId="AD" clId="Web-{5837D2F0-2B99-5086-D79A-C8B95D459235}" dt="2023-03-27T14:05:24.283" v="22" actId="20577"/>
          <ac:spMkLst>
            <pc:docMk/>
            <pc:sldMk cId="2254218952" sldId="2147375163"/>
            <ac:spMk id="3" creationId="{E7BE00DD-12F7-4CB8-BD93-DC310B040467}"/>
          </ac:spMkLst>
        </pc:spChg>
      </pc:sldChg>
      <pc:sldChg chg="modCm">
        <pc:chgData name="Lucy Trelfa" userId="S::lucy.trelfa@ukhsa.gov.uk::20ca01d6-d80b-4996-8ae4-de378eb4ab49" providerId="AD" clId="Web-{5837D2F0-2B99-5086-D79A-C8B95D459235}" dt="2023-03-27T13:56:05.579" v="12"/>
        <pc:sldMkLst>
          <pc:docMk/>
          <pc:sldMk cId="1827742860" sldId="2147375164"/>
        </pc:sldMkLst>
        <pc:extLst>
          <p:ext xmlns:p="http://schemas.openxmlformats.org/presentationml/2006/main" uri="{D6D511B9-2390-475A-947B-AFAB55BFBCF1}">
            <pc226:cmChg xmlns:pc226="http://schemas.microsoft.com/office/powerpoint/2022/06/main/command" chg="">
              <pc226:chgData name="Lucy Trelfa" userId="S::lucy.trelfa@ukhsa.gov.uk::20ca01d6-d80b-4996-8ae4-de378eb4ab49" providerId="AD" clId="Web-{5837D2F0-2B99-5086-D79A-C8B95D459235}" dt="2023-03-27T13:56:05.579" v="12"/>
              <pc2:cmMkLst xmlns:pc2="http://schemas.microsoft.com/office/powerpoint/2019/9/main/command">
                <pc:docMk/>
                <pc:sldMk cId="1827742860" sldId="2147375164"/>
                <pc2:cmMk id="{B3BDCC6F-5120-4740-B3FC-6331676BFAE6}"/>
              </pc2:cmMkLst>
              <pc226:cmRplyChg chg="add">
                <pc226:chgData name="Lucy Trelfa" userId="S::lucy.trelfa@ukhsa.gov.uk::20ca01d6-d80b-4996-8ae4-de378eb4ab49" providerId="AD" clId="Web-{5837D2F0-2B99-5086-D79A-C8B95D459235}" dt="2023-03-27T13:56:05.579" v="12"/>
                <pc2:cmRplyMkLst xmlns:pc2="http://schemas.microsoft.com/office/powerpoint/2019/9/main/command">
                  <pc:docMk/>
                  <pc:sldMk cId="1827742860" sldId="2147375164"/>
                  <pc2:cmMk id="{B3BDCC6F-5120-4740-B3FC-6331676BFAE6}"/>
                  <pc2:cmRplyMk id="{CD74046D-BA2C-42BD-AF7E-99845377657B}"/>
                </pc2:cmRplyMkLst>
              </pc226:cmRplyChg>
            </pc226:cmChg>
          </p:ext>
        </pc:extLst>
      </pc:sldChg>
      <pc:sldChg chg="modCm">
        <pc:chgData name="Lucy Trelfa" userId="S::lucy.trelfa@ukhsa.gov.uk::20ca01d6-d80b-4996-8ae4-de378eb4ab49" providerId="AD" clId="Web-{5837D2F0-2B99-5086-D79A-C8B95D459235}" dt="2023-03-27T14:03:09.044" v="16"/>
        <pc:sldMkLst>
          <pc:docMk/>
          <pc:sldMk cId="897250570" sldId="2147375165"/>
        </pc:sldMkLst>
        <pc:extLst>
          <p:ext xmlns:p="http://schemas.openxmlformats.org/presentationml/2006/main" uri="{D6D511B9-2390-475A-947B-AFAB55BFBCF1}">
            <pc226:cmChg xmlns:pc226="http://schemas.microsoft.com/office/powerpoint/2022/06/main/command" chg="">
              <pc226:chgData name="Lucy Trelfa" userId="S::lucy.trelfa@ukhsa.gov.uk::20ca01d6-d80b-4996-8ae4-de378eb4ab49" providerId="AD" clId="Web-{5837D2F0-2B99-5086-D79A-C8B95D459235}" dt="2023-03-27T14:03:09.044" v="16"/>
              <pc2:cmMkLst xmlns:pc2="http://schemas.microsoft.com/office/powerpoint/2019/9/main/command">
                <pc:docMk/>
                <pc:sldMk cId="897250570" sldId="2147375165"/>
                <pc2:cmMk id="{56A0D65F-CB9D-45D2-9D9E-5656AC989C5E}"/>
              </pc2:cmMkLst>
              <pc226:cmRplyChg chg="add mod">
                <pc226:chgData name="Lucy Trelfa" userId="S::lucy.trelfa@ukhsa.gov.uk::20ca01d6-d80b-4996-8ae4-de378eb4ab49" providerId="AD" clId="Web-{5837D2F0-2B99-5086-D79A-C8B95D459235}" dt="2023-03-27T14:03:09.044" v="16"/>
                <pc2:cmRplyMkLst xmlns:pc2="http://schemas.microsoft.com/office/powerpoint/2019/9/main/command">
                  <pc:docMk/>
                  <pc:sldMk cId="897250570" sldId="2147375165"/>
                  <pc2:cmMk id="{56A0D65F-CB9D-45D2-9D9E-5656AC989C5E}"/>
                  <pc2:cmRplyMk id="{3D152C0C-BFB1-43F9-A2D4-A41A8309384E}"/>
                </pc2:cmRplyMkLst>
              </pc226:cmRplyChg>
            </pc226:cmChg>
          </p:ext>
        </pc:extLst>
      </pc:sldChg>
      <pc:sldChg chg="modSp">
        <pc:chgData name="Lucy Trelfa" userId="S::lucy.trelfa@ukhsa.gov.uk::20ca01d6-d80b-4996-8ae4-de378eb4ab49" providerId="AD" clId="Web-{5837D2F0-2B99-5086-D79A-C8B95D459235}" dt="2023-03-27T13:48:38.895" v="7" actId="20577"/>
        <pc:sldMkLst>
          <pc:docMk/>
          <pc:sldMk cId="1633183207" sldId="2147375168"/>
        </pc:sldMkLst>
        <pc:spChg chg="mod">
          <ac:chgData name="Lucy Trelfa" userId="S::lucy.trelfa@ukhsa.gov.uk::20ca01d6-d80b-4996-8ae4-de378eb4ab49" providerId="AD" clId="Web-{5837D2F0-2B99-5086-D79A-C8B95D459235}" dt="2023-03-27T13:48:38.895" v="7" actId="20577"/>
          <ac:spMkLst>
            <pc:docMk/>
            <pc:sldMk cId="1633183207" sldId="2147375168"/>
            <ac:spMk id="3" creationId="{9B5EBC30-79F6-4443-AB5A-1FFC6FB1794F}"/>
          </ac:spMkLst>
        </pc:spChg>
      </pc:sldChg>
      <pc:sldChg chg="modSp">
        <pc:chgData name="Lucy Trelfa" userId="S::lucy.trelfa@ukhsa.gov.uk::20ca01d6-d80b-4996-8ae4-de378eb4ab49" providerId="AD" clId="Web-{5837D2F0-2B99-5086-D79A-C8B95D459235}" dt="2023-03-27T13:54:40.264" v="10" actId="20577"/>
        <pc:sldMkLst>
          <pc:docMk/>
          <pc:sldMk cId="10211686" sldId="2147375171"/>
        </pc:sldMkLst>
        <pc:spChg chg="mod">
          <ac:chgData name="Lucy Trelfa" userId="S::lucy.trelfa@ukhsa.gov.uk::20ca01d6-d80b-4996-8ae4-de378eb4ab49" providerId="AD" clId="Web-{5837D2F0-2B99-5086-D79A-C8B95D459235}" dt="2023-03-27T13:54:40.264" v="10" actId="20577"/>
          <ac:spMkLst>
            <pc:docMk/>
            <pc:sldMk cId="10211686" sldId="2147375171"/>
            <ac:spMk id="3" creationId="{99972AF5-17F3-46D4-8219-60985E65B129}"/>
          </ac:spMkLst>
        </pc:spChg>
      </pc:sldChg>
      <pc:sldChg chg="modCm">
        <pc:chgData name="Lucy Trelfa" userId="S::lucy.trelfa@ukhsa.gov.uk::20ca01d6-d80b-4996-8ae4-de378eb4ab49" providerId="AD" clId="Web-{5837D2F0-2B99-5086-D79A-C8B95D459235}" dt="2023-03-27T14:03:32.264" v="17"/>
        <pc:sldMkLst>
          <pc:docMk/>
          <pc:sldMk cId="3707167286" sldId="2147375173"/>
        </pc:sldMkLst>
        <pc:extLst>
          <p:ext xmlns:p="http://schemas.openxmlformats.org/presentationml/2006/main" uri="{D6D511B9-2390-475A-947B-AFAB55BFBCF1}">
            <pc226:cmChg xmlns:pc226="http://schemas.microsoft.com/office/powerpoint/2022/06/main/command" chg="">
              <pc226:chgData name="Lucy Trelfa" userId="S::lucy.trelfa@ukhsa.gov.uk::20ca01d6-d80b-4996-8ae4-de378eb4ab49" providerId="AD" clId="Web-{5837D2F0-2B99-5086-D79A-C8B95D459235}" dt="2023-03-27T14:03:32.264" v="17"/>
              <pc2:cmMkLst xmlns:pc2="http://schemas.microsoft.com/office/powerpoint/2019/9/main/command">
                <pc:docMk/>
                <pc:sldMk cId="3707167286" sldId="2147375173"/>
                <pc2:cmMk id="{F4202B30-7E48-48A7-A4E9-6AC0CE4C5E96}"/>
              </pc2:cmMkLst>
              <pc226:cmRplyChg chg="add">
                <pc226:chgData name="Lucy Trelfa" userId="S::lucy.trelfa@ukhsa.gov.uk::20ca01d6-d80b-4996-8ae4-de378eb4ab49" providerId="AD" clId="Web-{5837D2F0-2B99-5086-D79A-C8B95D459235}" dt="2023-03-27T14:03:32.264" v="17"/>
                <pc2:cmRplyMkLst xmlns:pc2="http://schemas.microsoft.com/office/powerpoint/2019/9/main/command">
                  <pc:docMk/>
                  <pc:sldMk cId="3707167286" sldId="2147375173"/>
                  <pc2:cmMk id="{F4202B30-7E48-48A7-A4E9-6AC0CE4C5E96}"/>
                  <pc2:cmRplyMk id="{598DAAB9-E8CE-4006-AAC6-0BBF5BF3FDFD}"/>
                </pc2:cmRplyMkLst>
              </pc226:cmRplyChg>
            </pc226:cmChg>
          </p:ext>
        </pc:extLst>
      </pc:sldChg>
    </pc:docChg>
  </pc:docChgLst>
  <pc:docChgLst>
    <pc:chgData name="Stephen Crookes" userId="S::stephen.crookes@ukhsa.gov.uk::aac9864f-47dd-4bf8-bb29-69d2f090797b" providerId="AD" clId="Web-{F513A3F2-8CFE-A619-4F16-CE9B2A444984}"/>
    <pc:docChg chg="delSld">
      <pc:chgData name="Stephen Crookes" userId="S::stephen.crookes@ukhsa.gov.uk::aac9864f-47dd-4bf8-bb29-69d2f090797b" providerId="AD" clId="Web-{F513A3F2-8CFE-A619-4F16-CE9B2A444984}" dt="2023-03-28T11:08:24.034" v="12"/>
      <pc:docMkLst>
        <pc:docMk/>
      </pc:docMkLst>
      <pc:sldChg chg="delCm">
        <pc:chgData name="Stephen Crookes" userId="S::stephen.crookes@ukhsa.gov.uk::aac9864f-47dd-4bf8-bb29-69d2f090797b" providerId="AD" clId="Web-{F513A3F2-8CFE-A619-4F16-CE9B2A444984}" dt="2023-03-28T11:08:19.206" v="11"/>
        <pc:sldMkLst>
          <pc:docMk/>
          <pc:sldMk cId="1756268680" sldId="2147375156"/>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8:19.206" v="11"/>
              <pc2:cmMkLst xmlns:pc2="http://schemas.microsoft.com/office/powerpoint/2019/9/main/command">
                <pc:docMk/>
                <pc:sldMk cId="1756268680" sldId="2147375156"/>
                <pc2:cmMk id="{DE605946-DF91-4B1E-8757-17AA21C0FDB3}"/>
              </pc2:cmMkLst>
            </pc226:cmChg>
          </p:ext>
        </pc:extLst>
      </pc:sldChg>
      <pc:sldChg chg="delCm">
        <pc:chgData name="Stephen Crookes" userId="S::stephen.crookes@ukhsa.gov.uk::aac9864f-47dd-4bf8-bb29-69d2f090797b" providerId="AD" clId="Web-{F513A3F2-8CFE-A619-4F16-CE9B2A444984}" dt="2023-03-28T11:08:24.034" v="12"/>
        <pc:sldMkLst>
          <pc:docMk/>
          <pc:sldMk cId="4283281059" sldId="2147375160"/>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8:24.034" v="12"/>
              <pc2:cmMkLst xmlns:pc2="http://schemas.microsoft.com/office/powerpoint/2019/9/main/command">
                <pc:docMk/>
                <pc:sldMk cId="4283281059" sldId="2147375160"/>
                <pc2:cmMk id="{7467A4B6-FB2E-4DD6-B17D-E24E85AAB7B8}"/>
              </pc2:cmMkLst>
            </pc226:cmChg>
          </p:ext>
        </pc:extLst>
      </pc:sldChg>
      <pc:sldChg chg="del">
        <pc:chgData name="Stephen Crookes" userId="S::stephen.crookes@ukhsa.gov.uk::aac9864f-47dd-4bf8-bb29-69d2f090797b" providerId="AD" clId="Web-{F513A3F2-8CFE-A619-4F16-CE9B2A444984}" dt="2023-03-28T11:06:25.389" v="2"/>
        <pc:sldMkLst>
          <pc:docMk/>
          <pc:sldMk cId="1827742860" sldId="2147375164"/>
        </pc:sldMkLst>
      </pc:sldChg>
      <pc:sldChg chg="del">
        <pc:chgData name="Stephen Crookes" userId="S::stephen.crookes@ukhsa.gov.uk::aac9864f-47dd-4bf8-bb29-69d2f090797b" providerId="AD" clId="Web-{F513A3F2-8CFE-A619-4F16-CE9B2A444984}" dt="2023-03-28T11:06:59.047" v="3"/>
        <pc:sldMkLst>
          <pc:docMk/>
          <pc:sldMk cId="897250570" sldId="2147375165"/>
        </pc:sldMkLst>
      </pc:sldChg>
      <pc:sldChg chg="delCm">
        <pc:chgData name="Stephen Crookes" userId="S::stephen.crookes@ukhsa.gov.uk::aac9864f-47dd-4bf8-bb29-69d2f090797b" providerId="AD" clId="Web-{F513A3F2-8CFE-A619-4F16-CE9B2A444984}" dt="2023-03-28T11:07:59.690" v="8"/>
        <pc:sldMkLst>
          <pc:docMk/>
          <pc:sldMk cId="1633183207" sldId="2147375168"/>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7:59.690" v="8"/>
              <pc2:cmMkLst xmlns:pc2="http://schemas.microsoft.com/office/powerpoint/2019/9/main/command">
                <pc:docMk/>
                <pc:sldMk cId="1633183207" sldId="2147375168"/>
                <pc2:cmMk id="{FF67648E-E215-4A0D-B60D-B7DC4CD15BA2}"/>
              </pc2:cmMkLst>
            </pc226:cmChg>
          </p:ext>
        </pc:extLst>
      </pc:sldChg>
      <pc:sldChg chg="delCm">
        <pc:chgData name="Stephen Crookes" userId="S::stephen.crookes@ukhsa.gov.uk::aac9864f-47dd-4bf8-bb29-69d2f090797b" providerId="AD" clId="Web-{F513A3F2-8CFE-A619-4F16-CE9B2A444984}" dt="2023-03-28T11:08:09.549" v="10"/>
        <pc:sldMkLst>
          <pc:docMk/>
          <pc:sldMk cId="3058367337" sldId="2147375169"/>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8:09.549" v="10"/>
              <pc2:cmMkLst xmlns:pc2="http://schemas.microsoft.com/office/powerpoint/2019/9/main/command">
                <pc:docMk/>
                <pc:sldMk cId="3058367337" sldId="2147375169"/>
                <pc2:cmMk id="{37949885-FC77-4FD2-A3AE-7AC1B71244BA}"/>
              </pc2:cmMkLst>
            </pc226:cmChg>
          </p:ext>
        </pc:extLst>
      </pc:sldChg>
      <pc:sldChg chg="delCm">
        <pc:chgData name="Stephen Crookes" userId="S::stephen.crookes@ukhsa.gov.uk::aac9864f-47dd-4bf8-bb29-69d2f090797b" providerId="AD" clId="Web-{F513A3F2-8CFE-A619-4F16-CE9B2A444984}" dt="2023-03-28T11:07:38.689" v="4"/>
        <pc:sldMkLst>
          <pc:docMk/>
          <pc:sldMk cId="2180785247" sldId="2147375170"/>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7:38.689" v="4"/>
              <pc2:cmMkLst xmlns:pc2="http://schemas.microsoft.com/office/powerpoint/2019/9/main/command">
                <pc:docMk/>
                <pc:sldMk cId="2180785247" sldId="2147375170"/>
                <pc2:cmMk id="{5DEDAB75-4994-49EC-9EAE-31FD096DE547}"/>
              </pc2:cmMkLst>
            </pc226:cmChg>
          </p:ext>
        </pc:extLst>
      </pc:sldChg>
      <pc:sldChg chg="delCm">
        <pc:chgData name="Stephen Crookes" userId="S::stephen.crookes@ukhsa.gov.uk::aac9864f-47dd-4bf8-bb29-69d2f090797b" providerId="AD" clId="Web-{F513A3F2-8CFE-A619-4F16-CE9B2A444984}" dt="2023-03-28T11:07:56.096" v="7"/>
        <pc:sldMkLst>
          <pc:docMk/>
          <pc:sldMk cId="10211686" sldId="2147375171"/>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7:56.096" v="7"/>
              <pc2:cmMkLst xmlns:pc2="http://schemas.microsoft.com/office/powerpoint/2019/9/main/command">
                <pc:docMk/>
                <pc:sldMk cId="10211686" sldId="2147375171"/>
                <pc2:cmMk id="{C8919345-0209-4377-ADA2-33E43C621F65}"/>
              </pc2:cmMkLst>
            </pc226:cmChg>
          </p:ext>
        </pc:extLst>
      </pc:sldChg>
      <pc:sldChg chg="delCm">
        <pc:chgData name="Stephen Crookes" userId="S::stephen.crookes@ukhsa.gov.uk::aac9864f-47dd-4bf8-bb29-69d2f090797b" providerId="AD" clId="Web-{F513A3F2-8CFE-A619-4F16-CE9B2A444984}" dt="2023-03-28T11:08:05.487" v="9"/>
        <pc:sldMkLst>
          <pc:docMk/>
          <pc:sldMk cId="3707167286" sldId="2147375173"/>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8:05.487" v="9"/>
              <pc2:cmMkLst xmlns:pc2="http://schemas.microsoft.com/office/powerpoint/2019/9/main/command">
                <pc:docMk/>
                <pc:sldMk cId="3707167286" sldId="2147375173"/>
                <pc2:cmMk id="{F4202B30-7E48-48A7-A4E9-6AC0CE4C5E96}"/>
              </pc2:cmMkLst>
            </pc226:cmChg>
          </p:ext>
        </pc:extLst>
      </pc:sldChg>
      <pc:sldChg chg="delCm">
        <pc:chgData name="Stephen Crookes" userId="S::stephen.crookes@ukhsa.gov.uk::aac9864f-47dd-4bf8-bb29-69d2f090797b" providerId="AD" clId="Web-{F513A3F2-8CFE-A619-4F16-CE9B2A444984}" dt="2023-03-28T11:07:45.361" v="5"/>
        <pc:sldMkLst>
          <pc:docMk/>
          <pc:sldMk cId="3694296848" sldId="2147375174"/>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7:45.361" v="5"/>
              <pc2:cmMkLst xmlns:pc2="http://schemas.microsoft.com/office/powerpoint/2019/9/main/command">
                <pc:docMk/>
                <pc:sldMk cId="3694296848" sldId="2147375174"/>
                <pc2:cmMk id="{01AB9E8A-7761-4C73-A004-6F4D34E3C347}"/>
              </pc2:cmMkLst>
            </pc226:cmChg>
          </p:ext>
        </pc:extLst>
      </pc:sldChg>
      <pc:sldChg chg="delCm">
        <pc:chgData name="Stephen Crookes" userId="S::stephen.crookes@ukhsa.gov.uk::aac9864f-47dd-4bf8-bb29-69d2f090797b" providerId="AD" clId="Web-{F513A3F2-8CFE-A619-4F16-CE9B2A444984}" dt="2023-03-28T11:07:50.971" v="6"/>
        <pc:sldMkLst>
          <pc:docMk/>
          <pc:sldMk cId="1772923710" sldId="2147375175"/>
        </pc:sldMkLst>
        <pc:extLst>
          <p:ext xmlns:p="http://schemas.openxmlformats.org/presentationml/2006/main" uri="{D6D511B9-2390-475A-947B-AFAB55BFBCF1}">
            <pc226:cmChg xmlns:pc226="http://schemas.microsoft.com/office/powerpoint/2022/06/main/command" chg="del">
              <pc226:chgData name="Stephen Crookes" userId="S::stephen.crookes@ukhsa.gov.uk::aac9864f-47dd-4bf8-bb29-69d2f090797b" providerId="AD" clId="Web-{F513A3F2-8CFE-A619-4F16-CE9B2A444984}" dt="2023-03-28T11:07:50.971" v="6"/>
              <pc2:cmMkLst xmlns:pc2="http://schemas.microsoft.com/office/powerpoint/2019/9/main/command">
                <pc:docMk/>
                <pc:sldMk cId="1772923710" sldId="2147375175"/>
                <pc2:cmMk id="{8A8DFB01-DFE1-4622-AA61-CC14DA3D5923}"/>
              </pc2:cmMkLst>
            </pc226:cmChg>
          </p:ext>
        </pc:extLst>
      </pc:sldChg>
      <pc:sldChg chg="del">
        <pc:chgData name="Stephen Crookes" userId="S::stephen.crookes@ukhsa.gov.uk::aac9864f-47dd-4bf8-bb29-69d2f090797b" providerId="AD" clId="Web-{F513A3F2-8CFE-A619-4F16-CE9B2A444984}" dt="2023-03-28T11:05:55.560" v="1"/>
        <pc:sldMkLst>
          <pc:docMk/>
          <pc:sldMk cId="1914463285" sldId="2147375176"/>
        </pc:sldMkLst>
      </pc:sldChg>
      <pc:sldChg chg="del">
        <pc:chgData name="Stephen Crookes" userId="S::stephen.crookes@ukhsa.gov.uk::aac9864f-47dd-4bf8-bb29-69d2f090797b" providerId="AD" clId="Web-{F513A3F2-8CFE-A619-4F16-CE9B2A444984}" dt="2023-03-28T11:05:54.451" v="0"/>
        <pc:sldMkLst>
          <pc:docMk/>
          <pc:sldMk cId="2029556449" sldId="2147375177"/>
        </pc:sldMkLst>
      </pc:sldChg>
    </pc:docChg>
  </pc:docChgLst>
  <pc:docChgLst>
    <pc:chgData name="Mel Darvill" userId="S::mel.darvill@ukhsa.gov.uk::49818385-0499-4c42-a710-fe4f261247e7" providerId="AD" clId="Web-{84D095F3-D968-FD1D-A1C6-79A7A12AFFD0}"/>
    <pc:docChg chg="addSld modSld">
      <pc:chgData name="Mel Darvill" userId="S::mel.darvill@ukhsa.gov.uk::49818385-0499-4c42-a710-fe4f261247e7" providerId="AD" clId="Web-{84D095F3-D968-FD1D-A1C6-79A7A12AFFD0}" dt="2023-03-28T15:50:11.030" v="38" actId="20577"/>
      <pc:docMkLst>
        <pc:docMk/>
      </pc:docMkLst>
      <pc:sldChg chg="modSp add replId">
        <pc:chgData name="Mel Darvill" userId="S::mel.darvill@ukhsa.gov.uk::49818385-0499-4c42-a710-fe4f261247e7" providerId="AD" clId="Web-{84D095F3-D968-FD1D-A1C6-79A7A12AFFD0}" dt="2023-03-28T15:50:11.030" v="38" actId="20577"/>
        <pc:sldMkLst>
          <pc:docMk/>
          <pc:sldMk cId="456870603" sldId="2147375176"/>
        </pc:sldMkLst>
        <pc:spChg chg="mod">
          <ac:chgData name="Mel Darvill" userId="S::mel.darvill@ukhsa.gov.uk::49818385-0499-4c42-a710-fe4f261247e7" providerId="AD" clId="Web-{84D095F3-D968-FD1D-A1C6-79A7A12AFFD0}" dt="2023-03-28T15:48:48.774" v="8" actId="20577"/>
          <ac:spMkLst>
            <pc:docMk/>
            <pc:sldMk cId="456870603" sldId="2147375176"/>
            <ac:spMk id="2" creationId="{6D8026B0-2D52-859F-FB39-0EDD7CD6FFA8}"/>
          </ac:spMkLst>
        </pc:spChg>
        <pc:spChg chg="mod">
          <ac:chgData name="Mel Darvill" userId="S::mel.darvill@ukhsa.gov.uk::49818385-0499-4c42-a710-fe4f261247e7" providerId="AD" clId="Web-{84D095F3-D968-FD1D-A1C6-79A7A12AFFD0}" dt="2023-03-28T15:50:11.030" v="38" actId="20577"/>
          <ac:spMkLst>
            <pc:docMk/>
            <pc:sldMk cId="456870603" sldId="2147375176"/>
            <ac:spMk id="3" creationId="{3F5FAF42-17AC-ED91-B075-FA553D9AE6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949E6C6-4B8F-4672-8CF4-FB16948CBE13}" type="datetimeFigureOut">
              <a:rPr lang="en-US"/>
              <a:pPr>
                <a:defRPr/>
              </a:pPr>
              <a:t>3/30/2023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E0CBF3-2A0A-4409-B599-FEFEAF974B88}" type="slidenum">
              <a:rPr lang="en-US"/>
              <a:pPr>
                <a:defRPr/>
              </a:pPr>
              <a:t>‹#›</a:t>
            </a:fld>
            <a:endParaRPr lang="en-US"/>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ヒラギノ角ゴ Pro W3" pitchFamily="84" charset="-128"/>
        <a:cs typeface="ヒラギノ角ゴ Pro W3" pitchFamily="84" charset="-128"/>
      </a:defRPr>
    </a:lvl1pPr>
    <a:lvl2pPr marL="609585" algn="l" rtl="0" eaLnBrk="0" fontAlgn="base" hangingPunct="0">
      <a:spcBef>
        <a:spcPct val="30000"/>
      </a:spcBef>
      <a:spcAft>
        <a:spcPct val="0"/>
      </a:spcAft>
      <a:defRPr sz="1600" kern="1200">
        <a:solidFill>
          <a:schemeClr val="tx1"/>
        </a:solidFill>
        <a:latin typeface="+mn-lt"/>
        <a:ea typeface="ヒラギノ角ゴ Pro W3" pitchFamily="84" charset="-128"/>
        <a:cs typeface="+mn-cs"/>
      </a:defRPr>
    </a:lvl2pPr>
    <a:lvl3pPr marL="1219170" algn="l" rtl="0" eaLnBrk="0" fontAlgn="base" hangingPunct="0">
      <a:spcBef>
        <a:spcPct val="30000"/>
      </a:spcBef>
      <a:spcAft>
        <a:spcPct val="0"/>
      </a:spcAft>
      <a:defRPr sz="1600" kern="1200">
        <a:solidFill>
          <a:schemeClr val="tx1"/>
        </a:solidFill>
        <a:latin typeface="+mn-lt"/>
        <a:ea typeface="ヒラギノ角ゴ Pro W3" pitchFamily="84" charset="-128"/>
        <a:cs typeface="+mn-cs"/>
      </a:defRPr>
    </a:lvl3pPr>
    <a:lvl4pPr marL="1828754" algn="l" rtl="0" eaLnBrk="0" fontAlgn="base" hangingPunct="0">
      <a:spcBef>
        <a:spcPct val="30000"/>
      </a:spcBef>
      <a:spcAft>
        <a:spcPct val="0"/>
      </a:spcAft>
      <a:defRPr sz="1600" kern="1200">
        <a:solidFill>
          <a:schemeClr val="tx1"/>
        </a:solidFill>
        <a:latin typeface="+mn-lt"/>
        <a:ea typeface="ヒラギノ角ゴ Pro W3" pitchFamily="84" charset="-128"/>
        <a:cs typeface="+mn-cs"/>
      </a:defRPr>
    </a:lvl4pPr>
    <a:lvl5pPr marL="2438339" algn="l" rtl="0" eaLnBrk="0" fontAlgn="base" hangingPunct="0">
      <a:spcBef>
        <a:spcPct val="30000"/>
      </a:spcBef>
      <a:spcAft>
        <a:spcPct val="0"/>
      </a:spcAft>
      <a:defRPr sz="1600" kern="1200">
        <a:solidFill>
          <a:schemeClr val="tx1"/>
        </a:solidFill>
        <a:latin typeface="+mn-lt"/>
        <a:ea typeface="ヒラギノ角ゴ Pro W3" pitchFamily="84" charset="-128"/>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9AE0CBF3-2A0A-4409-B599-FEFEAF974B88}" type="slidenum">
              <a:rPr lang="en-US" smtClean="0"/>
              <a:pPr>
                <a:defRPr/>
              </a:pPr>
              <a:t>1</a:t>
            </a:fld>
            <a:endParaRPr lang="en-US"/>
          </a:p>
        </p:txBody>
      </p:sp>
    </p:spTree>
    <p:extLst>
      <p:ext uri="{BB962C8B-B14F-4D97-AF65-F5344CB8AC3E}">
        <p14:creationId xmlns:p14="http://schemas.microsoft.com/office/powerpoint/2010/main" val="1430826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1872656"/>
            <a:ext cx="12192000" cy="4985345"/>
          </a:xfrm>
          <a:prstGeom prst="rect">
            <a:avLst/>
          </a:prstGeom>
          <a:solidFill>
            <a:srgbClr val="007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2" name="Title 1"/>
          <p:cNvSpPr>
            <a:spLocks noGrp="1"/>
          </p:cNvSpPr>
          <p:nvPr>
            <p:ph type="ctrTitle"/>
          </p:nvPr>
        </p:nvSpPr>
        <p:spPr>
          <a:xfrm>
            <a:off x="527381" y="2232249"/>
            <a:ext cx="11233248" cy="1724503"/>
          </a:xfrm>
          <a:ln>
            <a:noFill/>
          </a:ln>
        </p:spPr>
        <p:txBody>
          <a:bodyPr anchor="t">
            <a:noAutofit/>
          </a:bodyPr>
          <a:lstStyle>
            <a:lvl1pPr algn="l">
              <a:defRPr sz="5333"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27381" y="5760638"/>
            <a:ext cx="11233248" cy="356661"/>
          </a:xfrm>
        </p:spPr>
        <p:txBody>
          <a:bodyPr anchor="b">
            <a:normAutofit/>
          </a:bodyPr>
          <a:lstStyle>
            <a:lvl1pPr marL="0" indent="0" algn="l">
              <a:spcBef>
                <a:spcPts val="0"/>
              </a:spcBef>
              <a:buNone/>
              <a:defRPr sz="2667" b="0" i="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0829AF3C-0450-F444-9AF7-DBA47B14A5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331149"/>
            <a:ext cx="1248139" cy="11987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269" y="92629"/>
            <a:ext cx="10704000" cy="648072"/>
          </a:xfrm>
          <a:noFill/>
        </p:spPr>
        <p:txBody>
          <a:bodyPr anchor="ctr" anchorCtr="0">
            <a:noAutofit/>
          </a:bodyPr>
          <a:lstStyle>
            <a:lvl1pPr>
              <a:defRPr sz="3733" baseline="0">
                <a:solidFill>
                  <a:srgbClr val="007C91"/>
                </a:solidFill>
                <a:latin typeface="Arial" pitchFamily="34" charset="0"/>
              </a:defRPr>
            </a:lvl1pPr>
          </a:lstStyle>
          <a:p>
            <a:r>
              <a:rPr lang="en-US"/>
              <a:t>Click to edit Master title style</a:t>
            </a:r>
          </a:p>
        </p:txBody>
      </p:sp>
      <p:sp>
        <p:nvSpPr>
          <p:cNvPr id="3" name="Content Placeholder 2"/>
          <p:cNvSpPr>
            <a:spLocks noGrp="1"/>
          </p:cNvSpPr>
          <p:nvPr>
            <p:ph idx="1"/>
          </p:nvPr>
        </p:nvSpPr>
        <p:spPr>
          <a:xfrm>
            <a:off x="744000" y="1604797"/>
            <a:ext cx="10704000" cy="4547659"/>
          </a:xfrm>
        </p:spPr>
        <p:txBody>
          <a:bodyPr/>
          <a:lstStyle>
            <a:lvl1pPr marL="6351" indent="-6351">
              <a:lnSpc>
                <a:spcPct val="114000"/>
              </a:lnSpc>
              <a:spcBef>
                <a:spcPts val="0"/>
              </a:spcBef>
              <a:defRPr sz="1600" b="0" baseline="0">
                <a:solidFill>
                  <a:schemeClr val="tx1"/>
                </a:solidFill>
              </a:defRPr>
            </a:lvl1pPr>
          </a:lstStyle>
          <a:p>
            <a:pPr lvl="0"/>
            <a:endParaRPr lang="en-US"/>
          </a:p>
        </p:txBody>
      </p:sp>
      <p:sp>
        <p:nvSpPr>
          <p:cNvPr id="5" name="Slide Number Placeholder 5"/>
          <p:cNvSpPr>
            <a:spLocks noGrp="1"/>
          </p:cNvSpPr>
          <p:nvPr>
            <p:ph type="sldNum" sz="quarter" idx="10"/>
          </p:nvPr>
        </p:nvSpPr>
        <p:spPr>
          <a:xfrm>
            <a:off x="0" y="6308725"/>
            <a:ext cx="12192000" cy="549275"/>
          </a:xfrm>
          <a:solidFill>
            <a:srgbClr val="007C91"/>
          </a:solidFill>
        </p:spPr>
        <p:txBody>
          <a:bodyPr/>
          <a:lstStyle>
            <a:lvl1pPr>
              <a:defRPr/>
            </a:lvl1pPr>
          </a:lstStyle>
          <a:p>
            <a:pPr marL="709066">
              <a:defRPr/>
            </a:pPr>
            <a:r>
              <a:rPr lang="en-US"/>
              <a:t>  </a:t>
            </a:r>
            <a:fld id="{2565FA6D-D4C8-4C4C-AC4B-3269734D34D8}" type="slidenum">
              <a:rPr lang="en-US" smtClean="0"/>
              <a:pPr marL="709066">
                <a:defRPr/>
              </a:pPr>
              <a:t>‹#›</a:t>
            </a:fld>
            <a:endParaRPr lang="en-US"/>
          </a:p>
        </p:txBody>
      </p:sp>
      <p:sp>
        <p:nvSpPr>
          <p:cNvPr id="7" name="Text Placeholder 6">
            <a:extLst>
              <a:ext uri="{FF2B5EF4-FFF2-40B4-BE49-F238E27FC236}">
                <a16:creationId xmlns:a16="http://schemas.microsoft.com/office/drawing/2014/main" id="{05517ACE-079D-40C5-8AB4-176D4ADDE28E}"/>
              </a:ext>
            </a:extLst>
          </p:cNvPr>
          <p:cNvSpPr>
            <a:spLocks noGrp="1"/>
          </p:cNvSpPr>
          <p:nvPr>
            <p:ph type="body" sz="quarter" idx="12"/>
          </p:nvPr>
        </p:nvSpPr>
        <p:spPr>
          <a:xfrm>
            <a:off x="742951" y="760689"/>
            <a:ext cx="10706100" cy="552449"/>
          </a:xfrm>
        </p:spPr>
        <p:txBody>
          <a:bodyPr/>
          <a:lstStyle>
            <a:lvl1pPr marL="0" indent="0">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p:txBody>
      </p:sp>
      <p:sp>
        <p:nvSpPr>
          <p:cNvPr id="11" name="Footer Placeholder 10">
            <a:extLst>
              <a:ext uri="{FF2B5EF4-FFF2-40B4-BE49-F238E27FC236}">
                <a16:creationId xmlns:a16="http://schemas.microsoft.com/office/drawing/2014/main" id="{322D71A2-3070-4964-A7FC-2F343C8C41A9}"/>
              </a:ext>
            </a:extLst>
          </p:cNvPr>
          <p:cNvSpPr>
            <a:spLocks noGrp="1"/>
          </p:cNvSpPr>
          <p:nvPr>
            <p:ph type="ftr" sz="quarter" idx="13"/>
          </p:nvPr>
        </p:nvSpPr>
        <p:spPr/>
        <p:txBody>
          <a:bodyPr/>
          <a:lstStyle/>
          <a:p>
            <a:pPr>
              <a:defRPr/>
            </a:pPr>
            <a:r>
              <a:rPr lang="en-US"/>
              <a:t>UKHSA Transition Roadshow Sep 2021</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269" y="92629"/>
            <a:ext cx="10704000" cy="648072"/>
          </a:xfrm>
          <a:noFill/>
        </p:spPr>
        <p:txBody>
          <a:bodyPr anchor="ctr" anchorCtr="0">
            <a:noAutofit/>
          </a:bodyPr>
          <a:lstStyle>
            <a:lvl1pPr>
              <a:defRPr sz="3733" baseline="0">
                <a:solidFill>
                  <a:srgbClr val="007C91"/>
                </a:solidFill>
                <a:latin typeface="Arial" pitchFamily="34" charset="0"/>
              </a:defRPr>
            </a:lvl1pPr>
          </a:lstStyle>
          <a:p>
            <a:r>
              <a:rPr lang="en-US"/>
              <a:t>Click to edit Master title style</a:t>
            </a:r>
          </a:p>
        </p:txBody>
      </p:sp>
      <p:sp>
        <p:nvSpPr>
          <p:cNvPr id="5" name="Slide Number Placeholder 5"/>
          <p:cNvSpPr>
            <a:spLocks noGrp="1"/>
          </p:cNvSpPr>
          <p:nvPr>
            <p:ph type="sldNum" sz="quarter" idx="10"/>
          </p:nvPr>
        </p:nvSpPr>
        <p:spPr>
          <a:xfrm>
            <a:off x="0" y="6308725"/>
            <a:ext cx="12192000" cy="549275"/>
          </a:xfrm>
          <a:solidFill>
            <a:srgbClr val="007C91"/>
          </a:solidFill>
        </p:spPr>
        <p:txBody>
          <a:bodyPr/>
          <a:lstStyle>
            <a:lvl1pPr>
              <a:defRPr/>
            </a:lvl1pPr>
          </a:lstStyle>
          <a:p>
            <a:pPr marL="709066">
              <a:defRPr/>
            </a:pPr>
            <a:r>
              <a:rPr lang="en-US"/>
              <a:t>  </a:t>
            </a:r>
            <a:fld id="{2565FA6D-D4C8-4C4C-AC4B-3269734D34D8}" type="slidenum">
              <a:rPr lang="en-US" smtClean="0"/>
              <a:pPr marL="709066">
                <a:defRPr/>
              </a:pPr>
              <a:t>‹#›</a:t>
            </a:fld>
            <a:endParaRPr lang="en-US"/>
          </a:p>
        </p:txBody>
      </p:sp>
      <p:sp>
        <p:nvSpPr>
          <p:cNvPr id="7" name="Text Placeholder 6">
            <a:extLst>
              <a:ext uri="{FF2B5EF4-FFF2-40B4-BE49-F238E27FC236}">
                <a16:creationId xmlns:a16="http://schemas.microsoft.com/office/drawing/2014/main" id="{05517ACE-079D-40C5-8AB4-176D4ADDE28E}"/>
              </a:ext>
            </a:extLst>
          </p:cNvPr>
          <p:cNvSpPr>
            <a:spLocks noGrp="1"/>
          </p:cNvSpPr>
          <p:nvPr>
            <p:ph type="body" sz="quarter" idx="12"/>
          </p:nvPr>
        </p:nvSpPr>
        <p:spPr>
          <a:xfrm>
            <a:off x="742951" y="760689"/>
            <a:ext cx="10706100" cy="552449"/>
          </a:xfrm>
        </p:spPr>
        <p:txBody>
          <a:bodyPr/>
          <a:lstStyle>
            <a:lvl1pPr marL="0" indent="0">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p:txBody>
      </p:sp>
      <p:sp>
        <p:nvSpPr>
          <p:cNvPr id="11" name="Footer Placeholder 10">
            <a:extLst>
              <a:ext uri="{FF2B5EF4-FFF2-40B4-BE49-F238E27FC236}">
                <a16:creationId xmlns:a16="http://schemas.microsoft.com/office/drawing/2014/main" id="{322D71A2-3070-4964-A7FC-2F343C8C41A9}"/>
              </a:ext>
            </a:extLst>
          </p:cNvPr>
          <p:cNvSpPr>
            <a:spLocks noGrp="1"/>
          </p:cNvSpPr>
          <p:nvPr>
            <p:ph type="ftr" sz="quarter" idx="13"/>
          </p:nvPr>
        </p:nvSpPr>
        <p:spPr/>
        <p:txBody>
          <a:bodyPr/>
          <a:lstStyle/>
          <a:p>
            <a:pPr>
              <a:defRPr/>
            </a:pPr>
            <a:r>
              <a:rPr lang="en-US"/>
              <a:t>UKHSA Transition Roadshow Sep 2021</a:t>
            </a:r>
          </a:p>
        </p:txBody>
      </p:sp>
    </p:spTree>
    <p:extLst>
      <p:ext uri="{BB962C8B-B14F-4D97-AF65-F5344CB8AC3E}">
        <p14:creationId xmlns:p14="http://schemas.microsoft.com/office/powerpoint/2010/main" val="2980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269" y="92629"/>
            <a:ext cx="10704000" cy="648072"/>
          </a:xfrm>
          <a:noFill/>
        </p:spPr>
        <p:txBody>
          <a:bodyPr anchor="ctr" anchorCtr="0">
            <a:noAutofit/>
          </a:bodyPr>
          <a:lstStyle>
            <a:lvl1pPr>
              <a:defRPr sz="3733" baseline="0">
                <a:solidFill>
                  <a:srgbClr val="007C91"/>
                </a:solidFill>
                <a:latin typeface="Arial" pitchFamily="34" charset="0"/>
              </a:defRPr>
            </a:lvl1pPr>
          </a:lstStyle>
          <a:p>
            <a:r>
              <a:rPr lang="en-US"/>
              <a:t>Click to edit Master title style</a:t>
            </a:r>
          </a:p>
        </p:txBody>
      </p:sp>
      <p:sp>
        <p:nvSpPr>
          <p:cNvPr id="5" name="Slide Number Placeholder 5"/>
          <p:cNvSpPr>
            <a:spLocks noGrp="1"/>
          </p:cNvSpPr>
          <p:nvPr>
            <p:ph type="sldNum" sz="quarter" idx="10"/>
          </p:nvPr>
        </p:nvSpPr>
        <p:spPr>
          <a:xfrm>
            <a:off x="0" y="6308725"/>
            <a:ext cx="12192000" cy="549275"/>
          </a:xfrm>
          <a:solidFill>
            <a:srgbClr val="007C91"/>
          </a:solidFill>
        </p:spPr>
        <p:txBody>
          <a:bodyPr/>
          <a:lstStyle>
            <a:lvl1pPr>
              <a:defRPr/>
            </a:lvl1pPr>
          </a:lstStyle>
          <a:p>
            <a:pPr marL="709066">
              <a:defRPr/>
            </a:pPr>
            <a:r>
              <a:rPr lang="en-US"/>
              <a:t>  </a:t>
            </a:r>
            <a:fld id="{2565FA6D-D4C8-4C4C-AC4B-3269734D34D8}" type="slidenum">
              <a:rPr lang="en-US" smtClean="0"/>
              <a:pPr marL="709066">
                <a:defRPr/>
              </a:pPr>
              <a:t>‹#›</a:t>
            </a:fld>
            <a:endParaRPr lang="en-US"/>
          </a:p>
        </p:txBody>
      </p:sp>
      <p:sp>
        <p:nvSpPr>
          <p:cNvPr id="11" name="Footer Placeholder 10">
            <a:extLst>
              <a:ext uri="{FF2B5EF4-FFF2-40B4-BE49-F238E27FC236}">
                <a16:creationId xmlns:a16="http://schemas.microsoft.com/office/drawing/2014/main" id="{322D71A2-3070-4964-A7FC-2F343C8C41A9}"/>
              </a:ext>
            </a:extLst>
          </p:cNvPr>
          <p:cNvSpPr>
            <a:spLocks noGrp="1"/>
          </p:cNvSpPr>
          <p:nvPr>
            <p:ph type="ftr" sz="quarter" idx="13"/>
          </p:nvPr>
        </p:nvSpPr>
        <p:spPr/>
        <p:txBody>
          <a:bodyPr/>
          <a:lstStyle/>
          <a:p>
            <a:pPr>
              <a:defRPr/>
            </a:pPr>
            <a:r>
              <a:rPr lang="en-US"/>
              <a:t>UKHSA Transition Roadshow Sep 2021</a:t>
            </a:r>
          </a:p>
        </p:txBody>
      </p:sp>
    </p:spTree>
    <p:extLst>
      <p:ext uri="{BB962C8B-B14F-4D97-AF65-F5344CB8AC3E}">
        <p14:creationId xmlns:p14="http://schemas.microsoft.com/office/powerpoint/2010/main" val="302905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36ED-CA6E-42B5-A56C-7E1ADA1E7310}"/>
              </a:ext>
            </a:extLst>
          </p:cNvPr>
          <p:cNvSpPr>
            <a:spLocks noGrp="1"/>
          </p:cNvSpPr>
          <p:nvPr>
            <p:ph type="title"/>
          </p:nvPr>
        </p:nvSpPr>
        <p:spPr>
          <a:xfrm>
            <a:off x="742950" y="2857500"/>
            <a:ext cx="10706100" cy="1143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5AFAB72E-F592-4233-80A4-BEFE31567CD8}"/>
              </a:ext>
            </a:extLst>
          </p:cNvPr>
          <p:cNvSpPr>
            <a:spLocks noGrp="1"/>
          </p:cNvSpPr>
          <p:nvPr>
            <p:ph type="sldNum" sz="quarter" idx="10"/>
          </p:nvPr>
        </p:nvSpPr>
        <p:spPr/>
        <p:txBody>
          <a:bodyPr/>
          <a:lstStyle/>
          <a:p>
            <a:pPr>
              <a:defRPr/>
            </a:pPr>
            <a:r>
              <a:rPr lang="en-US"/>
              <a:t>  </a:t>
            </a:r>
            <a:fld id="{45F8D313-CCBE-49D6-A3BC-57B1848DFB52}" type="slidenum">
              <a:rPr lang="en-US" smtClean="0"/>
              <a:pPr>
                <a:defRPr/>
              </a:pPr>
              <a:t>‹#›</a:t>
            </a:fld>
            <a:r>
              <a:rPr lang="en-US"/>
              <a:t> </a:t>
            </a:r>
          </a:p>
        </p:txBody>
      </p:sp>
    </p:spTree>
    <p:extLst>
      <p:ext uri="{BB962C8B-B14F-4D97-AF65-F5344CB8AC3E}">
        <p14:creationId xmlns:p14="http://schemas.microsoft.com/office/powerpoint/2010/main" val="4179046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953" y="274639"/>
            <a:ext cx="10706100" cy="1143000"/>
          </a:xfrm>
          <a:prstGeom prst="rect">
            <a:avLst/>
          </a:prstGeom>
        </p:spPr>
        <p:txBody>
          <a:bodyPr vert="horz" lIns="0" tIns="0" rIns="0" bIns="0" rtlCol="0" anchor="ctr">
            <a:normAutofit/>
          </a:bodyPr>
          <a:lstStyle/>
          <a:p>
            <a:r>
              <a:rPr lang="en-US"/>
              <a:t>Click to edit Master title style</a:t>
            </a:r>
          </a:p>
        </p:txBody>
      </p:sp>
      <p:sp>
        <p:nvSpPr>
          <p:cNvPr id="1027" name="Text Placeholder 2"/>
          <p:cNvSpPr>
            <a:spLocks noGrp="1"/>
          </p:cNvSpPr>
          <p:nvPr>
            <p:ph type="body" idx="1"/>
          </p:nvPr>
        </p:nvSpPr>
        <p:spPr bwMode="auto">
          <a:xfrm>
            <a:off x="742953" y="1600201"/>
            <a:ext cx="10706100"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3"/>
            <a:r>
              <a:rPr lang="en-US"/>
              <a:t>Third level</a:t>
            </a:r>
          </a:p>
          <a:p>
            <a:pPr lvl="4"/>
            <a:r>
              <a:rPr lang="en-US"/>
              <a:t>Fourth level</a:t>
            </a:r>
          </a:p>
          <a:p>
            <a:pPr lvl="5"/>
            <a:r>
              <a:rPr lang="en-US"/>
              <a:t>Fifth level</a:t>
            </a:r>
          </a:p>
        </p:txBody>
      </p:sp>
      <p:sp>
        <p:nvSpPr>
          <p:cNvPr id="7" name="Slide Number Placeholder 5"/>
          <p:cNvSpPr>
            <a:spLocks noGrp="1"/>
          </p:cNvSpPr>
          <p:nvPr>
            <p:ph type="sldNum" sz="quarter" idx="4"/>
          </p:nvPr>
        </p:nvSpPr>
        <p:spPr>
          <a:xfrm>
            <a:off x="0" y="6308725"/>
            <a:ext cx="12192000" cy="549275"/>
          </a:xfrm>
          <a:prstGeom prst="rect">
            <a:avLst/>
          </a:prstGeom>
          <a:solidFill>
            <a:srgbClr val="007C91"/>
          </a:solidFill>
        </p:spPr>
        <p:txBody>
          <a:bodyPr vert="horz" wrap="square" lIns="0" tIns="0" rIns="91440" bIns="0" numCol="1" anchor="ctr" anchorCtr="0" compatLnSpc="1">
            <a:prstTxWarp prst="textNoShape">
              <a:avLst/>
            </a:prstTxWarp>
          </a:bodyPr>
          <a:lstStyle>
            <a:lvl1pPr>
              <a:defRPr sz="1600">
                <a:solidFill>
                  <a:schemeClr val="bg1"/>
                </a:solidFill>
              </a:defRPr>
            </a:lvl1pPr>
          </a:lstStyle>
          <a:p>
            <a:pPr>
              <a:defRPr/>
            </a:pPr>
            <a:r>
              <a:rPr lang="en-US"/>
              <a:t>  </a:t>
            </a:r>
            <a:fld id="{45F8D313-CCBE-49D6-A3BC-57B1848DFB52}" type="slidenum">
              <a:rPr lang="en-US" smtClean="0"/>
              <a:pPr>
                <a:defRPr/>
              </a:pPr>
              <a:t>‹#›</a:t>
            </a:fld>
            <a:r>
              <a:rPr lang="en-US"/>
              <a:t> </a:t>
            </a:r>
          </a:p>
        </p:txBody>
      </p:sp>
      <p:sp>
        <p:nvSpPr>
          <p:cNvPr id="8" name="Footer Placeholder 5">
            <a:extLst>
              <a:ext uri="{FF2B5EF4-FFF2-40B4-BE49-F238E27FC236}">
                <a16:creationId xmlns:a16="http://schemas.microsoft.com/office/drawing/2014/main" id="{921F981B-7C33-4562-96F8-1B1EF90CDD4F}"/>
              </a:ext>
            </a:extLst>
          </p:cNvPr>
          <p:cNvSpPr>
            <a:spLocks noGrp="1"/>
          </p:cNvSpPr>
          <p:nvPr>
            <p:ph type="ftr" sz="quarter" idx="3"/>
          </p:nvPr>
        </p:nvSpPr>
        <p:spPr>
          <a:xfrm>
            <a:off x="1199456" y="6308725"/>
            <a:ext cx="10752500" cy="549275"/>
          </a:xfrm>
          <a:prstGeom prst="rect">
            <a:avLst/>
          </a:prstGeom>
        </p:spPr>
        <p:txBody>
          <a:bodyPr vert="horz" lIns="0" tIns="0" rIns="0" bIns="0" rtlCol="0" anchor="ctr"/>
          <a:lstStyle>
            <a:lvl1pPr algn="l" fontAlgn="auto">
              <a:spcBef>
                <a:spcPts val="0"/>
              </a:spcBef>
              <a:spcAft>
                <a:spcPts val="0"/>
              </a:spcAft>
              <a:defRPr sz="1600" baseline="0">
                <a:solidFill>
                  <a:schemeClr val="bg1"/>
                </a:solidFill>
                <a:latin typeface="Arial" pitchFamily="34" charset="0"/>
                <a:ea typeface="+mn-ea"/>
                <a:cs typeface="+mn-cs"/>
              </a:defRPr>
            </a:lvl1pPr>
          </a:lstStyle>
          <a:p>
            <a:pPr>
              <a:defRPr/>
            </a:pPr>
            <a:r>
              <a:rPr lang="en-US"/>
              <a:t>UKHSA Transition Roadshow Sep 2021</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91" r:id="rId3"/>
    <p:sldLayoutId id="2147483792" r:id="rId4"/>
    <p:sldLayoutId id="2147483790" r:id="rId5"/>
  </p:sldLayoutIdLst>
  <p:hf hdr="0" dt="0"/>
  <p:txStyles>
    <p:titleStyle>
      <a:lvl1pPr algn="l" rtl="0" eaLnBrk="0" fontAlgn="base" hangingPunct="0">
        <a:spcBef>
          <a:spcPct val="0"/>
        </a:spcBef>
        <a:spcAft>
          <a:spcPct val="0"/>
        </a:spcAft>
        <a:defRPr sz="4267" kern="1200" spc="0">
          <a:solidFill>
            <a:srgbClr val="007C91"/>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5pPr>
      <a:lvl6pPr marL="609585" algn="l" rtl="0" fontAlgn="base">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6pPr>
      <a:lvl7pPr marL="1219170" algn="l" rtl="0" fontAlgn="base">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7pPr>
      <a:lvl8pPr marL="1828754" algn="l" rtl="0" fontAlgn="base">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8pPr>
      <a:lvl9pPr marL="2438339" algn="l" rtl="0" fontAlgn="base">
        <a:spcBef>
          <a:spcPct val="0"/>
        </a:spcBef>
        <a:spcAft>
          <a:spcPct val="0"/>
        </a:spcAft>
        <a:defRPr sz="5333">
          <a:solidFill>
            <a:schemeClr val="tx2"/>
          </a:solidFill>
          <a:latin typeface="Arial" pitchFamily="84" charset="0"/>
          <a:ea typeface="ヒラギノ角ゴ Pro W3" pitchFamily="84" charset="-128"/>
          <a:cs typeface="ヒラギノ角ゴ Pro W3" pitchFamily="84" charset="-128"/>
        </a:defRPr>
      </a:lvl9pPr>
    </p:titleStyle>
    <p:bodyStyle>
      <a:lvl1pPr marL="457189" indent="-457189" algn="l" rtl="0" eaLnBrk="0" fontAlgn="base" hangingPunct="0">
        <a:spcBef>
          <a:spcPts val="1600"/>
        </a:spcBef>
        <a:spcAft>
          <a:spcPct val="0"/>
        </a:spcAft>
        <a:buFont typeface="Arial" pitchFamily="84" charset="0"/>
        <a:defRPr kern="1200" baseline="0">
          <a:solidFill>
            <a:srgbClr val="007C91"/>
          </a:solidFill>
          <a:latin typeface="Arial" pitchFamily="34" charset="0"/>
          <a:ea typeface="ヒラギノ角ゴ Pro W3" pitchFamily="84" charset="-128"/>
          <a:cs typeface="ヒラギノ角ゴ Pro W3" pitchFamily="84" charset="-128"/>
        </a:defRPr>
      </a:lvl1pPr>
      <a:lvl2pPr marL="472006" indent="-234945" algn="l" rtl="0" eaLnBrk="0" fontAlgn="base" hangingPunct="0">
        <a:spcBef>
          <a:spcPts val="800"/>
        </a:spcBef>
        <a:spcAft>
          <a:spcPct val="0"/>
        </a:spcAft>
        <a:defRPr kern="1200" baseline="0">
          <a:solidFill>
            <a:schemeClr val="tx1"/>
          </a:solidFill>
          <a:latin typeface="Arial" pitchFamily="34" charset="0"/>
          <a:ea typeface="ヒラギノ角ゴ Pro W3" pitchFamily="84" charset="-128"/>
          <a:cs typeface="+mn-cs"/>
        </a:defRPr>
      </a:lvl2pPr>
      <a:lvl3pPr marL="287859" indent="-287859" algn="l" rtl="0" eaLnBrk="0" fontAlgn="base" hangingPunct="0">
        <a:spcBef>
          <a:spcPts val="8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833946" indent="-253994" algn="l" rtl="0" eaLnBrk="0" fontAlgn="base" hangingPunct="0">
        <a:spcBef>
          <a:spcPts val="800"/>
        </a:spcBef>
        <a:spcAft>
          <a:spcPct val="0"/>
        </a:spcAft>
        <a:buFont typeface="Arial" pitchFamily="34" charset="0"/>
        <a:buChar char="•"/>
        <a:defRPr sz="2133" kern="1200">
          <a:solidFill>
            <a:schemeClr val="tx1"/>
          </a:solidFill>
          <a:latin typeface="Arial" pitchFamily="34" charset="0"/>
          <a:ea typeface="ヒラギノ角ゴ Pro W3" pitchFamily="84" charset="-128"/>
          <a:cs typeface="+mn-cs"/>
        </a:defRPr>
      </a:lvl4pPr>
      <a:lvl5pPr marL="1430831" indent="-237061"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ヒラギノ角ゴ Pro W3" pitchFamily="84" charset="-128"/>
          <a:cs typeface="+mn-cs"/>
        </a:defRPr>
      </a:lvl5pPr>
      <a:lvl6pPr marL="2027716" indent="-249760" algn="l" defTabSz="1219170" rtl="0" eaLnBrk="1" latinLnBrk="0" hangingPunct="1">
        <a:spcBef>
          <a:spcPct val="20000"/>
        </a:spcBef>
        <a:buFontTx/>
        <a:buNone/>
        <a:defRPr sz="1867" kern="1200" baseline="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olioeradication.org/news-post/vaccine-derived-poliovirus-type-2-vdpv2-detected-in-environmental-samples-in-london-uk/" TargetMode="External"/><Relationship Id="rId2" Type="http://schemas.openxmlformats.org/officeDocument/2006/relationships/hyperlink" Target="https://polioeradication.org/news-post/report-of-polio-detection-in-united-stat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gov.uk/government/news/expansion-of-polio-sewage-surveillance-to-areas-outside-london" TargetMode="External"/><Relationship Id="rId3" Type="http://schemas.openxmlformats.org/officeDocument/2006/relationships/hyperlink" Target="https://www.gov.uk/government/news/polio-vaccine-catch-up-campaign-for-london-as-sewage-surveillance-findings-suggest-reduced-transmission" TargetMode="External"/><Relationship Id="rId7" Type="http://schemas.openxmlformats.org/officeDocument/2006/relationships/hyperlink" Target="https://travelhealthpro.org.uk/news/672/polio-public-health-emergency-of-international-concern" TargetMode="External"/><Relationship Id="rId2" Type="http://schemas.openxmlformats.org/officeDocument/2006/relationships/hyperlink" Target="https://www.gov.uk/government/news/all-children-aged-1-to-9-in-london-to-be-offered-a-dose-of-polio-vaccine"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polio-detection-of-vdpv2-in-london-sewage-samples/immediate-actions-in-response-to-detection-of-vaccine-derived-polio-virus-type-2-vdpv2-in-london-sewage-samples" TargetMode="External"/><Relationship Id="rId5" Type="http://schemas.openxmlformats.org/officeDocument/2006/relationships/hyperlink" Target="https://www.gov.uk/government/statistics/cover-of-vaccination-evaluated-rapidly-cover-programme-2022-to-2023-quarterly-data" TargetMode="External"/><Relationship Id="rId4" Type="http://schemas.openxmlformats.org/officeDocument/2006/relationships/hyperlink" Target="https://www.england.nhs.uk/statistics/statistical-work-areas/polio-vaccinations-in-london-reg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drive.google.com/drive/folders/14MkK4i5yczX_JwKfm2l--tCQApoqO9hk"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1CF7B-2531-4931-939D-4E79379584EC}"/>
              </a:ext>
            </a:extLst>
          </p:cNvPr>
          <p:cNvSpPr>
            <a:spLocks noGrp="1"/>
          </p:cNvSpPr>
          <p:nvPr>
            <p:ph type="ctrTitle"/>
          </p:nvPr>
        </p:nvSpPr>
        <p:spPr>
          <a:xfrm>
            <a:off x="527381" y="2431488"/>
            <a:ext cx="11233248" cy="2221648"/>
          </a:xfrm>
        </p:spPr>
        <p:txBody>
          <a:bodyPr/>
          <a:lstStyle/>
          <a:p>
            <a:r>
              <a:rPr lang="en-GB" sz="4400"/>
              <a:t>Polio vaccine booster campaign: London</a:t>
            </a:r>
            <a:br>
              <a:rPr lang="en-GB"/>
            </a:br>
            <a:br>
              <a:rPr lang="en-GB"/>
            </a:br>
            <a:r>
              <a:rPr lang="en-GB" sz="3200"/>
              <a:t>Briefing pack for UKHSA stakeholders</a:t>
            </a:r>
            <a:br>
              <a:rPr lang="en-GB" sz="4800"/>
            </a:br>
            <a:r>
              <a:rPr lang="en-GB"/>
              <a:t> </a:t>
            </a:r>
            <a:br>
              <a:rPr lang="en-GB"/>
            </a:br>
            <a:br>
              <a:rPr lang="en-GB"/>
            </a:br>
            <a:endParaRPr lang="en-GB" sz="3600"/>
          </a:p>
        </p:txBody>
      </p:sp>
      <p:sp>
        <p:nvSpPr>
          <p:cNvPr id="3" name="Subtitle 2">
            <a:extLst>
              <a:ext uri="{FF2B5EF4-FFF2-40B4-BE49-F238E27FC236}">
                <a16:creationId xmlns:a16="http://schemas.microsoft.com/office/drawing/2014/main" id="{4DDE00D9-9428-483F-A367-72DE6D924D3A}"/>
              </a:ext>
            </a:extLst>
          </p:cNvPr>
          <p:cNvSpPr>
            <a:spLocks noGrp="1"/>
          </p:cNvSpPr>
          <p:nvPr>
            <p:ph type="subTitle" idx="1"/>
          </p:nvPr>
        </p:nvSpPr>
        <p:spPr>
          <a:xfrm>
            <a:off x="527381" y="5760638"/>
            <a:ext cx="11233248" cy="356661"/>
          </a:xfrm>
        </p:spPr>
        <p:txBody>
          <a:bodyPr>
            <a:normAutofit fontScale="92500" lnSpcReduction="10000"/>
          </a:bodyPr>
          <a:lstStyle/>
          <a:p>
            <a:r>
              <a:rPr lang="en-GB"/>
              <a:t>March 2023							</a:t>
            </a:r>
          </a:p>
        </p:txBody>
      </p:sp>
    </p:spTree>
    <p:extLst>
      <p:ext uri="{BB962C8B-B14F-4D97-AF65-F5344CB8AC3E}">
        <p14:creationId xmlns:p14="http://schemas.microsoft.com/office/powerpoint/2010/main" val="4201666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6465-CC0E-492D-8D3B-CCF2F9A215B8}"/>
              </a:ext>
            </a:extLst>
          </p:cNvPr>
          <p:cNvSpPr>
            <a:spLocks noGrp="1"/>
          </p:cNvSpPr>
          <p:nvPr>
            <p:ph type="title"/>
          </p:nvPr>
        </p:nvSpPr>
        <p:spPr>
          <a:xfrm>
            <a:off x="479376" y="225239"/>
            <a:ext cx="10704000" cy="648072"/>
          </a:xfrm>
        </p:spPr>
        <p:txBody>
          <a:bodyPr/>
          <a:lstStyle/>
          <a:p>
            <a:r>
              <a:rPr lang="en-GB"/>
              <a:t>Sewage findings: what do we know?</a:t>
            </a:r>
          </a:p>
        </p:txBody>
      </p:sp>
      <p:sp>
        <p:nvSpPr>
          <p:cNvPr id="3" name="Content Placeholder 2">
            <a:extLst>
              <a:ext uri="{FF2B5EF4-FFF2-40B4-BE49-F238E27FC236}">
                <a16:creationId xmlns:a16="http://schemas.microsoft.com/office/drawing/2014/main" id="{4B72A0AC-1ED9-4BE7-A825-19654FE98A6D}"/>
              </a:ext>
            </a:extLst>
          </p:cNvPr>
          <p:cNvSpPr>
            <a:spLocks noGrp="1"/>
          </p:cNvSpPr>
          <p:nvPr>
            <p:ph idx="1"/>
          </p:nvPr>
        </p:nvSpPr>
        <p:spPr>
          <a:xfrm>
            <a:off x="479376" y="944724"/>
            <a:ext cx="10974893" cy="4968552"/>
          </a:xfrm>
        </p:spPr>
        <p:txBody>
          <a:bodyPr/>
          <a:lstStyle/>
          <a:p>
            <a:pPr marL="342900" indent="-342900">
              <a:buFont typeface="Arial" panose="020B0604020202020204" pitchFamily="34" charset="0"/>
              <a:buChar char="•"/>
            </a:pPr>
            <a:r>
              <a:rPr lang="en-GB" sz="2000"/>
              <a:t>The London Beckton Sewage Works covers a population close to 4 million across north and east London.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A total of 135 poliovirus type 2 isolates have been identified in 30 sewage samples collected in London between 8 February and 8 November last year. While the sewage surveillance was expanded to cover the whole of London, to date the virus has mainly been detected in samples from North and East London.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All isolates are related to the Sabin 2 vaccine strain and show the same genetic structure, which suggests a common origin.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In September 2022 sewage surveillance was rolled out to 18 areas outside the capital. This was on a precautionary basis to determine whether the virus had spread further. To date, the poliovirus found in London has not been detected at any of these sites.</a:t>
            </a:r>
          </a:p>
        </p:txBody>
      </p:sp>
      <p:sp>
        <p:nvSpPr>
          <p:cNvPr id="4" name="Slide Number Placeholder 3">
            <a:extLst>
              <a:ext uri="{FF2B5EF4-FFF2-40B4-BE49-F238E27FC236}">
                <a16:creationId xmlns:a16="http://schemas.microsoft.com/office/drawing/2014/main" id="{A8F73D33-E2F1-4669-9B89-46E69D7119BA}"/>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10</a:t>
            </a:fld>
            <a:endParaRPr lang="en-US"/>
          </a:p>
        </p:txBody>
      </p:sp>
    </p:spTree>
    <p:extLst>
      <p:ext uri="{BB962C8B-B14F-4D97-AF65-F5344CB8AC3E}">
        <p14:creationId xmlns:p14="http://schemas.microsoft.com/office/powerpoint/2010/main" val="305836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7378-EE72-4A68-B2A6-507B0F009F3F}"/>
              </a:ext>
            </a:extLst>
          </p:cNvPr>
          <p:cNvSpPr>
            <a:spLocks noGrp="1"/>
          </p:cNvSpPr>
          <p:nvPr>
            <p:ph type="title"/>
          </p:nvPr>
        </p:nvSpPr>
        <p:spPr/>
        <p:txBody>
          <a:bodyPr/>
          <a:lstStyle/>
          <a:p>
            <a:r>
              <a:rPr lang="en-GB"/>
              <a:t>Why is vaccine-derived poliovirus in sewage?</a:t>
            </a:r>
          </a:p>
        </p:txBody>
      </p:sp>
      <p:sp>
        <p:nvSpPr>
          <p:cNvPr id="3" name="Content Placeholder 2">
            <a:extLst>
              <a:ext uri="{FF2B5EF4-FFF2-40B4-BE49-F238E27FC236}">
                <a16:creationId xmlns:a16="http://schemas.microsoft.com/office/drawing/2014/main" id="{E7BE00DD-12F7-4CB8-BD93-DC310B040467}"/>
              </a:ext>
            </a:extLst>
          </p:cNvPr>
          <p:cNvSpPr>
            <a:spLocks noGrp="1"/>
          </p:cNvSpPr>
          <p:nvPr>
            <p:ph idx="1"/>
          </p:nvPr>
        </p:nvSpPr>
        <p:spPr>
          <a:xfrm>
            <a:off x="623392" y="974453"/>
            <a:ext cx="10830877" cy="5328592"/>
          </a:xfrm>
        </p:spPr>
        <p:txBody>
          <a:bodyPr/>
          <a:lstStyle/>
          <a:p>
            <a:pPr marL="342900" indent="-342900">
              <a:buFont typeface="Arial" panose="020B0604020202020204" pitchFamily="34" charset="0"/>
              <a:buChar char="•"/>
            </a:pPr>
            <a:r>
              <a:rPr lang="en-GB" sz="2100">
                <a:effectLst/>
                <a:latin typeface="+mn-lt"/>
                <a:ea typeface="Calibri" panose="020F0502020204030204" pitchFamily="34" charset="0"/>
                <a:cs typeface="Times New Roman"/>
              </a:rPr>
              <a:t>In countries where polio still circulates</a:t>
            </a:r>
            <a:r>
              <a:rPr lang="en-GB" sz="2100">
                <a:latin typeface="+mn-lt"/>
                <a:ea typeface="Calibri" panose="020F0502020204030204" pitchFamily="34" charset="0"/>
                <a:cs typeface="Times New Roman"/>
              </a:rPr>
              <a:t>,</a:t>
            </a:r>
            <a:r>
              <a:rPr lang="en-GB" sz="2100">
                <a:effectLst/>
                <a:latin typeface="+mn-lt"/>
                <a:ea typeface="Calibri" panose="020F0502020204030204" pitchFamily="34" charset="0"/>
                <a:cs typeface="Times New Roman"/>
              </a:rPr>
              <a:t> the oral polio vaccine (OPV) is used as it is more effective at controlling transmission and outbreaks.</a:t>
            </a:r>
          </a:p>
          <a:p>
            <a:pPr marL="0" indent="0"/>
            <a:endParaRPr lang="en-GB" sz="21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100">
                <a:effectLst/>
                <a:latin typeface="+mn-lt"/>
                <a:ea typeface="Calibri" panose="020F0502020204030204" pitchFamily="34" charset="0"/>
                <a:cs typeface="Times New Roman" panose="02020603050405020304" pitchFamily="18" charset="0"/>
              </a:rPr>
              <a:t>OPV contains a weakened live virus which grows in the gut. It can be shed in faeces for a few weeks after vaccination. </a:t>
            </a:r>
          </a:p>
          <a:p>
            <a:pPr marL="342900" indent="-342900">
              <a:buFont typeface="Arial" panose="020B0604020202020204" pitchFamily="34" charset="0"/>
              <a:buChar char="•"/>
            </a:pPr>
            <a:endParaRPr lang="en-GB" sz="2100">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100">
                <a:latin typeface="+mn-lt"/>
                <a:ea typeface="Calibri" panose="020F0502020204030204" pitchFamily="34" charset="0"/>
                <a:cs typeface="Times New Roman"/>
              </a:rPr>
              <a:t>People vaccinated with OPV can pass it on to close contacts, mainly through inadequate hand hygiene. OPV's</a:t>
            </a:r>
            <a:r>
              <a:rPr lang="en-GB" sz="2100">
                <a:effectLst/>
                <a:latin typeface="+mn-lt"/>
                <a:ea typeface="Calibri" panose="020F0502020204030204" pitchFamily="34" charset="0"/>
                <a:cs typeface="Times New Roman"/>
              </a:rPr>
              <a:t> tendency to spread is, in some circumstances, a desired characteristic to help spread immunity.</a:t>
            </a:r>
          </a:p>
          <a:p>
            <a:pPr marL="342900" indent="-342900">
              <a:buFont typeface="Arial" panose="020B0604020202020204" pitchFamily="34" charset="0"/>
              <a:buChar char="•"/>
            </a:pPr>
            <a:endParaRPr lang="en-GB" sz="21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100">
                <a:effectLst/>
                <a:latin typeface="+mn-lt"/>
                <a:ea typeface="Calibri" panose="020F0502020204030204" pitchFamily="34" charset="0"/>
                <a:cs typeface="Times New Roman" panose="02020603050405020304" pitchFamily="18" charset="0"/>
              </a:rPr>
              <a:t>In communities with low vaccination uptake, the OPV virus spread </a:t>
            </a:r>
            <a:r>
              <a:rPr lang="en-GB" sz="2100">
                <a:latin typeface="+mn-lt"/>
                <a:ea typeface="Calibri" panose="020F0502020204030204" pitchFamily="34" charset="0"/>
                <a:cs typeface="Times New Roman" panose="02020603050405020304" pitchFamily="18" charset="0"/>
              </a:rPr>
              <a:t>can be prolonged</a:t>
            </a:r>
            <a:r>
              <a:rPr lang="en-GB" sz="2100">
                <a:effectLst/>
                <a:latin typeface="+mn-lt"/>
                <a:ea typeface="Calibri" panose="020F0502020204030204" pitchFamily="34" charset="0"/>
                <a:cs typeface="Times New Roman" panose="02020603050405020304" pitchFamily="18" charset="0"/>
              </a:rPr>
              <a:t>. Over time the virus will eventually mutate and re-acquires some </a:t>
            </a:r>
            <a:r>
              <a:rPr lang="en-GB" sz="2100">
                <a:latin typeface="+mn-lt"/>
                <a:ea typeface="Calibri" panose="020F0502020204030204" pitchFamily="34" charset="0"/>
                <a:cs typeface="Times New Roman" panose="02020603050405020304" pitchFamily="18" charset="0"/>
              </a:rPr>
              <a:t>properties of the natural polio virus which allow it to cause harm (paralysis).</a:t>
            </a:r>
            <a:endParaRPr lang="en-GB" sz="2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8BC471F-E789-4FF4-B343-D69A8C7D191E}"/>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11</a:t>
            </a:fld>
            <a:endParaRPr lang="en-US"/>
          </a:p>
        </p:txBody>
      </p:sp>
    </p:spTree>
    <p:extLst>
      <p:ext uri="{BB962C8B-B14F-4D97-AF65-F5344CB8AC3E}">
        <p14:creationId xmlns:p14="http://schemas.microsoft.com/office/powerpoint/2010/main" val="225421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A603-CF6B-49A2-AAA0-38CF875D6FB0}"/>
              </a:ext>
            </a:extLst>
          </p:cNvPr>
          <p:cNvSpPr>
            <a:spLocks noGrp="1"/>
          </p:cNvSpPr>
          <p:nvPr>
            <p:ph type="title"/>
          </p:nvPr>
        </p:nvSpPr>
        <p:spPr/>
        <p:txBody>
          <a:bodyPr/>
          <a:lstStyle/>
          <a:p>
            <a:r>
              <a:rPr lang="en-GB"/>
              <a:t>How often is virus detected in sewage?</a:t>
            </a:r>
          </a:p>
        </p:txBody>
      </p:sp>
      <p:sp>
        <p:nvSpPr>
          <p:cNvPr id="3" name="Content Placeholder 2">
            <a:extLst>
              <a:ext uri="{FF2B5EF4-FFF2-40B4-BE49-F238E27FC236}">
                <a16:creationId xmlns:a16="http://schemas.microsoft.com/office/drawing/2014/main" id="{C4242057-C938-421C-AA7C-0E9E18A0D2B4}"/>
              </a:ext>
            </a:extLst>
          </p:cNvPr>
          <p:cNvSpPr>
            <a:spLocks noGrp="1"/>
          </p:cNvSpPr>
          <p:nvPr>
            <p:ph idx="1"/>
          </p:nvPr>
        </p:nvSpPr>
        <p:spPr>
          <a:xfrm>
            <a:off x="744000" y="1019646"/>
            <a:ext cx="10704000" cy="5010134"/>
          </a:xfrm>
        </p:spPr>
        <p:txBody>
          <a:bodyPr/>
          <a:lstStyle/>
          <a:p>
            <a:pPr marL="342900" indent="-342900">
              <a:buFont typeface="Arial" panose="020B0604020202020204" pitchFamily="34" charset="0"/>
              <a:buChar char="•"/>
            </a:pPr>
            <a:r>
              <a:rPr lang="en-GB" sz="2200">
                <a:effectLst/>
                <a:latin typeface="+mn-lt"/>
                <a:ea typeface="Calibri" panose="020F0502020204030204" pitchFamily="34" charset="0"/>
                <a:cs typeface="Times New Roman" panose="02020603050405020304" pitchFamily="18" charset="0"/>
              </a:rPr>
              <a:t>Finding between one and three ‘vaccine-like’ polioviruses each year in routine UK sewage samples is normal.</a:t>
            </a:r>
          </a:p>
          <a:p>
            <a:pPr marL="342900" indent="-342900">
              <a:buFont typeface="Arial" panose="020B0604020202020204" pitchFamily="34" charset="0"/>
              <a:buChar char="•"/>
            </a:pPr>
            <a:endParaRPr lang="en-GB" sz="2200">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200">
                <a:effectLst/>
                <a:latin typeface="+mn-lt"/>
                <a:ea typeface="Calibri" panose="020F0502020204030204" pitchFamily="34" charset="0"/>
                <a:cs typeface="Times New Roman" panose="02020603050405020304" pitchFamily="18" charset="0"/>
              </a:rPr>
              <a:t>These are one-offs from individuals vaccinated overseas with OPV, who have then travelled to the UK and briefly ‘shed’ traces of the vaccine-like poliovirus.</a:t>
            </a:r>
          </a:p>
          <a:p>
            <a:pPr marL="0" indent="0"/>
            <a:endParaRPr lang="en-GB" sz="22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200">
                <a:latin typeface="+mn-lt"/>
                <a:ea typeface="Calibri" panose="020F0502020204030204" pitchFamily="34" charset="0"/>
                <a:cs typeface="Times New Roman" panose="02020603050405020304" pitchFamily="18" charset="0"/>
              </a:rPr>
              <a:t>But this type 2 polio</a:t>
            </a:r>
            <a:r>
              <a:rPr lang="en-GB" sz="2200">
                <a:effectLst/>
                <a:latin typeface="+mn-lt"/>
                <a:ea typeface="Calibri" panose="020F0502020204030204" pitchFamily="34" charset="0"/>
                <a:cs typeface="Times New Roman" panose="02020603050405020304" pitchFamily="18" charset="0"/>
              </a:rPr>
              <a:t>virus has persisted </a:t>
            </a:r>
            <a:r>
              <a:rPr lang="en-GB" sz="2200">
                <a:latin typeface="+mn-lt"/>
                <a:ea typeface="Calibri" panose="020F0502020204030204" pitchFamily="34" charset="0"/>
                <a:cs typeface="Times New Roman" panose="02020603050405020304" pitchFamily="18" charset="0"/>
              </a:rPr>
              <a:t>in the sewage in London since February 2022 and has now </a:t>
            </a:r>
            <a:r>
              <a:rPr lang="en-GB" sz="2200">
                <a:effectLst/>
                <a:latin typeface="+mn-lt"/>
                <a:ea typeface="Calibri" panose="020F0502020204030204" pitchFamily="34" charset="0"/>
                <a:cs typeface="Times New Roman" panose="02020603050405020304" pitchFamily="18" charset="0"/>
              </a:rPr>
              <a:t>evolved to a ‘vaccine-derived’ poliovirus type 2.</a:t>
            </a:r>
          </a:p>
          <a:p>
            <a:pPr marL="342900" indent="-342900">
              <a:buFont typeface="Arial" panose="020B0604020202020204" pitchFamily="34" charset="0"/>
              <a:buChar char="•"/>
            </a:pPr>
            <a:endParaRPr lang="en-GB" sz="2200">
              <a:latin typeface="+mn-lt"/>
              <a:cs typeface="Times New Roman" panose="02020603050405020304" pitchFamily="18" charset="0"/>
            </a:endParaRPr>
          </a:p>
          <a:p>
            <a:pPr marL="342900" indent="-342900">
              <a:buFont typeface="Arial" panose="020B0604020202020204" pitchFamily="34" charset="0"/>
              <a:buChar char="•"/>
            </a:pPr>
            <a:r>
              <a:rPr lang="en-GB" sz="2200"/>
              <a:t>VDPV2 is of greater concern as it behaves more like naturally occurring ‘wild’ polio and may, on rare occasions, lead to cases of paralysis in unvaccinated individuals. </a:t>
            </a:r>
          </a:p>
        </p:txBody>
      </p:sp>
      <p:sp>
        <p:nvSpPr>
          <p:cNvPr id="4" name="Slide Number Placeholder 3">
            <a:extLst>
              <a:ext uri="{FF2B5EF4-FFF2-40B4-BE49-F238E27FC236}">
                <a16:creationId xmlns:a16="http://schemas.microsoft.com/office/drawing/2014/main" id="{D542997C-6432-4DD2-9D1B-5CB9CF897B78}"/>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12</a:t>
            </a:fld>
            <a:endParaRPr lang="en-US"/>
          </a:p>
        </p:txBody>
      </p:sp>
    </p:spTree>
    <p:extLst>
      <p:ext uri="{BB962C8B-B14F-4D97-AF65-F5344CB8AC3E}">
        <p14:creationId xmlns:p14="http://schemas.microsoft.com/office/powerpoint/2010/main" val="329471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74E4-41C0-427D-8B8B-140CC10BAE88}"/>
              </a:ext>
            </a:extLst>
          </p:cNvPr>
          <p:cNvSpPr>
            <a:spLocks noGrp="1"/>
          </p:cNvSpPr>
          <p:nvPr>
            <p:ph type="title"/>
          </p:nvPr>
        </p:nvSpPr>
        <p:spPr/>
        <p:txBody>
          <a:bodyPr/>
          <a:lstStyle/>
          <a:p>
            <a:r>
              <a:rPr lang="en-GB"/>
              <a:t>About Polio vaccines</a:t>
            </a:r>
          </a:p>
        </p:txBody>
      </p:sp>
      <p:sp>
        <p:nvSpPr>
          <p:cNvPr id="3" name="Content Placeholder 2">
            <a:extLst>
              <a:ext uri="{FF2B5EF4-FFF2-40B4-BE49-F238E27FC236}">
                <a16:creationId xmlns:a16="http://schemas.microsoft.com/office/drawing/2014/main" id="{0CB8FBC8-C86E-4EAF-B1FE-AD33BEE214A1}"/>
              </a:ext>
            </a:extLst>
          </p:cNvPr>
          <p:cNvSpPr>
            <a:spLocks noGrp="1"/>
          </p:cNvSpPr>
          <p:nvPr>
            <p:ph idx="1"/>
          </p:nvPr>
        </p:nvSpPr>
        <p:spPr>
          <a:xfrm>
            <a:off x="335360" y="693879"/>
            <a:ext cx="11521280" cy="5470242"/>
          </a:xfrm>
        </p:spPr>
        <p:txBody>
          <a:bodyPr/>
          <a:lstStyle/>
          <a:p>
            <a:r>
              <a:rPr lang="en-GB" sz="1800">
                <a:effectLst/>
                <a:latin typeface="+mn-lt"/>
                <a:ea typeface="Calibri" panose="020F0502020204030204" pitchFamily="34" charset="0"/>
                <a:cs typeface="Times New Roman" panose="02020603050405020304" pitchFamily="18" charset="0"/>
              </a:rPr>
              <a:t>The best way to prevent polio is to make sure you and your child are up to date with your vaccinations. The vaccine is given as part of a combined jab to babies, toddlers and teenagers as part of the NHS routine childhood vaccination schedule.</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It's given when your child is:</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	8, 12 and 16 weeks old as part of the 6-in-1 vaccine</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	3 years and 4 months old as part of the 4-in-1 (DTaP/IPV) pre-school booster</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	14 years old as part of the 3-in-1 (Td/IPV) teenage booster</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You need to have all of these vaccinations to be fully vaccinated against polio.</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If you are not up to date, you can have a polio vaccination at any point for free on the NHS.</a:t>
            </a:r>
          </a:p>
          <a:p>
            <a:endParaRPr lang="en-GB" sz="1800">
              <a:effectLst/>
              <a:latin typeface="+mn-lt"/>
              <a:ea typeface="Calibri" panose="020F0502020204030204" pitchFamily="34" charset="0"/>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You should also get vaccinated even if you've had polio before as the vaccine protects against three different types of poliovirus.</a:t>
            </a:r>
          </a:p>
          <a:p>
            <a:endParaRPr lang="en-GB"/>
          </a:p>
        </p:txBody>
      </p:sp>
      <p:sp>
        <p:nvSpPr>
          <p:cNvPr id="4" name="Slide Number Placeholder 3">
            <a:extLst>
              <a:ext uri="{FF2B5EF4-FFF2-40B4-BE49-F238E27FC236}">
                <a16:creationId xmlns:a16="http://schemas.microsoft.com/office/drawing/2014/main" id="{6D5C47C9-C552-45D7-BF91-5917E37BF9E6}"/>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13</a:t>
            </a:fld>
            <a:endParaRPr lang="en-US"/>
          </a:p>
        </p:txBody>
      </p:sp>
    </p:spTree>
    <p:extLst>
      <p:ext uri="{BB962C8B-B14F-4D97-AF65-F5344CB8AC3E}">
        <p14:creationId xmlns:p14="http://schemas.microsoft.com/office/powerpoint/2010/main" val="175626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E4E6-6C9A-4062-897A-257028587B75}"/>
              </a:ext>
            </a:extLst>
          </p:cNvPr>
          <p:cNvSpPr>
            <a:spLocks noGrp="1"/>
          </p:cNvSpPr>
          <p:nvPr>
            <p:ph type="title"/>
          </p:nvPr>
        </p:nvSpPr>
        <p:spPr/>
        <p:txBody>
          <a:bodyPr/>
          <a:lstStyle/>
          <a:p>
            <a:r>
              <a:rPr lang="en-GB"/>
              <a:t>Recent history of polio</a:t>
            </a:r>
          </a:p>
        </p:txBody>
      </p:sp>
      <p:sp>
        <p:nvSpPr>
          <p:cNvPr id="3" name="Content Placeholder 2">
            <a:extLst>
              <a:ext uri="{FF2B5EF4-FFF2-40B4-BE49-F238E27FC236}">
                <a16:creationId xmlns:a16="http://schemas.microsoft.com/office/drawing/2014/main" id="{577518FE-16C4-450A-AA25-C2601B7E1C5D}"/>
              </a:ext>
            </a:extLst>
          </p:cNvPr>
          <p:cNvSpPr>
            <a:spLocks noGrp="1"/>
          </p:cNvSpPr>
          <p:nvPr>
            <p:ph idx="1"/>
          </p:nvPr>
        </p:nvSpPr>
        <p:spPr>
          <a:xfrm>
            <a:off x="750269" y="1155170"/>
            <a:ext cx="10704000" cy="4866118"/>
          </a:xfrm>
        </p:spPr>
        <p:txBody>
          <a:bodyPr/>
          <a:lstStyle/>
          <a:p>
            <a:pPr marL="342900" indent="-342900">
              <a:buFont typeface="Arial" panose="020B0604020202020204" pitchFamily="34" charset="0"/>
              <a:buChar char="•"/>
            </a:pPr>
            <a:r>
              <a:rPr lang="en-GB" sz="2100">
                <a:effectLst/>
                <a:latin typeface="+mn-lt"/>
                <a:ea typeface="Calibri" panose="020F0502020204030204" pitchFamily="34" charset="0"/>
                <a:cs typeface="Times New Roman" panose="02020603050405020304" pitchFamily="18" charset="0"/>
              </a:rPr>
              <a:t>‘Wild’ polio was last contracted in the UK in 1984. The UK was declared polio-free in 2003.</a:t>
            </a:r>
          </a:p>
          <a:p>
            <a:pPr marL="0" indent="0"/>
            <a:endParaRPr lang="en-GB" sz="21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100">
                <a:latin typeface="+mn-lt"/>
                <a:ea typeface="Calibri" panose="020F0502020204030204" pitchFamily="34" charset="0"/>
                <a:cs typeface="Arial"/>
              </a:rPr>
              <a:t>No paralytic polio cases have been reported in patients in England. However, there is still a risk that the VDPV2 could cause paralysis in an unvaccinated individual, as seen in the USA last year and more recently in Israel.</a:t>
            </a:r>
            <a:endParaRPr lang="en-GB" sz="21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GB" sz="21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100">
                <a:effectLst/>
                <a:latin typeface="+mn-lt"/>
                <a:ea typeface="Calibri" panose="020F0502020204030204" pitchFamily="34" charset="0"/>
                <a:cs typeface="Times New Roman" panose="02020603050405020304" pitchFamily="18" charset="0"/>
              </a:rPr>
              <a:t>The Global Polio Laboratory Network</a:t>
            </a:r>
            <a:r>
              <a:rPr lang="en-GB" sz="2100">
                <a:effectLst/>
                <a:latin typeface="+mn-lt"/>
                <a:ea typeface="Calibri" panose="020F0502020204030204" pitchFamily="34" charset="0"/>
                <a:cs typeface="Times New Roman" panose="02020603050405020304" pitchFamily="18" charset="0"/>
                <a:hlinkClick r:id="rId2"/>
              </a:rPr>
              <a:t> confirmed </a:t>
            </a:r>
            <a:r>
              <a:rPr lang="en-GB" sz="2100">
                <a:effectLst/>
                <a:latin typeface="+mn-lt"/>
                <a:ea typeface="Calibri" panose="020F0502020204030204" pitchFamily="34" charset="0"/>
                <a:cs typeface="Times New Roman" panose="02020603050405020304" pitchFamily="18" charset="0"/>
              </a:rPr>
              <a:t>that the VDPV2 isolated from the case is genetically linked to two Sabin-like type 2 isolates, collected from environmental samples in early June in both New York and greater Jerusalem, Israel, as well as to the recently detected VDPV2 from environmental samples in </a:t>
            </a:r>
            <a:r>
              <a:rPr lang="en-GB" sz="2100">
                <a:effectLst/>
                <a:latin typeface="+mn-lt"/>
                <a:ea typeface="Calibri" panose="020F0502020204030204" pitchFamily="34" charset="0"/>
                <a:cs typeface="Times New Roman" panose="02020603050405020304" pitchFamily="18" charset="0"/>
                <a:hlinkClick r:id="rId3"/>
              </a:rPr>
              <a:t>London</a:t>
            </a:r>
            <a:r>
              <a:rPr lang="en-GB" sz="2100">
                <a:effectLst/>
                <a:latin typeface="+mn-lt"/>
                <a:ea typeface="Calibri" panose="020F0502020204030204" pitchFamily="34" charset="0"/>
                <a:cs typeface="Times New Roman" panose="02020603050405020304" pitchFamily="18" charset="0"/>
              </a:rPr>
              <a:t>.</a:t>
            </a:r>
            <a:endParaRPr lang="en-GB" sz="2100">
              <a:latin typeface="+mn-lt"/>
            </a:endParaRPr>
          </a:p>
        </p:txBody>
      </p:sp>
      <p:sp>
        <p:nvSpPr>
          <p:cNvPr id="4" name="Slide Number Placeholder 3">
            <a:extLst>
              <a:ext uri="{FF2B5EF4-FFF2-40B4-BE49-F238E27FC236}">
                <a16:creationId xmlns:a16="http://schemas.microsoft.com/office/drawing/2014/main" id="{289FCB5F-5314-4F10-AC0A-2BA5DF95542C}"/>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14</a:t>
            </a:fld>
            <a:endParaRPr lang="en-US"/>
          </a:p>
        </p:txBody>
      </p:sp>
    </p:spTree>
    <p:extLst>
      <p:ext uri="{BB962C8B-B14F-4D97-AF65-F5344CB8AC3E}">
        <p14:creationId xmlns:p14="http://schemas.microsoft.com/office/powerpoint/2010/main" val="428328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10C3-3FCF-4B3E-98D7-21FBB2D16A4B}"/>
              </a:ext>
            </a:extLst>
          </p:cNvPr>
          <p:cNvSpPr>
            <a:spLocks noGrp="1"/>
          </p:cNvSpPr>
          <p:nvPr>
            <p:ph type="title"/>
          </p:nvPr>
        </p:nvSpPr>
        <p:spPr/>
        <p:txBody>
          <a:bodyPr/>
          <a:lstStyle/>
          <a:p>
            <a:r>
              <a:rPr lang="en-GB"/>
              <a:t>Mild case symptoms</a:t>
            </a:r>
          </a:p>
        </p:txBody>
      </p:sp>
      <p:sp>
        <p:nvSpPr>
          <p:cNvPr id="3" name="Content Placeholder 2">
            <a:extLst>
              <a:ext uri="{FF2B5EF4-FFF2-40B4-BE49-F238E27FC236}">
                <a16:creationId xmlns:a16="http://schemas.microsoft.com/office/drawing/2014/main" id="{1B66C5CB-4BE7-4ACE-B992-39473FB01DFA}"/>
              </a:ext>
            </a:extLst>
          </p:cNvPr>
          <p:cNvSpPr>
            <a:spLocks noGrp="1"/>
          </p:cNvSpPr>
          <p:nvPr>
            <p:ph idx="1"/>
          </p:nvPr>
        </p:nvSpPr>
        <p:spPr>
          <a:xfrm>
            <a:off x="750269" y="1052736"/>
            <a:ext cx="10704000" cy="5112568"/>
          </a:xfrm>
        </p:spPr>
        <p:txBody>
          <a:bodyPr/>
          <a:lstStyle/>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Most people with polio won't have symptoms. </a:t>
            </a:r>
          </a:p>
          <a:p>
            <a:pPr marL="342900" indent="-342900">
              <a:buFont typeface="Arial" panose="020B0604020202020204" pitchFamily="34" charset="0"/>
              <a:buChar char="•"/>
            </a:pPr>
            <a:endParaRPr lang="en-GB" sz="2400">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A small number will experience a flu-like illness 5 to 21 days after infection.</a:t>
            </a:r>
          </a:p>
          <a:p>
            <a:pPr marL="342900" indent="-342900">
              <a:buFont typeface="Arial" panose="020B0604020202020204" pitchFamily="34" charset="0"/>
              <a:buChar char="•"/>
            </a:pPr>
            <a:endParaRPr lang="en-GB" sz="2400">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The early </a:t>
            </a:r>
            <a:r>
              <a:rPr lang="en-GB" sz="2400">
                <a:latin typeface="+mn-lt"/>
                <a:ea typeface="Calibri" panose="020F0502020204030204" pitchFamily="34" charset="0"/>
                <a:cs typeface="Times New Roman" panose="02020603050405020304" pitchFamily="18" charset="0"/>
              </a:rPr>
              <a:t>symptoms are the same as a wide range of more common viral infections and include </a:t>
            </a:r>
            <a:r>
              <a:rPr lang="en-GB" sz="2400">
                <a:effectLst/>
                <a:latin typeface="+mn-lt"/>
                <a:ea typeface="Calibri" panose="020F0502020204030204" pitchFamily="34" charset="0"/>
                <a:cs typeface="Times New Roman" panose="02020603050405020304" pitchFamily="18" charset="0"/>
              </a:rPr>
              <a:t>fever, sore throat, headache, abdominal pain, aching muscles, nausea and vomiting </a:t>
            </a:r>
          </a:p>
          <a:p>
            <a:pPr marL="342900" lvl="0" indent="-342900">
              <a:buFont typeface="Arial" panose="020B0604020202020204" pitchFamily="34" charset="0"/>
              <a:buChar char="•"/>
            </a:pPr>
            <a:endParaRPr lang="en-GB" sz="24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Symptoms usually pass within a week without medical intervention.</a:t>
            </a:r>
          </a:p>
        </p:txBody>
      </p:sp>
      <p:sp>
        <p:nvSpPr>
          <p:cNvPr id="4" name="Slide Number Placeholder 3">
            <a:extLst>
              <a:ext uri="{FF2B5EF4-FFF2-40B4-BE49-F238E27FC236}">
                <a16:creationId xmlns:a16="http://schemas.microsoft.com/office/drawing/2014/main" id="{765448F0-B321-4385-9081-34ABAEF7E405}"/>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15</a:t>
            </a:fld>
            <a:endParaRPr lang="en-US"/>
          </a:p>
        </p:txBody>
      </p:sp>
    </p:spTree>
    <p:extLst>
      <p:ext uri="{BB962C8B-B14F-4D97-AF65-F5344CB8AC3E}">
        <p14:creationId xmlns:p14="http://schemas.microsoft.com/office/powerpoint/2010/main" val="54769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F54A-4AC8-4E5A-9CB9-58AF4DB215F3}"/>
              </a:ext>
            </a:extLst>
          </p:cNvPr>
          <p:cNvSpPr>
            <a:spLocks noGrp="1"/>
          </p:cNvSpPr>
          <p:nvPr>
            <p:ph type="title"/>
          </p:nvPr>
        </p:nvSpPr>
        <p:spPr/>
        <p:txBody>
          <a:bodyPr/>
          <a:lstStyle/>
          <a:p>
            <a:r>
              <a:rPr lang="en-GB"/>
              <a:t>More serious outcomes</a:t>
            </a:r>
          </a:p>
        </p:txBody>
      </p:sp>
      <p:sp>
        <p:nvSpPr>
          <p:cNvPr id="3" name="Content Placeholder 2">
            <a:extLst>
              <a:ext uri="{FF2B5EF4-FFF2-40B4-BE49-F238E27FC236}">
                <a16:creationId xmlns:a16="http://schemas.microsoft.com/office/drawing/2014/main" id="{65CCABB9-A86A-4C6A-8BAA-ED88AF12902F}"/>
              </a:ext>
            </a:extLst>
          </p:cNvPr>
          <p:cNvSpPr>
            <a:spLocks noGrp="1"/>
          </p:cNvSpPr>
          <p:nvPr>
            <p:ph idx="1"/>
          </p:nvPr>
        </p:nvSpPr>
        <p:spPr>
          <a:xfrm>
            <a:off x="744000" y="980728"/>
            <a:ext cx="10704000" cy="4722101"/>
          </a:xfrm>
        </p:spPr>
        <p:txBody>
          <a:bodyPr/>
          <a:lstStyle/>
          <a:p>
            <a:pPr marL="342900" indent="-342900">
              <a:buFont typeface="Arial" panose="020B0604020202020204" pitchFamily="34" charset="0"/>
              <a:buChar char="•"/>
            </a:pPr>
            <a:r>
              <a:rPr lang="en-GB" sz="2400">
                <a:latin typeface="+mn-lt"/>
                <a:ea typeface="Calibri" panose="020F0502020204030204" pitchFamily="34" charset="0"/>
                <a:cs typeface="Times New Roman" panose="02020603050405020304" pitchFamily="18" charset="0"/>
              </a:rPr>
              <a:t>In b</a:t>
            </a:r>
            <a:r>
              <a:rPr lang="en-GB" sz="2400">
                <a:effectLst/>
                <a:latin typeface="+mn-lt"/>
                <a:ea typeface="Calibri" panose="020F0502020204030204" pitchFamily="34" charset="0"/>
                <a:cs typeface="Times New Roman" panose="02020603050405020304" pitchFamily="18" charset="0"/>
              </a:rPr>
              <a:t>etween 1/100 to 1/1,000 infections, the virus attacks the nerves in the spine and base of the brain. This can cause paralysis, usually in the legs, which develops over hours or days. </a:t>
            </a:r>
          </a:p>
          <a:p>
            <a:pPr marL="342900" indent="-342900">
              <a:buFont typeface="Arial" panose="020B0604020202020204" pitchFamily="34" charset="0"/>
              <a:buChar char="•"/>
            </a:pPr>
            <a:endParaRPr lang="en-GB" sz="24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If the breathing muscles are affected, it can be life threatening.</a:t>
            </a:r>
          </a:p>
          <a:p>
            <a:pPr marL="342900" indent="-342900">
              <a:buFont typeface="Arial" panose="020B0604020202020204" pitchFamily="34" charset="0"/>
              <a:buChar char="•"/>
            </a:pPr>
            <a:endParaRPr lang="en-GB" sz="240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There is no treatment specifically for polio; it can only be prevented by immunisation.</a:t>
            </a:r>
          </a:p>
          <a:p>
            <a:pPr marL="342900" indent="-342900">
              <a:buFont typeface="Arial" panose="020B0604020202020204" pitchFamily="34" charset="0"/>
              <a:buChar char="•"/>
            </a:pPr>
            <a:endParaRPr lang="en-GB" sz="2400">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a:effectLst/>
                <a:latin typeface="+mn-lt"/>
                <a:ea typeface="Calibri" panose="020F0502020204030204" pitchFamily="34" charset="0"/>
                <a:cs typeface="Times New Roman" panose="02020603050405020304" pitchFamily="18" charset="0"/>
              </a:rPr>
              <a:t>Before the introduction of the routine immunisation programme for polio about 8,000 cases of paralytic polio were diagnosed in the UK in epidemic years.</a:t>
            </a:r>
          </a:p>
        </p:txBody>
      </p:sp>
      <p:sp>
        <p:nvSpPr>
          <p:cNvPr id="4" name="Slide Number Placeholder 3">
            <a:extLst>
              <a:ext uri="{FF2B5EF4-FFF2-40B4-BE49-F238E27FC236}">
                <a16:creationId xmlns:a16="http://schemas.microsoft.com/office/drawing/2014/main" id="{1C19D225-DE3E-45CC-8F73-C4B6D8298DB8}"/>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16</a:t>
            </a:fld>
            <a:endParaRPr lang="en-US"/>
          </a:p>
        </p:txBody>
      </p:sp>
    </p:spTree>
    <p:extLst>
      <p:ext uri="{BB962C8B-B14F-4D97-AF65-F5344CB8AC3E}">
        <p14:creationId xmlns:p14="http://schemas.microsoft.com/office/powerpoint/2010/main" val="3999214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C307-7081-4349-8E58-C81D63A203D6}"/>
              </a:ext>
            </a:extLst>
          </p:cNvPr>
          <p:cNvSpPr>
            <a:spLocks noGrp="1"/>
          </p:cNvSpPr>
          <p:nvPr>
            <p:ph type="title"/>
          </p:nvPr>
        </p:nvSpPr>
        <p:spPr>
          <a:xfrm>
            <a:off x="263352" y="92629"/>
            <a:ext cx="11190917" cy="648072"/>
          </a:xfrm>
        </p:spPr>
        <p:txBody>
          <a:bodyPr/>
          <a:lstStyle/>
          <a:p>
            <a:r>
              <a:rPr lang="en-GB"/>
              <a:t>Background:</a:t>
            </a:r>
          </a:p>
        </p:txBody>
      </p:sp>
      <p:sp>
        <p:nvSpPr>
          <p:cNvPr id="3" name="Content Placeholder 2">
            <a:extLst>
              <a:ext uri="{FF2B5EF4-FFF2-40B4-BE49-F238E27FC236}">
                <a16:creationId xmlns:a16="http://schemas.microsoft.com/office/drawing/2014/main" id="{288D5355-A267-4A65-A493-BAC1B76FB1B6}"/>
              </a:ext>
            </a:extLst>
          </p:cNvPr>
          <p:cNvSpPr>
            <a:spLocks noGrp="1"/>
          </p:cNvSpPr>
          <p:nvPr>
            <p:ph idx="1"/>
          </p:nvPr>
        </p:nvSpPr>
        <p:spPr>
          <a:xfrm>
            <a:off x="263352" y="908719"/>
            <a:ext cx="11593288" cy="5400005"/>
          </a:xfrm>
        </p:spPr>
        <p:txBody>
          <a:bodyPr/>
          <a:lstStyle/>
          <a:p>
            <a:r>
              <a:rPr lang="en-GB" sz="1800"/>
              <a:t>In June 22 the UKHSA announced that, working with the MHRA, it had identified poliovirus type 2 (PV2) in sewage samples collected from the London Beckton Sewage Treatment Works between February and June.</a:t>
            </a:r>
          </a:p>
          <a:p>
            <a:endParaRPr lang="en-GB" sz="1800"/>
          </a:p>
          <a:p>
            <a:r>
              <a:rPr lang="en-GB" sz="1800"/>
              <a:t>The virus had evolved to a ‘vaccine-derived’ poliovirus type 2 (VDPV2), which on rare occasions can cause serious illness, such as paralysis, in people who are not fully vaccinated.</a:t>
            </a:r>
          </a:p>
          <a:p>
            <a:endParaRPr lang="en-GB" sz="1800"/>
          </a:p>
          <a:p>
            <a:r>
              <a:rPr lang="en-GB" sz="1800"/>
              <a:t>Continued surveillance of sewage in London has found no further vaccine-derived poliovirus type 2 (VDPV2) isolates have been detected since early November, which suggests transmission in London has significantly reduced.</a:t>
            </a:r>
          </a:p>
          <a:p>
            <a:endParaRPr lang="en-GB" sz="1800"/>
          </a:p>
          <a:p>
            <a:r>
              <a:rPr lang="en-GB" sz="1800"/>
              <a:t>The World Health Organization requires evidence of 12 months of zero detections before the UK is no longer considered to be a polio ‘infected’ country.</a:t>
            </a:r>
          </a:p>
          <a:p>
            <a:endParaRPr lang="en-GB" sz="1800"/>
          </a:p>
          <a:p>
            <a:r>
              <a:rPr lang="en-GB" sz="1800"/>
              <a:t>NHS in London will soon be delivering a catch-up campaign, offering polio jabs and other routine childhood vaccines such as measles, mumps and rubella (MMR) to unvaccinated or partially vaccinated children aged 1 to 11 years, during the summer term.</a:t>
            </a:r>
            <a:r>
              <a:rPr lang="en-GB"/>
              <a:t> </a:t>
            </a:r>
            <a:endParaRPr lang="en-GB" sz="2000"/>
          </a:p>
          <a:p>
            <a:endParaRPr lang="en-GB" sz="2000"/>
          </a:p>
        </p:txBody>
      </p:sp>
      <p:sp>
        <p:nvSpPr>
          <p:cNvPr id="4" name="Slide Number Placeholder 3">
            <a:extLst>
              <a:ext uri="{FF2B5EF4-FFF2-40B4-BE49-F238E27FC236}">
                <a16:creationId xmlns:a16="http://schemas.microsoft.com/office/drawing/2014/main" id="{33E4862E-B420-4B03-8B0F-EE9A91C06751}"/>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2</a:t>
            </a:fld>
            <a:endParaRPr lang="en-US"/>
          </a:p>
        </p:txBody>
      </p:sp>
    </p:spTree>
    <p:extLst>
      <p:ext uri="{BB962C8B-B14F-4D97-AF65-F5344CB8AC3E}">
        <p14:creationId xmlns:p14="http://schemas.microsoft.com/office/powerpoint/2010/main" val="218078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C307-7081-4349-8E58-C81D63A203D6}"/>
              </a:ext>
            </a:extLst>
          </p:cNvPr>
          <p:cNvSpPr>
            <a:spLocks noGrp="1"/>
          </p:cNvSpPr>
          <p:nvPr>
            <p:ph type="title"/>
          </p:nvPr>
        </p:nvSpPr>
        <p:spPr>
          <a:xfrm>
            <a:off x="263352" y="92629"/>
            <a:ext cx="11190917" cy="648072"/>
          </a:xfrm>
        </p:spPr>
        <p:txBody>
          <a:bodyPr/>
          <a:lstStyle/>
          <a:p>
            <a:r>
              <a:rPr lang="en-GB"/>
              <a:t>Useful Links:</a:t>
            </a:r>
          </a:p>
        </p:txBody>
      </p:sp>
      <p:sp>
        <p:nvSpPr>
          <p:cNvPr id="3" name="Content Placeholder 2">
            <a:extLst>
              <a:ext uri="{FF2B5EF4-FFF2-40B4-BE49-F238E27FC236}">
                <a16:creationId xmlns:a16="http://schemas.microsoft.com/office/drawing/2014/main" id="{288D5355-A267-4A65-A493-BAC1B76FB1B6}"/>
              </a:ext>
            </a:extLst>
          </p:cNvPr>
          <p:cNvSpPr>
            <a:spLocks noGrp="1"/>
          </p:cNvSpPr>
          <p:nvPr>
            <p:ph idx="1"/>
          </p:nvPr>
        </p:nvSpPr>
        <p:spPr>
          <a:xfrm>
            <a:off x="191344" y="779653"/>
            <a:ext cx="11593288" cy="5589728"/>
          </a:xfrm>
        </p:spPr>
        <p:txBody>
          <a:bodyPr/>
          <a:lstStyle/>
          <a:p>
            <a:pPr marL="342900" indent="-342900">
              <a:buFont typeface="Arial" panose="020B0604020202020204" pitchFamily="34" charset="0"/>
              <a:buChar char="•"/>
            </a:pPr>
            <a:r>
              <a:rPr lang="en-GB" sz="1300">
                <a:latin typeface="+mj-lt"/>
              </a:rPr>
              <a:t>Original Campaign Launch Press Release (August 2022):</a:t>
            </a:r>
          </a:p>
          <a:p>
            <a:pPr marL="808555" lvl="1" indent="-342900">
              <a:buFont typeface="Arial" panose="020B0604020202020204" pitchFamily="34" charset="0"/>
              <a:buChar char="•"/>
            </a:pPr>
            <a:r>
              <a:rPr lang="en-GB" sz="1300">
                <a:solidFill>
                  <a:schemeClr val="accent1">
                    <a:lumMod val="60000"/>
                    <a:lumOff val="40000"/>
                  </a:schemeClr>
                </a:solidFill>
                <a:latin typeface="+mj-lt"/>
                <a:hlinkClick r:id="rId2">
                  <a:extLst>
                    <a:ext uri="{A12FA001-AC4F-418D-AE19-62706E023703}">
                      <ahyp:hlinkClr xmlns:ahyp="http://schemas.microsoft.com/office/drawing/2018/hyperlinkcolor" val="tx"/>
                    </a:ext>
                  </a:extLst>
                </a:hlinkClick>
              </a:rPr>
              <a:t>All children aged 1 to 9 in London to be offered a dose of polio vaccine - GOV.UK (www.gov.uk)</a:t>
            </a:r>
            <a:endParaRPr lang="en-GB" sz="1300">
              <a:solidFill>
                <a:schemeClr val="accent1">
                  <a:lumMod val="60000"/>
                  <a:lumOff val="40000"/>
                </a:schemeClr>
              </a:solidFill>
              <a:latin typeface="+mj-lt"/>
            </a:endParaRPr>
          </a:p>
          <a:p>
            <a:pPr marL="342900" indent="-342900">
              <a:buFont typeface="Arial" panose="020B0604020202020204" pitchFamily="34" charset="0"/>
              <a:buChar char="•"/>
            </a:pPr>
            <a:endParaRPr lang="en-GB" sz="1300">
              <a:latin typeface="+mj-lt"/>
            </a:endParaRPr>
          </a:p>
          <a:p>
            <a:pPr marL="342900" indent="-342900">
              <a:buFont typeface="Arial" panose="020B0604020202020204" pitchFamily="34" charset="0"/>
              <a:buChar char="•"/>
            </a:pPr>
            <a:r>
              <a:rPr lang="en-GB" sz="1300">
                <a:latin typeface="+mj-lt"/>
              </a:rPr>
              <a:t>Catch-up Campaign Press Release (March 2023):</a:t>
            </a:r>
          </a:p>
          <a:p>
            <a:pPr marL="808555" lvl="1" indent="-342900">
              <a:buFont typeface="Arial" panose="020B0604020202020204" pitchFamily="34" charset="0"/>
              <a:buChar char="•"/>
            </a:pPr>
            <a:r>
              <a:rPr lang="en-GB" sz="1300">
                <a:solidFill>
                  <a:schemeClr val="accent1">
                    <a:lumMod val="60000"/>
                    <a:lumOff val="40000"/>
                  </a:schemeClr>
                </a:solidFill>
                <a:latin typeface="+mj-lt"/>
                <a:hlinkClick r:id="rId3">
                  <a:extLst>
                    <a:ext uri="{A12FA001-AC4F-418D-AE19-62706E023703}">
                      <ahyp:hlinkClr xmlns:ahyp="http://schemas.microsoft.com/office/drawing/2018/hyperlinkcolor" val="tx"/>
                    </a:ext>
                  </a:extLst>
                </a:hlinkClick>
              </a:rPr>
              <a:t>Polio vaccine catch-up campaign for London as sewage surveillance findings suggest reduced transmission - GOV.UK (www.gov.uk)</a:t>
            </a:r>
            <a:endParaRPr lang="en-GB" sz="1300">
              <a:solidFill>
                <a:schemeClr val="accent1">
                  <a:lumMod val="60000"/>
                  <a:lumOff val="40000"/>
                </a:schemeClr>
              </a:solidFill>
              <a:latin typeface="+mj-lt"/>
            </a:endParaRPr>
          </a:p>
          <a:p>
            <a:pPr marL="342900" lvl="0" indent="-342900">
              <a:lnSpc>
                <a:spcPts val="2100"/>
              </a:lnSpc>
              <a:buSzPts val="1000"/>
              <a:buFont typeface="Symbol" panose="05050102010706020507" pitchFamily="18" charset="2"/>
              <a:buChar char=""/>
              <a:tabLst>
                <a:tab pos="457200" algn="l"/>
              </a:tabLst>
            </a:pPr>
            <a:endParaRPr lang="en-GB" sz="1300">
              <a:effectLst/>
              <a:latin typeface="+mj-lt"/>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1300">
                <a:solidFill>
                  <a:schemeClr val="accent1">
                    <a:lumMod val="60000"/>
                    <a:lumOff val="40000"/>
                  </a:schemeClr>
                </a:solidFill>
                <a:effectLst/>
                <a:latin typeface="+mj-lt"/>
                <a:ea typeface="Times New Roman" panose="02020603050405020304" pitchFamily="18" charset="0"/>
                <a:hlinkClick r:id="rId4">
                  <a:extLst>
                    <a:ext uri="{A12FA001-AC4F-418D-AE19-62706E023703}">
                      <ahyp:hlinkClr xmlns:ahyp="http://schemas.microsoft.com/office/drawing/2018/hyperlinkcolor" val="tx"/>
                    </a:ext>
                  </a:extLst>
                </a:hlinkClick>
              </a:rPr>
              <a:t>NHS Polio booster vaccination data in London</a:t>
            </a:r>
            <a:endParaRPr lang="en-GB" sz="1300">
              <a:solidFill>
                <a:schemeClr val="accent1">
                  <a:lumMod val="60000"/>
                  <a:lumOff val="40000"/>
                </a:schemeClr>
              </a:solidFill>
              <a:latin typeface="+mj-lt"/>
              <a:ea typeface="Times New Roman" panose="02020603050405020304" pitchFamily="18" charset="0"/>
            </a:endParaRPr>
          </a:p>
          <a:p>
            <a:pPr marL="0" lvl="0" indent="0">
              <a:lnSpc>
                <a:spcPts val="2100"/>
              </a:lnSpc>
              <a:buSzPts val="1000"/>
              <a:tabLst>
                <a:tab pos="457200" algn="l"/>
              </a:tabLst>
            </a:pPr>
            <a:endParaRPr lang="en-GB" sz="1300">
              <a:effectLst/>
              <a:latin typeface="+mj-lt"/>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1300">
                <a:solidFill>
                  <a:schemeClr val="accent1">
                    <a:lumMod val="60000"/>
                    <a:lumOff val="40000"/>
                  </a:schemeClr>
                </a:solidFill>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UKHSA Quarterly vaccine coverage data (July-September 2022)</a:t>
            </a:r>
            <a:endParaRPr lang="en-GB" sz="1300">
              <a:solidFill>
                <a:schemeClr val="accent1">
                  <a:lumMod val="60000"/>
                  <a:lumOff val="40000"/>
                </a:schemeClr>
              </a:solidFill>
              <a:effectLst/>
              <a:latin typeface="+mj-lt"/>
              <a:ea typeface="Times New Roman" panose="02020603050405020304" pitchFamily="18" charset="0"/>
            </a:endParaRPr>
          </a:p>
          <a:p>
            <a:pPr marL="0" lvl="0" indent="0">
              <a:lnSpc>
                <a:spcPts val="2100"/>
              </a:lnSpc>
              <a:buSzPts val="1000"/>
              <a:tabLst>
                <a:tab pos="457200" algn="l"/>
              </a:tabLst>
            </a:pPr>
            <a:endParaRPr lang="en-GB" sz="1300">
              <a:effectLst/>
              <a:latin typeface="+mj-lt"/>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1300">
                <a:effectLst/>
                <a:latin typeface="+mj-lt"/>
                <a:ea typeface="Times New Roman" panose="02020603050405020304" pitchFamily="18" charset="0"/>
              </a:rPr>
              <a:t>An </a:t>
            </a:r>
            <a:r>
              <a:rPr lang="en-GB" sz="1300">
                <a:solidFill>
                  <a:schemeClr val="accent1">
                    <a:lumMod val="60000"/>
                    <a:lumOff val="40000"/>
                  </a:schemeClr>
                </a:solidFill>
                <a:effectLst/>
                <a:latin typeface="+mj-lt"/>
                <a:ea typeface="Times New Roman" panose="02020603050405020304" pitchFamily="18" charset="0"/>
                <a:hlinkClick r:id="rId6">
                  <a:extLst>
                    <a:ext uri="{A12FA001-AC4F-418D-AE19-62706E023703}">
                      <ahyp:hlinkClr xmlns:ahyp="http://schemas.microsoft.com/office/drawing/2018/hyperlinkcolor" val="tx"/>
                    </a:ext>
                  </a:extLst>
                </a:hlinkClick>
              </a:rPr>
              <a:t>alert to clinicians was reissued</a:t>
            </a:r>
            <a:r>
              <a:rPr lang="en-GB" sz="1300">
                <a:effectLst/>
                <a:latin typeface="+mj-lt"/>
                <a:ea typeface="Times New Roman" panose="02020603050405020304" pitchFamily="18" charset="0"/>
              </a:rPr>
              <a:t> to reinforce the importance of ensuring reporting of acute flaccid paralysis (AFP) and acute flaccid myelitis (AFM)</a:t>
            </a:r>
          </a:p>
          <a:p>
            <a:pPr marL="342900" lvl="0" indent="-342900">
              <a:lnSpc>
                <a:spcPts val="2100"/>
              </a:lnSpc>
              <a:buSzPts val="1000"/>
              <a:buFont typeface="Symbol" panose="05050102010706020507" pitchFamily="18" charset="2"/>
              <a:buChar char=""/>
              <a:tabLst>
                <a:tab pos="457200" algn="l"/>
              </a:tabLst>
            </a:pPr>
            <a:endParaRPr lang="en-GB" sz="1300">
              <a:effectLst/>
              <a:latin typeface="+mj-lt"/>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1300">
                <a:effectLst/>
                <a:latin typeface="+mj-lt"/>
                <a:ea typeface="Times New Roman" panose="02020603050405020304" pitchFamily="18" charset="0"/>
              </a:rPr>
              <a:t>Polio is considered a Public Health Emergency of International Concern (PHEIC). </a:t>
            </a:r>
            <a:r>
              <a:rPr lang="en-GB" sz="1300">
                <a:solidFill>
                  <a:schemeClr val="accent1">
                    <a:lumMod val="60000"/>
                    <a:lumOff val="40000"/>
                  </a:schemeClr>
                </a:solidFill>
                <a:effectLst/>
                <a:latin typeface="+mj-lt"/>
                <a:ea typeface="Times New Roman" panose="02020603050405020304" pitchFamily="18" charset="0"/>
                <a:hlinkClick r:id="rId7">
                  <a:extLst>
                    <a:ext uri="{A12FA001-AC4F-418D-AE19-62706E023703}">
                      <ahyp:hlinkClr xmlns:ahyp="http://schemas.microsoft.com/office/drawing/2018/hyperlinkcolor" val="tx"/>
                    </a:ext>
                  </a:extLst>
                </a:hlinkClick>
              </a:rPr>
              <a:t>Advice to travellers</a:t>
            </a:r>
            <a:r>
              <a:rPr lang="en-GB" sz="1300">
                <a:effectLst/>
                <a:latin typeface="+mj-lt"/>
                <a:ea typeface="Times New Roman" panose="02020603050405020304" pitchFamily="18" charset="0"/>
              </a:rPr>
              <a:t> to ensure they are up to date with their vaccinations prior to travel has been published.</a:t>
            </a:r>
          </a:p>
          <a:p>
            <a:pPr marL="0" lvl="0" indent="0">
              <a:lnSpc>
                <a:spcPts val="2100"/>
              </a:lnSpc>
              <a:buSzPts val="1000"/>
              <a:tabLst>
                <a:tab pos="457200" algn="l"/>
              </a:tabLst>
            </a:pPr>
            <a:endParaRPr lang="en-GB" sz="1300">
              <a:effectLst/>
              <a:latin typeface="+mj-lt"/>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1300">
                <a:effectLst/>
                <a:latin typeface="+mj-lt"/>
                <a:ea typeface="Times New Roman" panose="02020603050405020304" pitchFamily="18" charset="0"/>
              </a:rPr>
              <a:t>* The additional sites where the sampling has been rolled out are Sewage Treatment Works covering parts of Birmingham, Blackburn with Darwen, Bradford, Brighton and Hove, City of Bristol, Bury, Castle Point, Leeds, Leicester, Liverpool, Luton, Manchester, North Tyneside, Newcastle upon Tyne, Gateshead, Nottingham, Preston, Salford, Sheffield and Watford. London sites will continue to be tested bi-weekly, and the rest of the country is on a monthly sample collection and testing cycle. </a:t>
            </a:r>
          </a:p>
          <a:p>
            <a:pPr marL="808555" lvl="1" indent="-342900">
              <a:lnSpc>
                <a:spcPts val="2100"/>
              </a:lnSpc>
              <a:buSzPts val="1000"/>
              <a:buFont typeface="Symbol" panose="05050102010706020507" pitchFamily="18" charset="2"/>
              <a:buChar char=""/>
              <a:tabLst>
                <a:tab pos="457200" algn="l"/>
              </a:tabLst>
            </a:pPr>
            <a:r>
              <a:rPr lang="en-GB" sz="1300">
                <a:effectLst/>
                <a:latin typeface="+mj-lt"/>
                <a:ea typeface="Times New Roman" panose="02020603050405020304" pitchFamily="18" charset="0"/>
              </a:rPr>
              <a:t>More information available here: </a:t>
            </a:r>
            <a:r>
              <a:rPr lang="en-GB" sz="1300" u="none" strike="noStrike">
                <a:solidFill>
                  <a:schemeClr val="accent1">
                    <a:lumMod val="60000"/>
                    <a:lumOff val="40000"/>
                  </a:schemeClr>
                </a:solidFill>
                <a:effectLst/>
                <a:latin typeface="+mj-lt"/>
                <a:ea typeface="Times New Roman" panose="02020603050405020304" pitchFamily="18" charset="0"/>
                <a:hlinkClick r:id="rId8">
                  <a:extLst>
                    <a:ext uri="{A12FA001-AC4F-418D-AE19-62706E023703}">
                      <ahyp:hlinkClr xmlns:ahyp="http://schemas.microsoft.com/office/drawing/2018/hyperlinkcolor" val="tx"/>
                    </a:ext>
                  </a:extLst>
                </a:hlinkClick>
              </a:rPr>
              <a:t>Expansion of polio sewage surveillance to areas outside London - GOV.UK (www.gov.uk)</a:t>
            </a:r>
            <a:endParaRPr lang="en-GB" sz="1300">
              <a:solidFill>
                <a:schemeClr val="accent1">
                  <a:lumMod val="60000"/>
                  <a:lumOff val="40000"/>
                </a:schemeClr>
              </a:solidFill>
              <a:effectLst/>
              <a:latin typeface="+mj-lt"/>
              <a:ea typeface="Calibri" panose="020F0502020204030204" pitchFamily="34" charset="0"/>
            </a:endParaRP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p:txBody>
      </p:sp>
      <p:sp>
        <p:nvSpPr>
          <p:cNvPr id="4" name="Slide Number Placeholder 3">
            <a:extLst>
              <a:ext uri="{FF2B5EF4-FFF2-40B4-BE49-F238E27FC236}">
                <a16:creationId xmlns:a16="http://schemas.microsoft.com/office/drawing/2014/main" id="{33E4862E-B420-4B03-8B0F-EE9A91C06751}"/>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3</a:t>
            </a:fld>
            <a:endParaRPr lang="en-US"/>
          </a:p>
        </p:txBody>
      </p:sp>
    </p:spTree>
    <p:extLst>
      <p:ext uri="{BB962C8B-B14F-4D97-AF65-F5344CB8AC3E}">
        <p14:creationId xmlns:p14="http://schemas.microsoft.com/office/powerpoint/2010/main" val="369429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C307-7081-4349-8E58-C81D63A203D6}"/>
              </a:ext>
            </a:extLst>
          </p:cNvPr>
          <p:cNvSpPr>
            <a:spLocks noGrp="1"/>
          </p:cNvSpPr>
          <p:nvPr>
            <p:ph type="title"/>
          </p:nvPr>
        </p:nvSpPr>
        <p:spPr>
          <a:xfrm>
            <a:off x="263352" y="92629"/>
            <a:ext cx="11190917" cy="648072"/>
          </a:xfrm>
        </p:spPr>
        <p:txBody>
          <a:bodyPr/>
          <a:lstStyle/>
          <a:p>
            <a:r>
              <a:rPr lang="en-GB"/>
              <a:t>Lines to Take:</a:t>
            </a:r>
          </a:p>
        </p:txBody>
      </p:sp>
      <p:sp>
        <p:nvSpPr>
          <p:cNvPr id="3" name="Content Placeholder 2">
            <a:extLst>
              <a:ext uri="{FF2B5EF4-FFF2-40B4-BE49-F238E27FC236}">
                <a16:creationId xmlns:a16="http://schemas.microsoft.com/office/drawing/2014/main" id="{288D5355-A267-4A65-A493-BAC1B76FB1B6}"/>
              </a:ext>
            </a:extLst>
          </p:cNvPr>
          <p:cNvSpPr>
            <a:spLocks noGrp="1"/>
          </p:cNvSpPr>
          <p:nvPr>
            <p:ph idx="1"/>
          </p:nvPr>
        </p:nvSpPr>
        <p:spPr>
          <a:xfrm>
            <a:off x="263352" y="908719"/>
            <a:ext cx="11593288" cy="5400005"/>
          </a:xfrm>
        </p:spPr>
        <p:txBody>
          <a:bodyPr/>
          <a:lstStyle/>
          <a:p>
            <a:pPr marL="0" indent="0"/>
            <a:r>
              <a:rPr lang="en-GB" sz="2000"/>
              <a:t>Dr Vanessa </a:t>
            </a:r>
            <a:r>
              <a:rPr lang="en-GB" sz="2000" err="1"/>
              <a:t>Saliba</a:t>
            </a:r>
            <a:r>
              <a:rPr lang="en-GB" sz="2000"/>
              <a:t>, Consultant Epidemiologist at the UKHSA said:</a:t>
            </a:r>
          </a:p>
          <a:p>
            <a:pPr marL="342900" indent="-342900">
              <a:buFont typeface="Arial" panose="020B0604020202020204" pitchFamily="34" charset="0"/>
              <a:buChar char="•"/>
            </a:pPr>
            <a:endParaRPr lang="en-GB" sz="2000"/>
          </a:p>
          <a:p>
            <a:pPr marL="465655" lvl="1" indent="0"/>
            <a:r>
              <a:rPr lang="en-GB" sz="2200" i="1"/>
              <a:t>“While there are early signs of reduced spread of the poliovirus in London, we need to continue to improve uptake of childhood vaccines in all communities. Until we reach every last child, we cannot be sure that we will not see a case of paralysis. Even a single case of paralysis from polio would be a tragedy as it is completely preventable. </a:t>
            </a:r>
          </a:p>
          <a:p>
            <a:pPr marL="342900" indent="-342900">
              <a:buFont typeface="Arial" panose="020B0604020202020204" pitchFamily="34" charset="0"/>
              <a:buChar char="•"/>
            </a:pPr>
            <a:endParaRPr lang="en-GB" sz="2000" i="1"/>
          </a:p>
          <a:p>
            <a:pPr marL="465655" lvl="1" indent="0"/>
            <a:r>
              <a:rPr lang="en-GB" sz="2200" i="1"/>
              <a:t>“Only by improving vaccination coverage across all communities can we ensure resilience against future disease threats”</a:t>
            </a:r>
          </a:p>
          <a:p>
            <a:pPr marL="342900" indent="-342900">
              <a:buFont typeface="Arial" panose="020B0604020202020204" pitchFamily="34" charset="0"/>
              <a:buChar char="•"/>
            </a:pPr>
            <a:endParaRPr lang="en-GB" sz="2000"/>
          </a:p>
        </p:txBody>
      </p:sp>
      <p:sp>
        <p:nvSpPr>
          <p:cNvPr id="4" name="Slide Number Placeholder 3">
            <a:extLst>
              <a:ext uri="{FF2B5EF4-FFF2-40B4-BE49-F238E27FC236}">
                <a16:creationId xmlns:a16="http://schemas.microsoft.com/office/drawing/2014/main" id="{33E4862E-B420-4B03-8B0F-EE9A91C06751}"/>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4</a:t>
            </a:fld>
            <a:endParaRPr lang="en-US"/>
          </a:p>
        </p:txBody>
      </p:sp>
    </p:spTree>
    <p:extLst>
      <p:ext uri="{BB962C8B-B14F-4D97-AF65-F5344CB8AC3E}">
        <p14:creationId xmlns:p14="http://schemas.microsoft.com/office/powerpoint/2010/main" val="177292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C307-7081-4349-8E58-C81D63A203D6}"/>
              </a:ext>
            </a:extLst>
          </p:cNvPr>
          <p:cNvSpPr>
            <a:spLocks noGrp="1"/>
          </p:cNvSpPr>
          <p:nvPr>
            <p:ph type="title"/>
          </p:nvPr>
        </p:nvSpPr>
        <p:spPr>
          <a:xfrm>
            <a:off x="263352" y="92629"/>
            <a:ext cx="11190917" cy="648072"/>
          </a:xfrm>
        </p:spPr>
        <p:txBody>
          <a:bodyPr/>
          <a:lstStyle/>
          <a:p>
            <a:r>
              <a:rPr lang="en-GB" sz="3700">
                <a:latin typeface="Arial"/>
                <a:ea typeface="ヒラギノ角ゴ Pro W3"/>
              </a:rPr>
              <a:t>Communications assets:</a:t>
            </a:r>
          </a:p>
        </p:txBody>
      </p:sp>
      <p:sp>
        <p:nvSpPr>
          <p:cNvPr id="3" name="Content Placeholder 2">
            <a:extLst>
              <a:ext uri="{FF2B5EF4-FFF2-40B4-BE49-F238E27FC236}">
                <a16:creationId xmlns:a16="http://schemas.microsoft.com/office/drawing/2014/main" id="{288D5355-A267-4A65-A493-BAC1B76FB1B6}"/>
              </a:ext>
            </a:extLst>
          </p:cNvPr>
          <p:cNvSpPr>
            <a:spLocks noGrp="1"/>
          </p:cNvSpPr>
          <p:nvPr>
            <p:ph idx="1"/>
          </p:nvPr>
        </p:nvSpPr>
        <p:spPr>
          <a:xfrm>
            <a:off x="191344" y="779653"/>
            <a:ext cx="11593288" cy="5589728"/>
          </a:xfrm>
        </p:spPr>
        <p:txBody>
          <a:bodyPr/>
          <a:lstStyle/>
          <a:p>
            <a:pPr marL="0" indent="0"/>
            <a:r>
              <a:rPr lang="en-GB" sz="1400">
                <a:solidFill>
                  <a:srgbClr val="000000"/>
                </a:solidFill>
                <a:latin typeface="+mj-lt"/>
                <a:ea typeface="ヒラギノ角ゴ Pro W3"/>
              </a:rPr>
              <a:t>UKHSA has produced assets which stakeholders can use for distribution on their own social media channels.</a:t>
            </a:r>
          </a:p>
          <a:p>
            <a:pPr marL="0" indent="0">
              <a:lnSpc>
                <a:spcPct val="113999"/>
              </a:lnSpc>
            </a:pPr>
            <a:endParaRPr lang="en-GB" sz="1400">
              <a:solidFill>
                <a:srgbClr val="000000"/>
              </a:solidFill>
              <a:effectLst/>
              <a:latin typeface="+mj-lt"/>
              <a:ea typeface="ヒラギノ角ゴ Pro W3"/>
            </a:endParaRPr>
          </a:p>
          <a:p>
            <a:pPr marL="0" indent="0">
              <a:lnSpc>
                <a:spcPct val="113999"/>
              </a:lnSpc>
            </a:pPr>
            <a:r>
              <a:rPr lang="en-GB" sz="1400">
                <a:latin typeface="Arial"/>
                <a:ea typeface="ヒラギノ角ゴ Pro W3"/>
              </a:rPr>
              <a:t>These can be found on </a:t>
            </a:r>
            <a:r>
              <a:rPr lang="en-GB" sz="1400">
                <a:solidFill>
                  <a:srgbClr val="0070C0"/>
                </a:solidFill>
                <a:latin typeface="Arial"/>
                <a:ea typeface="ヒラギノ角ゴ Pro W3"/>
                <a:hlinkClick r:id="rId2">
                  <a:extLst>
                    <a:ext uri="{A12FA001-AC4F-418D-AE19-62706E023703}">
                      <ahyp:hlinkClr xmlns:ahyp="http://schemas.microsoft.com/office/drawing/2018/hyperlinkcolor" val="tx"/>
                    </a:ext>
                  </a:extLst>
                </a:hlinkClick>
              </a:rPr>
              <a:t>our Google Drive</a:t>
            </a:r>
            <a:r>
              <a:rPr lang="en-GB" sz="1400">
                <a:latin typeface="Arial"/>
                <a:ea typeface="ヒラギノ角ゴ Pro W3"/>
              </a:rPr>
              <a:t> and includes:</a:t>
            </a:r>
          </a:p>
          <a:p>
            <a:pPr marL="6350" indent="-6350">
              <a:buFont typeface="Arial" panose="020B0604020202020204" pitchFamily="34" charset="0"/>
              <a:buChar char="•"/>
            </a:pPr>
            <a:endParaRPr lang="en-GB" sz="1400" b="1">
              <a:cs typeface="Arial"/>
            </a:endParaRPr>
          </a:p>
          <a:p>
            <a:pPr marL="342900" indent="-342900">
              <a:lnSpc>
                <a:spcPct val="113999"/>
              </a:lnSpc>
              <a:buChar char="•"/>
            </a:pPr>
            <a:r>
              <a:rPr lang="en-GB" sz="1400" b="1">
                <a:latin typeface="Arial"/>
                <a:ea typeface="ヒラギノ角ゴ Pro W3"/>
                <a:cs typeface="Arial"/>
              </a:rPr>
              <a:t>Latest polio findings, jpegs</a:t>
            </a:r>
            <a:r>
              <a:rPr lang="en-GB" sz="1400">
                <a:latin typeface="Arial"/>
                <a:ea typeface="ヒラギノ角ゴ Pro W3"/>
                <a:cs typeface="Arial"/>
              </a:rPr>
              <a:t>: statics and animations </a:t>
            </a:r>
          </a:p>
          <a:p>
            <a:pPr marL="342900" indent="-342900">
              <a:lnSpc>
                <a:spcPct val="113999"/>
              </a:lnSpc>
              <a:buChar char="•"/>
            </a:pPr>
            <a:r>
              <a:rPr lang="en-GB" sz="1400" b="1">
                <a:latin typeface="Arial"/>
                <a:ea typeface="ヒラギノ角ゴ Pro W3"/>
                <a:cs typeface="Arial"/>
              </a:rPr>
              <a:t>Infographics on wastewater/sewage</a:t>
            </a:r>
            <a:r>
              <a:rPr lang="en-GB" sz="1400">
                <a:latin typeface="Arial"/>
                <a:ea typeface="ヒラギノ角ゴ Pro W3"/>
                <a:cs typeface="Arial"/>
              </a:rPr>
              <a:t> surveillance and how it works </a:t>
            </a:r>
            <a:endParaRPr lang="en-GB" sz="1400">
              <a:latin typeface="Arial"/>
              <a:ea typeface="ヒラギノ角ゴ Pro W3"/>
            </a:endParaRPr>
          </a:p>
          <a:p>
            <a:pPr marL="342900" indent="-342900">
              <a:lnSpc>
                <a:spcPct val="113999"/>
              </a:lnSpc>
              <a:buChar char="•"/>
            </a:pPr>
            <a:r>
              <a:rPr lang="en-GB" sz="1400" b="1">
                <a:latin typeface="Arial"/>
                <a:ea typeface="ヒラギノ角ゴ Pro W3"/>
                <a:cs typeface="Arial"/>
              </a:rPr>
              <a:t>Polio vaccine info for parents, jpegs</a:t>
            </a:r>
            <a:r>
              <a:rPr lang="en-GB" sz="1400">
                <a:latin typeface="Arial"/>
                <a:ea typeface="ヒラギノ角ゴ Pro W3"/>
                <a:cs typeface="Arial"/>
              </a:rPr>
              <a:t> </a:t>
            </a:r>
            <a:endParaRPr lang="en-GB" sz="1400">
              <a:latin typeface="Arial"/>
              <a:ea typeface="ヒラギノ角ゴ Pro W3"/>
            </a:endParaRPr>
          </a:p>
        </p:txBody>
      </p:sp>
      <p:sp>
        <p:nvSpPr>
          <p:cNvPr id="4" name="Slide Number Placeholder 3">
            <a:extLst>
              <a:ext uri="{FF2B5EF4-FFF2-40B4-BE49-F238E27FC236}">
                <a16:creationId xmlns:a16="http://schemas.microsoft.com/office/drawing/2014/main" id="{33E4862E-B420-4B03-8B0F-EE9A91C06751}"/>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5</a:t>
            </a:fld>
            <a:endParaRPr lang="en-US"/>
          </a:p>
        </p:txBody>
      </p:sp>
      <p:pic>
        <p:nvPicPr>
          <p:cNvPr id="5" name="Picture 5" descr="Graphical user interface, text&#10;&#10;Description automatically generated">
            <a:extLst>
              <a:ext uri="{FF2B5EF4-FFF2-40B4-BE49-F238E27FC236}">
                <a16:creationId xmlns:a16="http://schemas.microsoft.com/office/drawing/2014/main" id="{B2D0E57E-C4CE-5066-7045-645CB39CFBF8}"/>
              </a:ext>
            </a:extLst>
          </p:cNvPr>
          <p:cNvPicPr>
            <a:picLocks noChangeAspect="1"/>
          </p:cNvPicPr>
          <p:nvPr/>
        </p:nvPicPr>
        <p:blipFill>
          <a:blip r:embed="rId3"/>
          <a:stretch>
            <a:fillRect/>
          </a:stretch>
        </p:blipFill>
        <p:spPr>
          <a:xfrm>
            <a:off x="3161323" y="3102708"/>
            <a:ext cx="2743200" cy="2743200"/>
          </a:xfrm>
          <a:prstGeom prst="rect">
            <a:avLst/>
          </a:prstGeom>
        </p:spPr>
      </p:pic>
      <p:pic>
        <p:nvPicPr>
          <p:cNvPr id="6" name="Picture 6" descr="Graphical user interface, text, application, chat or text message&#10;&#10;Description automatically generated">
            <a:extLst>
              <a:ext uri="{FF2B5EF4-FFF2-40B4-BE49-F238E27FC236}">
                <a16:creationId xmlns:a16="http://schemas.microsoft.com/office/drawing/2014/main" id="{249ECD36-CBBC-2B2C-6DB7-128AC59664CB}"/>
              </a:ext>
            </a:extLst>
          </p:cNvPr>
          <p:cNvPicPr>
            <a:picLocks noChangeAspect="1"/>
          </p:cNvPicPr>
          <p:nvPr/>
        </p:nvPicPr>
        <p:blipFill>
          <a:blip r:embed="rId4"/>
          <a:stretch>
            <a:fillRect/>
          </a:stretch>
        </p:blipFill>
        <p:spPr>
          <a:xfrm>
            <a:off x="6093760" y="3105090"/>
            <a:ext cx="2743200" cy="27432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538C0E93-A34E-E70A-9573-14FEE9783913}"/>
              </a:ext>
            </a:extLst>
          </p:cNvPr>
          <p:cNvPicPr>
            <a:picLocks noChangeAspect="1"/>
          </p:cNvPicPr>
          <p:nvPr/>
        </p:nvPicPr>
        <p:blipFill>
          <a:blip r:embed="rId5"/>
          <a:stretch>
            <a:fillRect/>
          </a:stretch>
        </p:blipFill>
        <p:spPr>
          <a:xfrm>
            <a:off x="8993554" y="181707"/>
            <a:ext cx="2743200" cy="2743200"/>
          </a:xfrm>
          <a:prstGeom prst="rect">
            <a:avLst/>
          </a:prstGeom>
        </p:spPr>
      </p:pic>
      <p:pic>
        <p:nvPicPr>
          <p:cNvPr id="8" name="Picture 8">
            <a:extLst>
              <a:ext uri="{FF2B5EF4-FFF2-40B4-BE49-F238E27FC236}">
                <a16:creationId xmlns:a16="http://schemas.microsoft.com/office/drawing/2014/main" id="{A734CDF1-D0AF-D668-D37D-4C6DEF18EB32}"/>
              </a:ext>
            </a:extLst>
          </p:cNvPr>
          <p:cNvPicPr>
            <a:picLocks noChangeAspect="1"/>
          </p:cNvPicPr>
          <p:nvPr/>
        </p:nvPicPr>
        <p:blipFill>
          <a:blip r:embed="rId6"/>
          <a:stretch>
            <a:fillRect/>
          </a:stretch>
        </p:blipFill>
        <p:spPr>
          <a:xfrm>
            <a:off x="8993554" y="3210169"/>
            <a:ext cx="2743200" cy="2743200"/>
          </a:xfrm>
          <a:prstGeom prst="rect">
            <a:avLst/>
          </a:prstGeom>
        </p:spPr>
      </p:pic>
      <p:pic>
        <p:nvPicPr>
          <p:cNvPr id="9" name="Picture 9" descr="Graphical user interface, text, website&#10;&#10;Description automatically generated">
            <a:extLst>
              <a:ext uri="{FF2B5EF4-FFF2-40B4-BE49-F238E27FC236}">
                <a16:creationId xmlns:a16="http://schemas.microsoft.com/office/drawing/2014/main" id="{7CEE3278-61EA-8DD3-A8C9-62D6E3A11655}"/>
              </a:ext>
            </a:extLst>
          </p:cNvPr>
          <p:cNvPicPr>
            <a:picLocks noChangeAspect="1"/>
          </p:cNvPicPr>
          <p:nvPr/>
        </p:nvPicPr>
        <p:blipFill>
          <a:blip r:embed="rId7"/>
          <a:stretch>
            <a:fillRect/>
          </a:stretch>
        </p:blipFill>
        <p:spPr>
          <a:xfrm>
            <a:off x="237940" y="3102707"/>
            <a:ext cx="2743200" cy="2743200"/>
          </a:xfrm>
          <a:prstGeom prst="rect">
            <a:avLst/>
          </a:prstGeom>
        </p:spPr>
      </p:pic>
    </p:spTree>
    <p:extLst>
      <p:ext uri="{BB962C8B-B14F-4D97-AF65-F5344CB8AC3E}">
        <p14:creationId xmlns:p14="http://schemas.microsoft.com/office/powerpoint/2010/main" val="2819832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939C-383F-43DD-952B-FA07D2CB7777}"/>
              </a:ext>
            </a:extLst>
          </p:cNvPr>
          <p:cNvSpPr>
            <a:spLocks noGrp="1"/>
          </p:cNvSpPr>
          <p:nvPr>
            <p:ph type="title"/>
          </p:nvPr>
        </p:nvSpPr>
        <p:spPr>
          <a:xfrm>
            <a:off x="479376" y="31288"/>
            <a:ext cx="10704000" cy="648072"/>
          </a:xfrm>
        </p:spPr>
        <p:txBody>
          <a:bodyPr/>
          <a:lstStyle/>
          <a:p>
            <a:r>
              <a:rPr lang="en-GB"/>
              <a:t>New findings</a:t>
            </a:r>
          </a:p>
        </p:txBody>
      </p:sp>
      <p:sp>
        <p:nvSpPr>
          <p:cNvPr id="3" name="Content Placeholder 2">
            <a:extLst>
              <a:ext uri="{FF2B5EF4-FFF2-40B4-BE49-F238E27FC236}">
                <a16:creationId xmlns:a16="http://schemas.microsoft.com/office/drawing/2014/main" id="{99972AF5-17F3-46D4-8219-60985E65B129}"/>
              </a:ext>
            </a:extLst>
          </p:cNvPr>
          <p:cNvSpPr>
            <a:spLocks noGrp="1"/>
          </p:cNvSpPr>
          <p:nvPr>
            <p:ph idx="1"/>
          </p:nvPr>
        </p:nvSpPr>
        <p:spPr>
          <a:xfrm>
            <a:off x="479376" y="836711"/>
            <a:ext cx="10968624" cy="5472013"/>
          </a:xfrm>
        </p:spPr>
        <p:txBody>
          <a:bodyPr/>
          <a:lstStyle/>
          <a:p>
            <a:pPr marL="342900" lvl="0" indent="-342900">
              <a:lnSpc>
                <a:spcPts val="2100"/>
              </a:lnSpc>
              <a:buSzPts val="1000"/>
              <a:buFont typeface="Symbol" panose="05050102010706020507" pitchFamily="18" charset="2"/>
              <a:buChar char=""/>
              <a:tabLst>
                <a:tab pos="457200" algn="l"/>
              </a:tabLst>
            </a:pPr>
            <a:endParaRPr lang="en-GB" sz="2200">
              <a:effectLst/>
              <a:latin typeface="Arial" panose="020B0604020202020204" pitchFamily="34" charset="0"/>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endParaRPr lang="en-GB" sz="2200">
              <a:ea typeface="Times New Roman" panose="02020603050405020304" pitchFamily="18" charset="0"/>
            </a:endParaRPr>
          </a:p>
          <a:p>
            <a:pPr marL="342900" lvl="0" indent="-342900">
              <a:lnSpc>
                <a:spcPts val="2100"/>
              </a:lnSpc>
              <a:buSzPts val="1000"/>
              <a:buFont typeface="Symbol" panose="05050102010706020507" pitchFamily="18" charset="2"/>
              <a:buChar char=""/>
              <a:tabLst>
                <a:tab pos="457200" algn="l"/>
              </a:tabLst>
            </a:pPr>
            <a:r>
              <a:rPr lang="en-GB" sz="2200">
                <a:effectLst/>
                <a:latin typeface="+mj-lt"/>
                <a:ea typeface="Times New Roman" panose="02020603050405020304" pitchFamily="18" charset="0"/>
              </a:rPr>
              <a:t>Fewer poliovirus detections in London suggests reduced community transmission but vaccine rates in some London boroughs still too low</a:t>
            </a:r>
          </a:p>
          <a:p>
            <a:pPr marL="342900" lvl="0" indent="-342900">
              <a:lnSpc>
                <a:spcPts val="2100"/>
              </a:lnSpc>
              <a:buSzPts val="1000"/>
              <a:buFont typeface="Symbol" panose="05050102010706020507" pitchFamily="18" charset="2"/>
              <a:buChar char=""/>
              <a:tabLst>
                <a:tab pos="457200" algn="l"/>
              </a:tabLst>
            </a:pPr>
            <a:endParaRPr lang="en-GB" sz="2200">
              <a:effectLst/>
              <a:latin typeface="+mj-lt"/>
              <a:ea typeface="Calibri" panose="020F0502020204030204" pitchFamily="34" charset="0"/>
            </a:endParaRPr>
          </a:p>
          <a:p>
            <a:pPr marL="342900" lvl="0" indent="-342900">
              <a:lnSpc>
                <a:spcPts val="2100"/>
              </a:lnSpc>
              <a:buSzPts val="1000"/>
              <a:buFont typeface="Symbol" panose="05050102010706020507" pitchFamily="18" charset="2"/>
              <a:buChar char=""/>
              <a:tabLst>
                <a:tab pos="457200" algn="l"/>
              </a:tabLst>
            </a:pPr>
            <a:r>
              <a:rPr lang="en-GB" sz="2200">
                <a:effectLst/>
                <a:latin typeface="+mj-lt"/>
                <a:ea typeface="Times New Roman" panose="02020603050405020304" pitchFamily="18" charset="0"/>
              </a:rPr>
              <a:t>Catch-up vaccination programme to gather pace through primary schools and community clinics during the summer term</a:t>
            </a:r>
          </a:p>
          <a:p>
            <a:pPr marL="342900" lvl="0" indent="-342900">
              <a:lnSpc>
                <a:spcPts val="2100"/>
              </a:lnSpc>
              <a:buSzPts val="1000"/>
              <a:buFont typeface="Symbol" panose="05050102010706020507" pitchFamily="18" charset="2"/>
              <a:buChar char=""/>
              <a:tabLst>
                <a:tab pos="457200" algn="l"/>
              </a:tabLst>
            </a:pPr>
            <a:endParaRPr lang="en-GB" sz="2200">
              <a:effectLst/>
              <a:latin typeface="+mj-lt"/>
              <a:ea typeface="Calibri" panose="020F0502020204030204" pitchFamily="34" charset="0"/>
            </a:endParaRPr>
          </a:p>
          <a:p>
            <a:pPr marL="342900" lvl="0" indent="-342900">
              <a:lnSpc>
                <a:spcPts val="2100"/>
              </a:lnSpc>
              <a:buSzPts val="1000"/>
              <a:buFont typeface="Symbol" panose="05050102010706020507" pitchFamily="18" charset="2"/>
              <a:buChar char=""/>
              <a:tabLst>
                <a:tab pos="457200" algn="l"/>
              </a:tabLst>
            </a:pPr>
            <a:r>
              <a:rPr lang="en-GB" sz="2200">
                <a:effectLst/>
                <a:latin typeface="+mj-lt"/>
                <a:ea typeface="Times New Roman" panose="02020603050405020304" pitchFamily="18" charset="0"/>
              </a:rPr>
              <a:t>The NHS in London to focus on under-vaccinated children most at risk</a:t>
            </a:r>
          </a:p>
          <a:p>
            <a:pPr marL="342900" lvl="0" indent="-342900">
              <a:lnSpc>
                <a:spcPts val="2100"/>
              </a:lnSpc>
              <a:buSzPts val="1000"/>
              <a:buFont typeface="Symbol" panose="05050102010706020507" pitchFamily="18" charset="2"/>
              <a:buChar char=""/>
              <a:tabLst>
                <a:tab pos="457200" algn="l"/>
              </a:tabLst>
            </a:pPr>
            <a:endParaRPr lang="en-GB" sz="2200">
              <a:effectLst/>
              <a:latin typeface="+mj-lt"/>
              <a:ea typeface="Calibri" panose="020F0502020204030204" pitchFamily="34" charset="0"/>
            </a:endParaRPr>
          </a:p>
          <a:p>
            <a:pPr marL="342900" lvl="0" indent="-342900">
              <a:lnSpc>
                <a:spcPts val="2100"/>
              </a:lnSpc>
              <a:buSzPts val="1000"/>
              <a:buFont typeface="Symbol" panose="05050102010706020507" pitchFamily="18" charset="2"/>
              <a:buChar char=""/>
              <a:tabLst>
                <a:tab pos="457200" algn="l"/>
              </a:tabLst>
            </a:pPr>
            <a:r>
              <a:rPr lang="en-GB" sz="2200">
                <a:effectLst/>
                <a:latin typeface="+mj-lt"/>
                <a:ea typeface="Times New Roman" panose="02020603050405020304" pitchFamily="18" charset="0"/>
              </a:rPr>
              <a:t>To date, no detections of vaccine-derived poliovirus type 2 in 18 sites outside of London</a:t>
            </a:r>
          </a:p>
          <a:p>
            <a:pPr marL="342900" lvl="0" indent="-342900">
              <a:lnSpc>
                <a:spcPts val="2100"/>
              </a:lnSpc>
              <a:buSzPts val="1000"/>
              <a:buFont typeface="Symbol" panose="05050102010706020507" pitchFamily="18" charset="2"/>
              <a:buChar char=""/>
              <a:tabLst>
                <a:tab pos="457200" algn="l"/>
              </a:tabLst>
            </a:pPr>
            <a:endParaRPr lang="en-GB" sz="2200">
              <a:effectLst/>
              <a:latin typeface="+mj-lt"/>
              <a:ea typeface="Times New Roman" panose="02020603050405020304" pitchFamily="18" charset="0"/>
            </a:endParaRPr>
          </a:p>
          <a:p>
            <a:pPr marL="342900" indent="-342900">
              <a:lnSpc>
                <a:spcPts val="2100"/>
              </a:lnSpc>
              <a:buSzPts val="1000"/>
              <a:buFont typeface="Symbol" panose="05050102010706020507" pitchFamily="18" charset="2"/>
              <a:buChar char=""/>
              <a:tabLst>
                <a:tab pos="457200" algn="l"/>
              </a:tabLst>
            </a:pPr>
            <a:r>
              <a:rPr lang="en-GB" sz="2200">
                <a:effectLst/>
                <a:latin typeface="+mj-lt"/>
                <a:ea typeface="Times New Roman" panose="02020603050405020304" pitchFamily="18" charset="0"/>
              </a:rPr>
              <a:t>No paralytic polio cases </a:t>
            </a:r>
            <a:r>
              <a:rPr lang="en-GB" sz="2200">
                <a:latin typeface="+mj-lt"/>
                <a:ea typeface="Times New Roman" panose="02020603050405020304" pitchFamily="18" charset="0"/>
              </a:rPr>
              <a:t>reported in England</a:t>
            </a:r>
            <a:endParaRPr lang="en-GB" sz="2200">
              <a:latin typeface="+mj-lt"/>
            </a:endParaRPr>
          </a:p>
        </p:txBody>
      </p:sp>
      <p:sp>
        <p:nvSpPr>
          <p:cNvPr id="4" name="Slide Number Placeholder 3">
            <a:extLst>
              <a:ext uri="{FF2B5EF4-FFF2-40B4-BE49-F238E27FC236}">
                <a16:creationId xmlns:a16="http://schemas.microsoft.com/office/drawing/2014/main" id="{2BE85A8E-AF11-49C3-BF97-4E54CBBFE3A3}"/>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6</a:t>
            </a:fld>
            <a:endParaRPr lang="en-US"/>
          </a:p>
        </p:txBody>
      </p:sp>
    </p:spTree>
    <p:extLst>
      <p:ext uri="{BB962C8B-B14F-4D97-AF65-F5344CB8AC3E}">
        <p14:creationId xmlns:p14="http://schemas.microsoft.com/office/powerpoint/2010/main" val="1021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90D1-F6B4-40F5-B558-92B062D46AA0}"/>
              </a:ext>
            </a:extLst>
          </p:cNvPr>
          <p:cNvSpPr>
            <a:spLocks noGrp="1"/>
          </p:cNvSpPr>
          <p:nvPr>
            <p:ph type="title"/>
          </p:nvPr>
        </p:nvSpPr>
        <p:spPr/>
        <p:txBody>
          <a:bodyPr/>
          <a:lstStyle/>
          <a:p>
            <a:r>
              <a:rPr lang="en-GB"/>
              <a:t>Key Points From announcement: </a:t>
            </a:r>
          </a:p>
        </p:txBody>
      </p:sp>
      <p:sp>
        <p:nvSpPr>
          <p:cNvPr id="3" name="Content Placeholder 2">
            <a:extLst>
              <a:ext uri="{FF2B5EF4-FFF2-40B4-BE49-F238E27FC236}">
                <a16:creationId xmlns:a16="http://schemas.microsoft.com/office/drawing/2014/main" id="{9B5EBC30-79F6-4443-AB5A-1FFC6FB1794F}"/>
              </a:ext>
            </a:extLst>
          </p:cNvPr>
          <p:cNvSpPr>
            <a:spLocks noGrp="1"/>
          </p:cNvSpPr>
          <p:nvPr>
            <p:ph idx="1"/>
          </p:nvPr>
        </p:nvSpPr>
        <p:spPr>
          <a:xfrm>
            <a:off x="335360" y="908720"/>
            <a:ext cx="10992032" cy="5184576"/>
          </a:xfrm>
        </p:spPr>
        <p:txBody>
          <a:bodyPr/>
          <a:lstStyle/>
          <a:p>
            <a:pPr marL="342900" indent="-342900">
              <a:buFont typeface="Arial" panose="020B0604020202020204" pitchFamily="34" charset="0"/>
              <a:buChar char="•"/>
            </a:pPr>
            <a:r>
              <a:rPr lang="en-GB" sz="2000">
                <a:latin typeface="Arial"/>
                <a:ea typeface="ヒラギノ角ゴ Pro W3"/>
              </a:rPr>
              <a:t>The NHS in London will soon be delivering a catch-up campaign, offering polio jabs and other routine childhood vaccines such as Measles, Mumps and Rubella (MMR) to unvaccinated or partially vaccinated children aged one to eleven years, during the summer term. </a:t>
            </a: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Children will receive vaccines through a combination of primary school and community clinics, with a particular focus on supporting communities with the lowest levels of vaccine uptake.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No paralytic polio cases have been reported in patients in England. However, there is still a risk that the VDPV2 could cause paralysis in an unvaccinated individual, as seen in the USA last year and more recently in Israel.</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A total of 135 poliovirus type 2 isolates have been identified in 30 sewage samples collected in London between 8 February and 8 November last year. While the sewage surveillance was expanded to cover the whole of London, to date the virus has mainly been detected in samples from North and East London.</a:t>
            </a:r>
          </a:p>
          <a:p>
            <a:pPr marL="6350" indent="-6350"/>
            <a:endParaRPr lang="en-GB" sz="2400"/>
          </a:p>
          <a:p>
            <a:pPr marL="6350" indent="-6350"/>
            <a:endParaRPr lang="en-GB"/>
          </a:p>
          <a:p>
            <a:pPr marL="6350" indent="-6350"/>
            <a:endParaRPr lang="en-GB"/>
          </a:p>
        </p:txBody>
      </p:sp>
      <p:sp>
        <p:nvSpPr>
          <p:cNvPr id="4" name="Slide Number Placeholder 3">
            <a:extLst>
              <a:ext uri="{FF2B5EF4-FFF2-40B4-BE49-F238E27FC236}">
                <a16:creationId xmlns:a16="http://schemas.microsoft.com/office/drawing/2014/main" id="{12911495-A15B-4B28-9AAD-BC48153BE521}"/>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7</a:t>
            </a:fld>
            <a:endParaRPr lang="en-US"/>
          </a:p>
        </p:txBody>
      </p:sp>
    </p:spTree>
    <p:extLst>
      <p:ext uri="{BB962C8B-B14F-4D97-AF65-F5344CB8AC3E}">
        <p14:creationId xmlns:p14="http://schemas.microsoft.com/office/powerpoint/2010/main" val="163318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26B0-2D52-859F-FB39-0EDD7CD6FFA8}"/>
              </a:ext>
            </a:extLst>
          </p:cNvPr>
          <p:cNvSpPr>
            <a:spLocks noGrp="1"/>
          </p:cNvSpPr>
          <p:nvPr>
            <p:ph type="title"/>
          </p:nvPr>
        </p:nvSpPr>
        <p:spPr>
          <a:xfrm>
            <a:off x="542296" y="188640"/>
            <a:ext cx="10704000" cy="648072"/>
          </a:xfrm>
        </p:spPr>
        <p:txBody>
          <a:bodyPr/>
          <a:lstStyle/>
          <a:p>
            <a:r>
              <a:rPr lang="en-GB"/>
              <a:t>Outside of London - messages</a:t>
            </a:r>
          </a:p>
        </p:txBody>
      </p:sp>
      <p:sp>
        <p:nvSpPr>
          <p:cNvPr id="3" name="Content Placeholder 2">
            <a:extLst>
              <a:ext uri="{FF2B5EF4-FFF2-40B4-BE49-F238E27FC236}">
                <a16:creationId xmlns:a16="http://schemas.microsoft.com/office/drawing/2014/main" id="{3F5FAF42-17AC-ED91-B075-FA553D9AE662}"/>
              </a:ext>
            </a:extLst>
          </p:cNvPr>
          <p:cNvSpPr>
            <a:spLocks noGrp="1"/>
          </p:cNvSpPr>
          <p:nvPr>
            <p:ph idx="1"/>
          </p:nvPr>
        </p:nvSpPr>
        <p:spPr>
          <a:xfrm>
            <a:off x="335360" y="951147"/>
            <a:ext cx="11521280" cy="4955705"/>
          </a:xfrm>
        </p:spPr>
        <p:txBody>
          <a:bodyPr/>
          <a:lstStyle/>
          <a:p>
            <a:pPr marL="342900" indent="-342900">
              <a:buFont typeface="Arial" panose="020B0604020202020204" pitchFamily="34" charset="0"/>
              <a:buChar char="•"/>
            </a:pPr>
            <a:r>
              <a:rPr lang="en-GB" sz="2000">
                <a:ea typeface="Calibri" panose="020F0502020204030204" pitchFamily="34" charset="0"/>
                <a:cs typeface="Times New Roman" panose="02020603050405020304" pitchFamily="18" charset="0"/>
              </a:rPr>
              <a:t>The message for families is to check their children’s Personal Child Health Record (or “Red Book”) and if they are not up to date to catch their children up as soon as possible. </a:t>
            </a:r>
          </a:p>
          <a:p>
            <a:pPr marL="342900" indent="-342900">
              <a:buFont typeface="Arial" panose="020B0604020202020204" pitchFamily="34" charset="0"/>
              <a:buChar char="•"/>
            </a:pPr>
            <a:endParaRPr lang="en-GB" sz="200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a:ea typeface="Calibri" panose="020F0502020204030204" pitchFamily="34" charset="0"/>
                <a:cs typeface="Times New Roman" panose="02020603050405020304" pitchFamily="18" charset="0"/>
              </a:rPr>
              <a:t>Local health economy partners should work together to ensure high uptake in the routine childhood immunisation programme, and robust catch-up of children who have missed out. </a:t>
            </a:r>
          </a:p>
          <a:p>
            <a:pPr marL="342900" indent="-342900">
              <a:buFont typeface="Arial" panose="020B0604020202020204" pitchFamily="34" charset="0"/>
              <a:buChar char="•"/>
            </a:pPr>
            <a:endParaRPr lang="en-GB" sz="200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a:ea typeface="Calibri" panose="020F0502020204030204" pitchFamily="34" charset="0"/>
                <a:cs typeface="Times New Roman" panose="02020603050405020304" pitchFamily="18" charset="0"/>
              </a:rPr>
              <a:t>It is essential all areas have robust interventions in place to improve uptake in under-vaccinated communities and reduce inequalities in uptake.</a:t>
            </a:r>
          </a:p>
          <a:p>
            <a:pPr marL="342900" indent="-342900">
              <a:buFont typeface="Arial" panose="020B0604020202020204" pitchFamily="34" charset="0"/>
              <a:buChar char="•"/>
            </a:pPr>
            <a:endParaRPr lang="en-GB" sz="2000">
              <a:cs typeface="Times New Roman" panose="02020603050405020304" pitchFamily="18" charset="0"/>
            </a:endParaRPr>
          </a:p>
          <a:p>
            <a:pPr marL="342900" indent="-342900">
              <a:buFont typeface="Arial" panose="020B0604020202020204" pitchFamily="34" charset="0"/>
              <a:buChar char="•"/>
            </a:pPr>
            <a:r>
              <a:rPr lang="en-GB" sz="2000"/>
              <a:t>GP practices should also check that newly registered children and adults are up to date with their routine immunisations with a particular emphasis on new migrants, asylum seekers and refugees. </a:t>
            </a:r>
            <a:endParaRPr lang="en-GB" sz="2000">
              <a:cs typeface="Times New Roman" panose="02020603050405020304" pitchFamily="18" charset="0"/>
            </a:endParaRPr>
          </a:p>
          <a:p>
            <a:pPr marL="342900" indent="-342900">
              <a:buFont typeface="Arial" panose="020B0604020202020204" pitchFamily="34" charset="0"/>
              <a:buChar char="•"/>
            </a:pPr>
            <a:endParaRPr lang="en-GB" sz="200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a:ea typeface="Calibri" panose="020F0502020204030204" pitchFamily="34" charset="0"/>
                <a:cs typeface="Times New Roman" panose="02020603050405020304" pitchFamily="18" charset="0"/>
              </a:rPr>
              <a:t>The offer of polio, MMR and many other vaccinations is evergreen, and anyone who is not up to date with their immunisations should contact their GP surgery to catch-up.</a:t>
            </a:r>
          </a:p>
          <a:p>
            <a:pPr marL="0" indent="0"/>
            <a:endParaRPr lang="en-GB" sz="1800">
              <a:ea typeface="Calibri" panose="020F0502020204030204" pitchFamily="34" charset="0"/>
              <a:cs typeface="Times New Roman" panose="02020603050405020304" pitchFamily="18" charset="0"/>
            </a:endParaRPr>
          </a:p>
          <a:p>
            <a:endParaRPr lang="en-GB" sz="1400"/>
          </a:p>
        </p:txBody>
      </p:sp>
      <p:sp>
        <p:nvSpPr>
          <p:cNvPr id="4" name="Slide Number Placeholder 3">
            <a:extLst>
              <a:ext uri="{FF2B5EF4-FFF2-40B4-BE49-F238E27FC236}">
                <a16:creationId xmlns:a16="http://schemas.microsoft.com/office/drawing/2014/main" id="{99E200EF-427F-1ED3-CD62-9DBC25929820}"/>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8</a:t>
            </a:fld>
            <a:endParaRPr lang="en-US"/>
          </a:p>
        </p:txBody>
      </p:sp>
      <p:sp>
        <p:nvSpPr>
          <p:cNvPr id="6" name="Footer Placeholder 5">
            <a:extLst>
              <a:ext uri="{FF2B5EF4-FFF2-40B4-BE49-F238E27FC236}">
                <a16:creationId xmlns:a16="http://schemas.microsoft.com/office/drawing/2014/main" id="{DE5C31E8-76E7-4FF7-095D-E43BB3434319}"/>
              </a:ext>
            </a:extLst>
          </p:cNvPr>
          <p:cNvSpPr>
            <a:spLocks noGrp="1"/>
          </p:cNvSpPr>
          <p:nvPr>
            <p:ph type="ftr" sz="quarter" idx="13"/>
          </p:nvPr>
        </p:nvSpPr>
        <p:spPr/>
        <p:txBody>
          <a:bodyPr/>
          <a:lstStyle/>
          <a:p>
            <a:pPr>
              <a:defRPr/>
            </a:pPr>
            <a:endParaRPr lang="en-US"/>
          </a:p>
        </p:txBody>
      </p:sp>
    </p:spTree>
    <p:extLst>
      <p:ext uri="{BB962C8B-B14F-4D97-AF65-F5344CB8AC3E}">
        <p14:creationId xmlns:p14="http://schemas.microsoft.com/office/powerpoint/2010/main" val="370716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26B0-2D52-859F-FB39-0EDD7CD6FFA8}"/>
              </a:ext>
            </a:extLst>
          </p:cNvPr>
          <p:cNvSpPr>
            <a:spLocks noGrp="1"/>
          </p:cNvSpPr>
          <p:nvPr>
            <p:ph type="title"/>
          </p:nvPr>
        </p:nvSpPr>
        <p:spPr>
          <a:xfrm>
            <a:off x="542296" y="188640"/>
            <a:ext cx="10704000" cy="648072"/>
          </a:xfrm>
        </p:spPr>
        <p:txBody>
          <a:bodyPr/>
          <a:lstStyle/>
          <a:p>
            <a:r>
              <a:rPr lang="en-GB" sz="3700">
                <a:latin typeface="Arial"/>
                <a:ea typeface="ヒラギノ角ゴ Pro W3"/>
              </a:rPr>
              <a:t>Vaccination rates</a:t>
            </a:r>
            <a:endParaRPr lang="en-GB"/>
          </a:p>
        </p:txBody>
      </p:sp>
      <p:sp>
        <p:nvSpPr>
          <p:cNvPr id="3" name="Content Placeholder 2">
            <a:extLst>
              <a:ext uri="{FF2B5EF4-FFF2-40B4-BE49-F238E27FC236}">
                <a16:creationId xmlns:a16="http://schemas.microsoft.com/office/drawing/2014/main" id="{3F5FAF42-17AC-ED91-B075-FA553D9AE662}"/>
              </a:ext>
            </a:extLst>
          </p:cNvPr>
          <p:cNvSpPr>
            <a:spLocks noGrp="1"/>
          </p:cNvSpPr>
          <p:nvPr>
            <p:ph idx="1"/>
          </p:nvPr>
        </p:nvSpPr>
        <p:spPr>
          <a:xfrm>
            <a:off x="335360" y="951147"/>
            <a:ext cx="11521280" cy="4955705"/>
          </a:xfrm>
        </p:spPr>
        <p:txBody>
          <a:bodyPr/>
          <a:lstStyle/>
          <a:p>
            <a:pPr marL="342900" indent="-342900">
              <a:buFont typeface="Arial" panose="020B0604020202020204" pitchFamily="34" charset="0"/>
              <a:buChar char="•"/>
            </a:pPr>
            <a:r>
              <a:rPr lang="en-GB" sz="2000">
                <a:latin typeface="Arial"/>
                <a:ea typeface="ヒラギノ角ゴ Pro W3"/>
                <a:cs typeface="Arial"/>
              </a:rPr>
              <a:t>Vaccination rates in London </a:t>
            </a:r>
            <a:r>
              <a:rPr lang="en-GB" sz="2000">
                <a:latin typeface="Arial"/>
                <a:ea typeface="Calibri" panose="020F0502020204030204" pitchFamily="34" charset="0"/>
                <a:cs typeface="Arial"/>
              </a:rPr>
              <a:t>are lower than the rest of the country.</a:t>
            </a:r>
            <a:endParaRPr lang="en-US">
              <a:latin typeface="Arial"/>
              <a:cs typeface="Arial"/>
            </a:endParaRPr>
          </a:p>
          <a:p>
            <a:pPr marL="0" indent="0">
              <a:lnSpc>
                <a:spcPct val="113999"/>
              </a:lnSpc>
            </a:pPr>
            <a:endParaRPr lang="en-GB" sz="2000">
              <a:latin typeface="Arial"/>
              <a:ea typeface="Calibri" panose="020F0502020204030204" pitchFamily="34" charset="0"/>
              <a:cs typeface="Arial"/>
            </a:endParaRPr>
          </a:p>
          <a:p>
            <a:pPr marL="342900" indent="-342900">
              <a:lnSpc>
                <a:spcPct val="113999"/>
              </a:lnSpc>
              <a:buFont typeface="Arial" panose="020B0604020202020204" pitchFamily="34" charset="0"/>
              <a:buChar char="•"/>
            </a:pPr>
            <a:r>
              <a:rPr lang="en-GB" sz="2000">
                <a:latin typeface="Arial"/>
                <a:ea typeface="Calibri" panose="020F0502020204030204" pitchFamily="34" charset="0"/>
                <a:cs typeface="Arial"/>
              </a:rPr>
              <a:t>87.6% of children receiving all their polio vaccinations by the time they turn one year, compared to 92.1% in England as </a:t>
            </a:r>
            <a:r>
              <a:rPr lang="en-GB" sz="2000">
                <a:latin typeface="Arial"/>
                <a:ea typeface="ヒラギノ角ゴ Pro W3"/>
                <a:cs typeface="Arial"/>
              </a:rPr>
              <a:t>a whole. </a:t>
            </a:r>
            <a:endParaRPr lang="en-US">
              <a:latin typeface="Arial"/>
              <a:cs typeface="Arial"/>
            </a:endParaRPr>
          </a:p>
          <a:p>
            <a:pPr marL="0" indent="0">
              <a:lnSpc>
                <a:spcPct val="113999"/>
              </a:lnSpc>
            </a:pPr>
            <a:endParaRPr lang="en-GB" sz="2000">
              <a:latin typeface="Arial"/>
              <a:ea typeface="ヒラギノ角ゴ Pro W3"/>
              <a:cs typeface="Arial"/>
            </a:endParaRPr>
          </a:p>
          <a:p>
            <a:pPr marL="342900" indent="-342900">
              <a:lnSpc>
                <a:spcPct val="113999"/>
              </a:lnSpc>
              <a:buFont typeface="Arial" panose="020B0604020202020204" pitchFamily="34" charset="0"/>
              <a:buChar char="•"/>
            </a:pPr>
            <a:r>
              <a:rPr lang="en-GB" sz="2000">
                <a:latin typeface="Arial"/>
                <a:ea typeface="ヒラギノ角ゴ Pro W3"/>
                <a:cs typeface="Arial"/>
              </a:rPr>
              <a:t>Uptake for the pre-school booster for children aged 5 years </a:t>
            </a:r>
            <a:r>
              <a:rPr lang="en-GB" sz="2000">
                <a:latin typeface="Arial"/>
                <a:ea typeface="Calibri" panose="020F0502020204030204" pitchFamily="34" charset="0"/>
                <a:cs typeface="Arial"/>
              </a:rPr>
              <a:t>is even lower at 69.9% in London, compared to 83.4% in England.</a:t>
            </a:r>
            <a:endParaRPr lang="en-US">
              <a:latin typeface="Arial"/>
              <a:cs typeface="Arial"/>
            </a:endParaRPr>
          </a:p>
          <a:p>
            <a:pPr marL="0" indent="0">
              <a:lnSpc>
                <a:spcPct val="113999"/>
              </a:lnSpc>
            </a:pPr>
            <a:endParaRPr lang="en-GB" sz="2000">
              <a:latin typeface="Arial"/>
              <a:ea typeface="Calibri" panose="020F0502020204030204" pitchFamily="34" charset="0"/>
              <a:cs typeface="Arial"/>
            </a:endParaRPr>
          </a:p>
          <a:p>
            <a:pPr marL="342900" indent="-342900">
              <a:lnSpc>
                <a:spcPct val="113999"/>
              </a:lnSpc>
              <a:buFont typeface="Arial" panose="020B0604020202020204" pitchFamily="34" charset="0"/>
              <a:buChar char="•"/>
            </a:pPr>
            <a:r>
              <a:rPr lang="en-GB" sz="2000">
                <a:latin typeface="Arial"/>
                <a:ea typeface="Calibri" panose="020F0502020204030204" pitchFamily="34" charset="0"/>
                <a:cs typeface="Arial"/>
              </a:rPr>
              <a:t>In response, the NHS in London will soon offer polio jabs and other routine childhood vaccines such as measles, mumps and rubella (MMR) to unvaccinated or partially vaccinated children aged 1 to 11 years, during the summer term.</a:t>
            </a:r>
          </a:p>
          <a:p>
            <a:pPr marL="0" indent="0">
              <a:lnSpc>
                <a:spcPct val="113999"/>
              </a:lnSpc>
            </a:pPr>
            <a:endParaRPr lang="en-GB"/>
          </a:p>
          <a:p>
            <a:pPr marL="342900" indent="-342900">
              <a:lnSpc>
                <a:spcPct val="113999"/>
              </a:lnSpc>
              <a:buFont typeface="Arial" panose="020B0604020202020204" pitchFamily="34" charset="0"/>
              <a:buChar char="•"/>
            </a:pPr>
            <a:r>
              <a:rPr lang="en-GB" sz="2000">
                <a:latin typeface="Arial"/>
                <a:ea typeface="ヒラギノ角ゴ Pro W3"/>
                <a:cs typeface="Arial"/>
              </a:rPr>
              <a:t>Children will receive vaccines through a combination of primary school and community clinics, with a particular focus on supporting communities with the lowest levels of vaccine uptake.</a:t>
            </a:r>
          </a:p>
          <a:p>
            <a:pPr marL="0" indent="0"/>
            <a:endParaRPr lang="en-GB" sz="1800">
              <a:cs typeface="Times New Roman" panose="02020603050405020304" pitchFamily="18" charset="0"/>
            </a:endParaRPr>
          </a:p>
          <a:p>
            <a:pPr marL="6350" indent="-6350"/>
            <a:endParaRPr lang="en-GB" sz="1400"/>
          </a:p>
        </p:txBody>
      </p:sp>
      <p:sp>
        <p:nvSpPr>
          <p:cNvPr id="4" name="Slide Number Placeholder 3">
            <a:extLst>
              <a:ext uri="{FF2B5EF4-FFF2-40B4-BE49-F238E27FC236}">
                <a16:creationId xmlns:a16="http://schemas.microsoft.com/office/drawing/2014/main" id="{99E200EF-427F-1ED3-CD62-9DBC25929820}"/>
              </a:ext>
            </a:extLst>
          </p:cNvPr>
          <p:cNvSpPr>
            <a:spLocks noGrp="1"/>
          </p:cNvSpPr>
          <p:nvPr>
            <p:ph type="sldNum" sz="quarter" idx="10"/>
          </p:nvPr>
        </p:nvSpPr>
        <p:spPr/>
        <p:txBody>
          <a:bodyPr/>
          <a:lstStyle/>
          <a:p>
            <a:pPr marL="709066">
              <a:defRPr/>
            </a:pPr>
            <a:r>
              <a:rPr lang="en-US"/>
              <a:t>  </a:t>
            </a:r>
            <a:fld id="{2565FA6D-D4C8-4C4C-AC4B-3269734D34D8}" type="slidenum">
              <a:rPr lang="en-US" smtClean="0"/>
              <a:pPr marL="709066">
                <a:defRPr/>
              </a:pPr>
              <a:t>9</a:t>
            </a:fld>
            <a:endParaRPr lang="en-US"/>
          </a:p>
        </p:txBody>
      </p:sp>
      <p:sp>
        <p:nvSpPr>
          <p:cNvPr id="6" name="Footer Placeholder 5">
            <a:extLst>
              <a:ext uri="{FF2B5EF4-FFF2-40B4-BE49-F238E27FC236}">
                <a16:creationId xmlns:a16="http://schemas.microsoft.com/office/drawing/2014/main" id="{DE5C31E8-76E7-4FF7-095D-E43BB3434319}"/>
              </a:ext>
            </a:extLst>
          </p:cNvPr>
          <p:cNvSpPr>
            <a:spLocks noGrp="1"/>
          </p:cNvSpPr>
          <p:nvPr>
            <p:ph type="ftr" sz="quarter" idx="13"/>
          </p:nvPr>
        </p:nvSpPr>
        <p:spPr/>
        <p:txBody>
          <a:bodyPr/>
          <a:lstStyle/>
          <a:p>
            <a:pPr>
              <a:defRPr/>
            </a:pPr>
            <a:endParaRPr lang="en-US"/>
          </a:p>
        </p:txBody>
      </p:sp>
    </p:spTree>
    <p:extLst>
      <p:ext uri="{BB962C8B-B14F-4D97-AF65-F5344CB8AC3E}">
        <p14:creationId xmlns:p14="http://schemas.microsoft.com/office/powerpoint/2010/main" val="456870603"/>
      </p:ext>
    </p:extLst>
  </p:cSld>
  <p:clrMapOvr>
    <a:masterClrMapping/>
  </p:clrMapOvr>
</p:sld>
</file>

<file path=ppt/theme/theme1.xml><?xml version="1.0" encoding="utf-8"?>
<a:theme xmlns:a="http://schemas.openxmlformats.org/drawingml/2006/main" name="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e1b8e55-b500-4297-9795-4a396e2b2abe">
      <UserInfo>
        <DisplayName>Mel Darvill</DisplayName>
        <AccountId>47</AccountId>
        <AccountType/>
      </UserInfo>
      <UserInfo>
        <DisplayName>Lauren Rellis</DisplayName>
        <AccountId>63</AccountId>
        <AccountType/>
      </UserInfo>
      <UserInfo>
        <DisplayName>Laura Jupp</DisplayName>
        <AccountId>64</AccountId>
        <AccountType/>
      </UserInfo>
      <UserInfo>
        <DisplayName>Lisa Bullock</DisplayName>
        <AccountId>13</AccountId>
        <AccountType/>
      </UserInfo>
      <UserInfo>
        <DisplayName>Lucy Trelfa</DisplayName>
        <AccountId>65</AccountId>
        <AccountType/>
      </UserInfo>
      <UserInfo>
        <DisplayName>Tycie West</DisplayName>
        <AccountId>66</AccountId>
        <AccountType/>
      </UserInfo>
      <UserInfo>
        <DisplayName>Samona BaptisteVear</DisplayName>
        <AccountId>67</AccountId>
        <AccountType/>
      </UserInfo>
      <UserInfo>
        <DisplayName>Emma OBrien</DisplayName>
        <AccountId>68</AccountId>
        <AccountType/>
      </UserInfo>
      <UserInfo>
        <DisplayName>Viv Brealey</DisplayName>
        <AccountId>69</AccountId>
        <AccountType/>
      </UserInfo>
      <UserInfo>
        <DisplayName>Charlotte Hutchinson</DisplayName>
        <AccountId>70</AccountId>
        <AccountType/>
      </UserInfo>
      <UserInfo>
        <DisplayName>Shaun Whelan</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029A4A63C1E143A354BD105332E769" ma:contentTypeVersion="6" ma:contentTypeDescription="Create a new document." ma:contentTypeScope="" ma:versionID="8e251520f96cfd427265143be23cd275">
  <xsd:schema xmlns:xsd="http://www.w3.org/2001/XMLSchema" xmlns:xs="http://www.w3.org/2001/XMLSchema" xmlns:p="http://schemas.microsoft.com/office/2006/metadata/properties" xmlns:ns2="a76de4e7-923c-49b6-b0eb-3daf9e62f31b" xmlns:ns3="fe1b8e55-b500-4297-9795-4a396e2b2abe" targetNamespace="http://schemas.microsoft.com/office/2006/metadata/properties" ma:root="true" ma:fieldsID="d59ab4839c800bbbf80204fe1288dfcd" ns2:_="" ns3:_="">
    <xsd:import namespace="a76de4e7-923c-49b6-b0eb-3daf9e62f31b"/>
    <xsd:import namespace="fe1b8e55-b500-4297-9795-4a396e2b2abe"/>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de4e7-923c-49b6-b0eb-3daf9e62f3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1b8e55-b500-4297-9795-4a396e2b2a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A860C3-64E6-4D2A-94B1-6B6AC446E383}">
  <ds:schemaRefs>
    <ds:schemaRef ds:uri="http://schemas.microsoft.com/sharepoint/v3/contenttype/forms"/>
  </ds:schemaRefs>
</ds:datastoreItem>
</file>

<file path=customXml/itemProps2.xml><?xml version="1.0" encoding="utf-8"?>
<ds:datastoreItem xmlns:ds="http://schemas.openxmlformats.org/officeDocument/2006/customXml" ds:itemID="{7AAA3BD5-90C3-4BC2-94B6-F5B6FAEAFEE3}">
  <ds:schemaRefs>
    <ds:schemaRef ds:uri="11124c62-d3c6-41ad-94ec-16b1a6a45250"/>
    <ds:schemaRef ds:uri="87213836-7e48-447e-9038-caf0a230cec9"/>
    <ds:schemaRef ds:uri="fe1b8e55-b500-4297-9795-4a396e2b2a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279F2B-AB6E-48D4-8B75-028BCB44375E}">
  <ds:schemaRefs>
    <ds:schemaRef ds:uri="a76de4e7-923c-49b6-b0eb-3daf9e62f31b"/>
    <ds:schemaRef ds:uri="fe1b8e55-b500-4297-9795-4a396e2b2a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Polio vaccine booster campaign: London  Briefing pack for UKHSA stakeholders    </vt:lpstr>
      <vt:lpstr>Background:</vt:lpstr>
      <vt:lpstr>Useful Links:</vt:lpstr>
      <vt:lpstr>Lines to Take:</vt:lpstr>
      <vt:lpstr>Communications assets:</vt:lpstr>
      <vt:lpstr>New findings</vt:lpstr>
      <vt:lpstr>Key Points From announcement: </vt:lpstr>
      <vt:lpstr>Outside of London - messages</vt:lpstr>
      <vt:lpstr>Vaccination rates</vt:lpstr>
      <vt:lpstr>Sewage findings: what do we know?</vt:lpstr>
      <vt:lpstr>Why is vaccine-derived poliovirus in sewage?</vt:lpstr>
      <vt:lpstr>How often is virus detected in sewage?</vt:lpstr>
      <vt:lpstr>About Polio vaccines</vt:lpstr>
      <vt:lpstr>Recent history of polio</vt:lpstr>
      <vt:lpstr>Mild case symptoms</vt:lpstr>
      <vt:lpstr>More serious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UKHSA Transition Roadshow Technology</dc:title>
  <dc:creator>Aisling Nevin</dc:creator>
  <cp:revision>5</cp:revision>
  <dcterms:created xsi:type="dcterms:W3CDTF">2021-09-16T21:36:09Z</dcterms:created>
  <dcterms:modified xsi:type="dcterms:W3CDTF">2023-03-30T10:44:07Z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0x010100D6029A4A63C1E143A354BD105332E769</vt:lpwstr>
  </property>
</Properties>
</file>